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8" r:id="rId3"/>
    <p:sldId id="270" r:id="rId4"/>
    <p:sldId id="267" r:id="rId5"/>
    <p:sldId id="268" r:id="rId6"/>
    <p:sldId id="271" r:id="rId7"/>
    <p:sldId id="265" r:id="rId8"/>
    <p:sldId id="272" r:id="rId9"/>
    <p:sldId id="273" r:id="rId10"/>
    <p:sldId id="274" r:id="rId11"/>
    <p:sldId id="275" r:id="rId12"/>
    <p:sldId id="276" r:id="rId13"/>
    <p:sldId id="277" r:id="rId14"/>
    <p:sldId id="278" r:id="rId15"/>
    <p:sldId id="280" r:id="rId16"/>
    <p:sldId id="281" r:id="rId17"/>
    <p:sldId id="282" r:id="rId18"/>
    <p:sldId id="263" r:id="rId19"/>
    <p:sldId id="260"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FF856D"/>
    <a:srgbClr val="FF2549"/>
    <a:srgbClr val="003635"/>
    <a:srgbClr val="005856"/>
    <a:srgbClr val="9EFF29"/>
    <a:srgbClr val="007033"/>
    <a:srgbClr val="5EEC3C"/>
    <a:srgbClr val="F1C88B"/>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F1013-B8E7-4892-8C29-2D2C246FE4C6}" v="2" dt="2021-12-18T11:55:44.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453" y="33"/>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0598" y="3045542"/>
            <a:ext cx="8203575" cy="1045883"/>
          </a:xfrm>
          <a:noFill/>
          <a:effectLst>
            <a:outerShdw blurRad="50800" dist="38100" dir="2700000" algn="tl" rotWithShape="0">
              <a:prstClr val="black">
                <a:alpha val="40000"/>
              </a:prstClr>
            </a:outerShdw>
          </a:effectLst>
        </p:spPr>
        <p:txBody>
          <a:bodyPr>
            <a:normAutofit/>
          </a:bodyPr>
          <a:lstStyle>
            <a:lvl1pPr algn="ctr">
              <a:defRPr sz="3600">
                <a:solidFill>
                  <a:schemeClr val="accent1">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475853" y="4077929"/>
            <a:ext cx="8188953" cy="688534"/>
          </a:xfrm>
        </p:spPr>
        <p:txBody>
          <a:bodyPr>
            <a:normAutofit/>
          </a:bodyPr>
          <a:lstStyle>
            <a:lvl1pPr marL="0" indent="0" algn="ctr">
              <a:buNone/>
              <a:defRPr sz="2800" b="0" i="0">
                <a:solidFill>
                  <a:srgbClr val="FF856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61754"/>
            <a:ext cx="8246070" cy="763526"/>
          </a:xfrm>
        </p:spPr>
        <p:txBody>
          <a:bodyPr>
            <a:normAutofit/>
          </a:bodyPr>
          <a:lstStyle>
            <a:lvl1pPr algn="ctr">
              <a:defRPr sz="3600" baseline="0">
                <a:solidFill>
                  <a:srgbClr val="FF856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725561"/>
            <a:ext cx="8246070" cy="3136761"/>
          </a:xfrm>
        </p:spPr>
        <p:txBody>
          <a:bodyPr/>
          <a:lstStyle>
            <a:lvl1pPr algn="ctr">
              <a:defRPr sz="2800">
                <a:solidFill>
                  <a:schemeClr val="accent1">
                    <a:lumMod val="50000"/>
                  </a:schemeClr>
                </a:solidFill>
              </a:defRPr>
            </a:lvl1pPr>
            <a:lvl2pPr algn="ctr">
              <a:defRPr>
                <a:solidFill>
                  <a:schemeClr val="accent1">
                    <a:lumMod val="50000"/>
                  </a:schemeClr>
                </a:solidFill>
              </a:defRPr>
            </a:lvl2pPr>
            <a:lvl3pPr algn="ctr">
              <a:defRPr>
                <a:solidFill>
                  <a:schemeClr val="accent1">
                    <a:lumMod val="50000"/>
                  </a:schemeClr>
                </a:solidFill>
              </a:defRPr>
            </a:lvl3pPr>
            <a:lvl4pPr algn="ctr">
              <a:defRPr>
                <a:solidFill>
                  <a:schemeClr val="accent1">
                    <a:lumMod val="50000"/>
                  </a:schemeClr>
                </a:solidFill>
              </a:defRPr>
            </a:lvl4pPr>
            <a:lvl5pPr algn="ct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191" y="391788"/>
            <a:ext cx="6704647" cy="725349"/>
          </a:xfrm>
        </p:spPr>
        <p:txBody>
          <a:bodyPr>
            <a:normAutofit/>
          </a:bodyPr>
          <a:lstStyle>
            <a:lvl1pPr algn="l">
              <a:defRPr sz="3600">
                <a:solidFill>
                  <a:srgbClr val="FF856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85191" y="1155313"/>
            <a:ext cx="6704647"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016442"/>
            <a:ext cx="8093365" cy="763525"/>
          </a:xfrm>
        </p:spPr>
        <p:txBody>
          <a:bodyPr>
            <a:normAutofit/>
          </a:bodyPr>
          <a:lstStyle>
            <a:lvl1pPr algn="ctr">
              <a:defRPr sz="3600" baseline="0">
                <a:solidFill>
                  <a:srgbClr val="FF856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2495"/>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304892"/>
            <a:ext cx="4040188"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2495"/>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304892"/>
            <a:ext cx="4041775" cy="2276294"/>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667" y="3445463"/>
            <a:ext cx="8203575" cy="1038510"/>
          </a:xfrm>
        </p:spPr>
        <p:txBody>
          <a:bodyPr>
            <a:normAutofit/>
          </a:bodyPr>
          <a:lstStyle/>
          <a:p>
            <a:r>
              <a:rPr lang="fr-FR" sz="3600" b="1" dirty="0">
                <a:effectLst/>
                <a:latin typeface="Times New Roman" panose="02020603050405020304" pitchFamily="18" charset="0"/>
                <a:ea typeface="Calibri" panose="020F0502020204030204" pitchFamily="34" charset="0"/>
                <a:cs typeface="Arial" panose="020B0604020202020204" pitchFamily="34" charset="0"/>
              </a:rPr>
              <a:t>Airlines Passenger Satisfaction</a:t>
            </a:r>
            <a:br>
              <a:rPr lang="fr-FR" sz="3600" b="1" dirty="0">
                <a:effectLst/>
                <a:latin typeface="Times New Roman" panose="02020603050405020304" pitchFamily="18" charset="0"/>
                <a:ea typeface="Calibri" panose="020F0502020204030204" pitchFamily="34" charset="0"/>
                <a:cs typeface="Arial" panose="020B0604020202020204" pitchFamily="34" charset="0"/>
              </a:rPr>
            </a:br>
            <a:r>
              <a:rPr lang="fr-FR" sz="1600" b="1" dirty="0">
                <a:effectLst/>
                <a:latin typeface="Times New Roman" panose="02020603050405020304" pitchFamily="18" charset="0"/>
                <a:ea typeface="Calibri" panose="020F0502020204030204" pitchFamily="34" charset="0"/>
                <a:cs typeface="Arial" panose="020B0604020202020204" pitchFamily="34" charset="0"/>
              </a:rPr>
              <a:t>Classification Project </a:t>
            </a:r>
            <a:endParaRPr lang="en-US" dirty="0"/>
          </a:p>
        </p:txBody>
      </p:sp>
      <p:sp>
        <p:nvSpPr>
          <p:cNvPr id="3" name="Subtitle 2"/>
          <p:cNvSpPr>
            <a:spLocks noGrp="1"/>
          </p:cNvSpPr>
          <p:nvPr>
            <p:ph type="subTitle" idx="1"/>
          </p:nvPr>
        </p:nvSpPr>
        <p:spPr>
          <a:xfrm>
            <a:off x="461038" y="4688319"/>
            <a:ext cx="8188953" cy="763525"/>
          </a:xfrm>
        </p:spPr>
        <p:txBody>
          <a:bodyPr>
            <a:normAutofit/>
          </a:bodyPr>
          <a:lstStyle/>
          <a:p>
            <a:r>
              <a:rPr lang="en-US" sz="1800" dirty="0">
                <a:latin typeface="Times New Roman" panose="02020603050405020304" pitchFamily="18" charset="0"/>
                <a:cs typeface="Times New Roman" panose="02020603050405020304" pitchFamily="18" charset="0"/>
              </a:rPr>
              <a:t>By: Njood Alqahtani &amp; Reem Alsuqaih</a:t>
            </a:r>
          </a:p>
        </p:txBody>
      </p:sp>
      <p:sp>
        <p:nvSpPr>
          <p:cNvPr id="4" name="Rectangle 3">
            <a:extLst>
              <a:ext uri="{FF2B5EF4-FFF2-40B4-BE49-F238E27FC236}">
                <a16:creationId xmlns:a16="http://schemas.microsoft.com/office/drawing/2014/main" id="{C939F3F2-7110-4853-B6CF-34C6A6AFD970}"/>
              </a:ext>
            </a:extLst>
          </p:cNvPr>
          <p:cNvSpPr/>
          <p:nvPr/>
        </p:nvSpPr>
        <p:spPr>
          <a:xfrm>
            <a:off x="0" y="0"/>
            <a:ext cx="1776549" cy="103851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a:softEdge rad="317500"/>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5" name="Picture 2" descr="الهيئة السعودية للبيانات والذكاء الاصطناعي - ويكيبيديا">
            <a:extLst>
              <a:ext uri="{FF2B5EF4-FFF2-40B4-BE49-F238E27FC236}">
                <a16:creationId xmlns:a16="http://schemas.microsoft.com/office/drawing/2014/main" id="{11C16685-0C1C-4CCC-A309-47D04F58F0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962" y="334864"/>
            <a:ext cx="1063690" cy="36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Experiment 3: Standard Scale with the Grid search</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09"/>
            <a:chOff x="1046775" y="4034600"/>
            <a:chExt cx="898065" cy="428700"/>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 name="Google Shape;2223;p48">
              <a:extLst>
                <a:ext uri="{FF2B5EF4-FFF2-40B4-BE49-F238E27FC236}">
                  <a16:creationId xmlns:a16="http://schemas.microsoft.com/office/drawing/2014/main" id="{FC84B922-6B23-4E14-8D23-A57FD2886409}"/>
                </a:ext>
              </a:extLst>
            </p:cNvPr>
            <p:cNvSpPr/>
            <p:nvPr/>
          </p:nvSpPr>
          <p:spPr>
            <a:xfrm>
              <a:off x="1602885" y="4034600"/>
              <a:ext cx="63900" cy="428700"/>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2" name="Google Shape;2224;p48">
              <a:extLst>
                <a:ext uri="{FF2B5EF4-FFF2-40B4-BE49-F238E27FC236}">
                  <a16:creationId xmlns:a16="http://schemas.microsoft.com/office/drawing/2014/main" id="{2D7DCC3B-72A5-4C02-8C8E-FA9B5B10D07E}"/>
                </a:ext>
              </a:extLst>
            </p:cNvPr>
            <p:cNvSpPr/>
            <p:nvPr/>
          </p:nvSpPr>
          <p:spPr>
            <a:xfrm>
              <a:off x="169557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2225;p48">
              <a:extLst>
                <a:ext uri="{FF2B5EF4-FFF2-40B4-BE49-F238E27FC236}">
                  <a16:creationId xmlns:a16="http://schemas.microsoft.com/office/drawing/2014/main" id="{E8952EA2-C3AE-4B53-843D-47C986ED6BC7}"/>
                </a:ext>
              </a:extLst>
            </p:cNvPr>
            <p:cNvSpPr/>
            <p:nvPr/>
          </p:nvSpPr>
          <p:spPr>
            <a:xfrm>
              <a:off x="1788255"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87%</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280119" y="2037449"/>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Train Score:</a:t>
            </a:r>
          </a:p>
        </p:txBody>
      </p:sp>
      <p:sp>
        <p:nvSpPr>
          <p:cNvPr id="19" name="Rectangle 18">
            <a:extLst>
              <a:ext uri="{FF2B5EF4-FFF2-40B4-BE49-F238E27FC236}">
                <a16:creationId xmlns:a16="http://schemas.microsoft.com/office/drawing/2014/main" id="{6ABAF7C3-337A-4F17-9D15-6AF7F5A63598}"/>
              </a:ext>
            </a:extLst>
          </p:cNvPr>
          <p:cNvSpPr/>
          <p:nvPr/>
        </p:nvSpPr>
        <p:spPr>
          <a:xfrm>
            <a:off x="1280119" y="2560577"/>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2615029" y="2063521"/>
            <a:ext cx="535724"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87 %</a:t>
            </a:r>
          </a:p>
        </p:txBody>
      </p:sp>
      <p:sp>
        <p:nvSpPr>
          <p:cNvPr id="21" name="Rectangle 20">
            <a:extLst>
              <a:ext uri="{FF2B5EF4-FFF2-40B4-BE49-F238E27FC236}">
                <a16:creationId xmlns:a16="http://schemas.microsoft.com/office/drawing/2014/main" id="{EEC1EE31-8174-4D37-A21E-8C553DC0BA5C}"/>
              </a:ext>
            </a:extLst>
          </p:cNvPr>
          <p:cNvSpPr/>
          <p:nvPr/>
        </p:nvSpPr>
        <p:spPr>
          <a:xfrm>
            <a:off x="2546900" y="2577226"/>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87.1 %</a:t>
            </a:r>
          </a:p>
        </p:txBody>
      </p:sp>
      <p:sp>
        <p:nvSpPr>
          <p:cNvPr id="23" name="Rectangle: Rounded Corners 22">
            <a:extLst>
              <a:ext uri="{FF2B5EF4-FFF2-40B4-BE49-F238E27FC236}">
                <a16:creationId xmlns:a16="http://schemas.microsoft.com/office/drawing/2014/main" id="{BA12391C-7C0F-4AA5-8E96-4C900F7E1D74}"/>
              </a:ext>
            </a:extLst>
          </p:cNvPr>
          <p:cNvSpPr/>
          <p:nvPr/>
        </p:nvSpPr>
        <p:spPr>
          <a:xfrm>
            <a:off x="3889439" y="3181832"/>
            <a:ext cx="2878835" cy="133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1FEEB94C-AACF-4FA7-9F11-05C1029A1442}"/>
              </a:ext>
            </a:extLst>
          </p:cNvPr>
          <p:cNvSpPr txBox="1"/>
          <p:nvPr/>
        </p:nvSpPr>
        <p:spPr>
          <a:xfrm>
            <a:off x="4050601" y="3263850"/>
            <a:ext cx="2119916" cy="1200329"/>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the experiment with scale and grid search </a:t>
            </a:r>
          </a:p>
        </p:txBody>
      </p:sp>
    </p:spTree>
    <p:extLst>
      <p:ext uri="{BB962C8B-B14F-4D97-AF65-F5344CB8AC3E}">
        <p14:creationId xmlns:p14="http://schemas.microsoft.com/office/powerpoint/2010/main" val="286128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a:xfrm>
            <a:off x="1520196" y="356826"/>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Experiment 4: KNN Classifier</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09"/>
            <a:chOff x="1046775" y="4034600"/>
            <a:chExt cx="898065" cy="428700"/>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 name="Google Shape;2223;p48">
              <a:extLst>
                <a:ext uri="{FF2B5EF4-FFF2-40B4-BE49-F238E27FC236}">
                  <a16:creationId xmlns:a16="http://schemas.microsoft.com/office/drawing/2014/main" id="{FC84B922-6B23-4E14-8D23-A57FD2886409}"/>
                </a:ext>
              </a:extLst>
            </p:cNvPr>
            <p:cNvSpPr/>
            <p:nvPr/>
          </p:nvSpPr>
          <p:spPr>
            <a:xfrm>
              <a:off x="1602885" y="4034600"/>
              <a:ext cx="63900" cy="428700"/>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2" name="Google Shape;2224;p48">
              <a:extLst>
                <a:ext uri="{FF2B5EF4-FFF2-40B4-BE49-F238E27FC236}">
                  <a16:creationId xmlns:a16="http://schemas.microsoft.com/office/drawing/2014/main" id="{2D7DCC3B-72A5-4C02-8C8E-FA9B5B10D07E}"/>
                </a:ext>
              </a:extLst>
            </p:cNvPr>
            <p:cNvSpPr/>
            <p:nvPr/>
          </p:nvSpPr>
          <p:spPr>
            <a:xfrm>
              <a:off x="169557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2225;p48">
              <a:extLst>
                <a:ext uri="{FF2B5EF4-FFF2-40B4-BE49-F238E27FC236}">
                  <a16:creationId xmlns:a16="http://schemas.microsoft.com/office/drawing/2014/main" id="{E8952EA2-C3AE-4B53-843D-47C986ED6BC7}"/>
                </a:ext>
              </a:extLst>
            </p:cNvPr>
            <p:cNvSpPr/>
            <p:nvPr/>
          </p:nvSpPr>
          <p:spPr>
            <a:xfrm>
              <a:off x="1788255"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78%</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280119" y="2037449"/>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Train Score:</a:t>
            </a:r>
          </a:p>
        </p:txBody>
      </p:sp>
      <p:sp>
        <p:nvSpPr>
          <p:cNvPr id="19" name="Rectangle 18">
            <a:extLst>
              <a:ext uri="{FF2B5EF4-FFF2-40B4-BE49-F238E27FC236}">
                <a16:creationId xmlns:a16="http://schemas.microsoft.com/office/drawing/2014/main" id="{6ABAF7C3-337A-4F17-9D15-6AF7F5A63598}"/>
              </a:ext>
            </a:extLst>
          </p:cNvPr>
          <p:cNvSpPr/>
          <p:nvPr/>
        </p:nvSpPr>
        <p:spPr>
          <a:xfrm>
            <a:off x="1280119" y="2560577"/>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2615029" y="2063521"/>
            <a:ext cx="535724"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78 %</a:t>
            </a:r>
          </a:p>
        </p:txBody>
      </p:sp>
      <p:sp>
        <p:nvSpPr>
          <p:cNvPr id="21" name="Rectangle 20">
            <a:extLst>
              <a:ext uri="{FF2B5EF4-FFF2-40B4-BE49-F238E27FC236}">
                <a16:creationId xmlns:a16="http://schemas.microsoft.com/office/drawing/2014/main" id="{EEC1EE31-8174-4D37-A21E-8C553DC0BA5C}"/>
              </a:ext>
            </a:extLst>
          </p:cNvPr>
          <p:cNvSpPr/>
          <p:nvPr/>
        </p:nvSpPr>
        <p:spPr>
          <a:xfrm>
            <a:off x="2546900" y="2577226"/>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69.8 %</a:t>
            </a:r>
          </a:p>
        </p:txBody>
      </p:sp>
      <p:sp>
        <p:nvSpPr>
          <p:cNvPr id="23" name="Rectangle: Rounded Corners 22">
            <a:extLst>
              <a:ext uri="{FF2B5EF4-FFF2-40B4-BE49-F238E27FC236}">
                <a16:creationId xmlns:a16="http://schemas.microsoft.com/office/drawing/2014/main" id="{5C2BCF59-C3C6-4933-8331-EF02B1A6AE1B}"/>
              </a:ext>
            </a:extLst>
          </p:cNvPr>
          <p:cNvSpPr/>
          <p:nvPr/>
        </p:nvSpPr>
        <p:spPr>
          <a:xfrm>
            <a:off x="4102475" y="3456542"/>
            <a:ext cx="2878835" cy="133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6343B84D-93C3-42B1-867C-6CE959A7A8AA}"/>
              </a:ext>
            </a:extLst>
          </p:cNvPr>
          <p:cNvSpPr txBox="1"/>
          <p:nvPr/>
        </p:nvSpPr>
        <p:spPr>
          <a:xfrm>
            <a:off x="4426396" y="3456542"/>
            <a:ext cx="2119916" cy="1200329"/>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experiment with the KNN classifier </a:t>
            </a:r>
          </a:p>
        </p:txBody>
      </p:sp>
    </p:spTree>
    <p:extLst>
      <p:ext uri="{BB962C8B-B14F-4D97-AF65-F5344CB8AC3E}">
        <p14:creationId xmlns:p14="http://schemas.microsoft.com/office/powerpoint/2010/main" val="259167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a:xfrm>
            <a:off x="1399810" y="356826"/>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Experiment 5: Decision Tree Classifier</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09"/>
            <a:chOff x="1046775" y="4034600"/>
            <a:chExt cx="898065" cy="428700"/>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222;p48">
              <a:extLst>
                <a:ext uri="{FF2B5EF4-FFF2-40B4-BE49-F238E27FC236}">
                  <a16:creationId xmlns:a16="http://schemas.microsoft.com/office/drawing/2014/main" id="{E36E2BC9-6778-4F08-BAAC-1944F34E8A29}"/>
                </a:ext>
              </a:extLst>
            </p:cNvPr>
            <p:cNvSpPr/>
            <p:nvPr/>
          </p:nvSpPr>
          <p:spPr>
            <a:xfrm>
              <a:off x="160288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24" name="Google Shape;2222;p48">
              <a:extLst>
                <a:ext uri="{FF2B5EF4-FFF2-40B4-BE49-F238E27FC236}">
                  <a16:creationId xmlns:a16="http://schemas.microsoft.com/office/drawing/2014/main" id="{A1FDD8BF-65B8-43E8-8935-1C1B64DA97EF}"/>
                </a:ext>
              </a:extLst>
            </p:cNvPr>
            <p:cNvSpPr/>
            <p:nvPr/>
          </p:nvSpPr>
          <p:spPr>
            <a:xfrm>
              <a:off x="169557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25" name="Google Shape;2222;p48">
              <a:extLst>
                <a:ext uri="{FF2B5EF4-FFF2-40B4-BE49-F238E27FC236}">
                  <a16:creationId xmlns:a16="http://schemas.microsoft.com/office/drawing/2014/main" id="{1C2B504F-D9D0-492D-84D8-659F0EFD2B67}"/>
                </a:ext>
              </a:extLst>
            </p:cNvPr>
            <p:cNvSpPr/>
            <p:nvPr/>
          </p:nvSpPr>
          <p:spPr>
            <a:xfrm>
              <a:off x="178825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94%</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771195" y="2022408"/>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Best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1999117" y="2513340"/>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94.1 %</a:t>
            </a:r>
          </a:p>
        </p:txBody>
      </p:sp>
      <p:sp>
        <p:nvSpPr>
          <p:cNvPr id="21" name="Rectangle: Rounded Corners 20">
            <a:extLst>
              <a:ext uri="{FF2B5EF4-FFF2-40B4-BE49-F238E27FC236}">
                <a16:creationId xmlns:a16="http://schemas.microsoft.com/office/drawing/2014/main" id="{B9617801-A140-407E-855F-6F41B86BE732}"/>
              </a:ext>
            </a:extLst>
          </p:cNvPr>
          <p:cNvSpPr/>
          <p:nvPr/>
        </p:nvSpPr>
        <p:spPr>
          <a:xfrm>
            <a:off x="4102475" y="3456542"/>
            <a:ext cx="2878835" cy="133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8DE068-430B-4093-8998-EF489D6478D5}"/>
              </a:ext>
            </a:extLst>
          </p:cNvPr>
          <p:cNvSpPr txBox="1"/>
          <p:nvPr/>
        </p:nvSpPr>
        <p:spPr>
          <a:xfrm>
            <a:off x="4306503" y="3521443"/>
            <a:ext cx="2261741" cy="1200329"/>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experiment with decision tree classifier</a:t>
            </a:r>
          </a:p>
        </p:txBody>
      </p:sp>
    </p:spTree>
    <p:extLst>
      <p:ext uri="{BB962C8B-B14F-4D97-AF65-F5344CB8AC3E}">
        <p14:creationId xmlns:p14="http://schemas.microsoft.com/office/powerpoint/2010/main" val="390797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a:xfrm>
            <a:off x="1219676" y="341346"/>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Experiment 6: Random Forest Classifier</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10"/>
            <a:chOff x="1046775" y="4034599"/>
            <a:chExt cx="898065" cy="428701"/>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222;p48">
              <a:extLst>
                <a:ext uri="{FF2B5EF4-FFF2-40B4-BE49-F238E27FC236}">
                  <a16:creationId xmlns:a16="http://schemas.microsoft.com/office/drawing/2014/main" id="{18146078-687F-4025-9D26-6EE3119B6205}"/>
                </a:ext>
              </a:extLst>
            </p:cNvPr>
            <p:cNvSpPr/>
            <p:nvPr/>
          </p:nvSpPr>
          <p:spPr>
            <a:xfrm>
              <a:off x="1605848" y="4034599"/>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222;p48">
              <a:extLst>
                <a:ext uri="{FF2B5EF4-FFF2-40B4-BE49-F238E27FC236}">
                  <a16:creationId xmlns:a16="http://schemas.microsoft.com/office/drawing/2014/main" id="{8C3F7096-BECF-4A08-9819-41754BC65BE4}"/>
                </a:ext>
              </a:extLst>
            </p:cNvPr>
            <p:cNvSpPr/>
            <p:nvPr/>
          </p:nvSpPr>
          <p:spPr>
            <a:xfrm>
              <a:off x="1701496" y="4034599"/>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222;p48">
              <a:extLst>
                <a:ext uri="{FF2B5EF4-FFF2-40B4-BE49-F238E27FC236}">
                  <a16:creationId xmlns:a16="http://schemas.microsoft.com/office/drawing/2014/main" id="{E64E2BDB-E093-4074-A2BB-80CB72007BB9}"/>
                </a:ext>
              </a:extLst>
            </p:cNvPr>
            <p:cNvSpPr/>
            <p:nvPr/>
          </p:nvSpPr>
          <p:spPr>
            <a:xfrm>
              <a:off x="1797144" y="4034599"/>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94%</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280119" y="2037449"/>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Train Score:</a:t>
            </a:r>
          </a:p>
        </p:txBody>
      </p:sp>
      <p:sp>
        <p:nvSpPr>
          <p:cNvPr id="19" name="Rectangle 18">
            <a:extLst>
              <a:ext uri="{FF2B5EF4-FFF2-40B4-BE49-F238E27FC236}">
                <a16:creationId xmlns:a16="http://schemas.microsoft.com/office/drawing/2014/main" id="{6ABAF7C3-337A-4F17-9D15-6AF7F5A63598}"/>
              </a:ext>
            </a:extLst>
          </p:cNvPr>
          <p:cNvSpPr/>
          <p:nvPr/>
        </p:nvSpPr>
        <p:spPr>
          <a:xfrm>
            <a:off x="1280119" y="2560577"/>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2501216" y="2063521"/>
            <a:ext cx="763351"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97.35 %</a:t>
            </a:r>
          </a:p>
        </p:txBody>
      </p:sp>
      <p:sp>
        <p:nvSpPr>
          <p:cNvPr id="21" name="Rectangle 20">
            <a:extLst>
              <a:ext uri="{FF2B5EF4-FFF2-40B4-BE49-F238E27FC236}">
                <a16:creationId xmlns:a16="http://schemas.microsoft.com/office/drawing/2014/main" id="{EEC1EE31-8174-4D37-A21E-8C553DC0BA5C}"/>
              </a:ext>
            </a:extLst>
          </p:cNvPr>
          <p:cNvSpPr/>
          <p:nvPr/>
        </p:nvSpPr>
        <p:spPr>
          <a:xfrm>
            <a:off x="2501215" y="2577226"/>
            <a:ext cx="763351"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94.74 %</a:t>
            </a:r>
          </a:p>
        </p:txBody>
      </p:sp>
      <p:sp>
        <p:nvSpPr>
          <p:cNvPr id="26" name="Rectangle: Rounded Corners 25">
            <a:extLst>
              <a:ext uri="{FF2B5EF4-FFF2-40B4-BE49-F238E27FC236}">
                <a16:creationId xmlns:a16="http://schemas.microsoft.com/office/drawing/2014/main" id="{BA388EEF-41F2-4635-A142-A589E11CD846}"/>
              </a:ext>
            </a:extLst>
          </p:cNvPr>
          <p:cNvSpPr/>
          <p:nvPr/>
        </p:nvSpPr>
        <p:spPr>
          <a:xfrm>
            <a:off x="4102475" y="3456542"/>
            <a:ext cx="2878835" cy="133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E0D47746-8AA0-4ABA-B867-DAA4D290DE11}"/>
              </a:ext>
            </a:extLst>
          </p:cNvPr>
          <p:cNvSpPr txBox="1"/>
          <p:nvPr/>
        </p:nvSpPr>
        <p:spPr>
          <a:xfrm>
            <a:off x="4328818" y="3456542"/>
            <a:ext cx="2425960" cy="1200329"/>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the experiment with random forest classifier</a:t>
            </a:r>
          </a:p>
        </p:txBody>
      </p:sp>
    </p:spTree>
    <p:extLst>
      <p:ext uri="{BB962C8B-B14F-4D97-AF65-F5344CB8AC3E}">
        <p14:creationId xmlns:p14="http://schemas.microsoft.com/office/powerpoint/2010/main" val="95912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a:xfrm>
            <a:off x="2272029" y="447893"/>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Experiment 7: XGBoost</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09"/>
            <a:chOff x="1046775" y="4034600"/>
            <a:chExt cx="898065" cy="428700"/>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222;p48">
              <a:extLst>
                <a:ext uri="{FF2B5EF4-FFF2-40B4-BE49-F238E27FC236}">
                  <a16:creationId xmlns:a16="http://schemas.microsoft.com/office/drawing/2014/main" id="{E36E2BC9-6778-4F08-BAAC-1944F34E8A29}"/>
                </a:ext>
              </a:extLst>
            </p:cNvPr>
            <p:cNvSpPr/>
            <p:nvPr/>
          </p:nvSpPr>
          <p:spPr>
            <a:xfrm>
              <a:off x="160288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24" name="Google Shape;2222;p48">
              <a:extLst>
                <a:ext uri="{FF2B5EF4-FFF2-40B4-BE49-F238E27FC236}">
                  <a16:creationId xmlns:a16="http://schemas.microsoft.com/office/drawing/2014/main" id="{A1FDD8BF-65B8-43E8-8935-1C1B64DA97EF}"/>
                </a:ext>
              </a:extLst>
            </p:cNvPr>
            <p:cNvSpPr/>
            <p:nvPr/>
          </p:nvSpPr>
          <p:spPr>
            <a:xfrm>
              <a:off x="169557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25" name="Google Shape;2222;p48">
              <a:extLst>
                <a:ext uri="{FF2B5EF4-FFF2-40B4-BE49-F238E27FC236}">
                  <a16:creationId xmlns:a16="http://schemas.microsoft.com/office/drawing/2014/main" id="{1C2B504F-D9D0-492D-84D8-659F0EFD2B67}"/>
                </a:ext>
              </a:extLst>
            </p:cNvPr>
            <p:cNvSpPr/>
            <p:nvPr/>
          </p:nvSpPr>
          <p:spPr>
            <a:xfrm>
              <a:off x="178825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95%</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771195" y="2022408"/>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Best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1999117" y="2513340"/>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95.4 %</a:t>
            </a:r>
          </a:p>
        </p:txBody>
      </p:sp>
      <p:sp>
        <p:nvSpPr>
          <p:cNvPr id="21" name="Rectangle: Rounded Corners 20">
            <a:extLst>
              <a:ext uri="{FF2B5EF4-FFF2-40B4-BE49-F238E27FC236}">
                <a16:creationId xmlns:a16="http://schemas.microsoft.com/office/drawing/2014/main" id="{5186C476-E4A0-4DBB-9D4B-6BC8CBC37441}"/>
              </a:ext>
            </a:extLst>
          </p:cNvPr>
          <p:cNvSpPr/>
          <p:nvPr/>
        </p:nvSpPr>
        <p:spPr>
          <a:xfrm>
            <a:off x="4102476" y="3456542"/>
            <a:ext cx="2139450" cy="133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DD555D22-F004-49F9-9C67-FC869B7016BE}"/>
              </a:ext>
            </a:extLst>
          </p:cNvPr>
          <p:cNvSpPr txBox="1"/>
          <p:nvPr/>
        </p:nvSpPr>
        <p:spPr>
          <a:xfrm>
            <a:off x="4285069" y="3456542"/>
            <a:ext cx="2119916" cy="1200329"/>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the experiment with XGBoost</a:t>
            </a:r>
          </a:p>
        </p:txBody>
      </p:sp>
    </p:spTree>
    <p:extLst>
      <p:ext uri="{BB962C8B-B14F-4D97-AF65-F5344CB8AC3E}">
        <p14:creationId xmlns:p14="http://schemas.microsoft.com/office/powerpoint/2010/main" val="388077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D21E-6439-435B-A56A-572A5B58B273}"/>
              </a:ext>
            </a:extLst>
          </p:cNvPr>
          <p:cNvSpPr>
            <a:spLocks noGrp="1"/>
          </p:cNvSpPr>
          <p:nvPr>
            <p:ph type="title"/>
          </p:nvPr>
        </p:nvSpPr>
        <p:spPr>
          <a:xfrm>
            <a:off x="2786264" y="311401"/>
            <a:ext cx="6704647" cy="725349"/>
          </a:xfrm>
        </p:spPr>
        <p:txBody>
          <a:bodyPr>
            <a:normAutofit/>
          </a:bodyPr>
          <a:lstStyle/>
          <a:p>
            <a:r>
              <a:rPr lang="en-US" sz="2400" dirty="0"/>
              <a:t>ROC</a:t>
            </a:r>
            <a:r>
              <a:rPr lang="ar-SA" sz="2400" dirty="0"/>
              <a:t> </a:t>
            </a:r>
            <a:r>
              <a:rPr lang="en-US" sz="2400" dirty="0"/>
              <a:t>Curve</a:t>
            </a:r>
          </a:p>
        </p:txBody>
      </p:sp>
      <p:pic>
        <p:nvPicPr>
          <p:cNvPr id="5" name="Content Placeholder 4" descr="Chart, line chart&#10;&#10;Description automatically generated">
            <a:extLst>
              <a:ext uri="{FF2B5EF4-FFF2-40B4-BE49-F238E27FC236}">
                <a16:creationId xmlns:a16="http://schemas.microsoft.com/office/drawing/2014/main" id="{742EA019-0334-4222-8386-F5500EC2CB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309" y="1155700"/>
            <a:ext cx="5264944" cy="3509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466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F09A-64D5-48A7-BAEF-6F1BFDA71A6D}"/>
              </a:ext>
            </a:extLst>
          </p:cNvPr>
          <p:cNvSpPr>
            <a:spLocks noGrp="1"/>
          </p:cNvSpPr>
          <p:nvPr>
            <p:ph type="title"/>
          </p:nvPr>
        </p:nvSpPr>
        <p:spPr>
          <a:xfrm>
            <a:off x="1655824" y="386764"/>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Precision &amp; Recall For Best Model</a:t>
            </a:r>
          </a:p>
        </p:txBody>
      </p:sp>
      <p:pic>
        <p:nvPicPr>
          <p:cNvPr id="5" name="Content Placeholder 4" descr="Chart, line chart&#10;&#10;Description automatically generated">
            <a:extLst>
              <a:ext uri="{FF2B5EF4-FFF2-40B4-BE49-F238E27FC236}">
                <a16:creationId xmlns:a16="http://schemas.microsoft.com/office/drawing/2014/main" id="{2A139EBE-0F22-47AD-B352-6DF8CB41A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042" y="1175797"/>
            <a:ext cx="5264944" cy="3509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481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9183-4133-470B-9BEA-9A61EABFFED7}"/>
              </a:ext>
            </a:extLst>
          </p:cNvPr>
          <p:cNvSpPr>
            <a:spLocks noGrp="1"/>
          </p:cNvSpPr>
          <p:nvPr>
            <p:ph type="title"/>
          </p:nvPr>
        </p:nvSpPr>
        <p:spPr>
          <a:xfrm>
            <a:off x="1670897" y="256135"/>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Confusion Matric For Best Model</a:t>
            </a:r>
          </a:p>
        </p:txBody>
      </p:sp>
      <p:pic>
        <p:nvPicPr>
          <p:cNvPr id="8" name="Content Placeholder 4" descr="Chart&#10;&#10;Description automatically generated">
            <a:extLst>
              <a:ext uri="{FF2B5EF4-FFF2-40B4-BE49-F238E27FC236}">
                <a16:creationId xmlns:a16="http://schemas.microsoft.com/office/drawing/2014/main" id="{01F09EFC-BAD2-4745-BDE2-6AA8125B8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309" y="1155700"/>
            <a:ext cx="5264944" cy="3509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142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FBB7E-F910-4C9A-B86B-E6F6D6FC395A}"/>
              </a:ext>
            </a:extLst>
          </p:cNvPr>
          <p:cNvSpPr>
            <a:spLocks noGrp="1"/>
          </p:cNvSpPr>
          <p:nvPr>
            <p:ph type="title"/>
          </p:nvPr>
        </p:nvSpPr>
        <p:spPr>
          <a:xfrm>
            <a:off x="-2902161" y="841174"/>
            <a:ext cx="8246070" cy="763526"/>
          </a:xfrm>
        </p:spPr>
        <p:txBody>
          <a:bodyPr/>
          <a:lstStyle/>
          <a:p>
            <a:r>
              <a:rPr lang="en-US" sz="2400" dirty="0">
                <a:latin typeface="Times New Roman" panose="02020603050405020304" pitchFamily="18" charset="0"/>
                <a:cs typeface="Times New Roman" panose="02020603050405020304" pitchFamily="18" charset="0"/>
              </a:rPr>
              <a:t>Conclusion</a:t>
            </a:r>
            <a:r>
              <a:rPr lang="en-US" dirty="0"/>
              <a:t> </a:t>
            </a:r>
          </a:p>
        </p:txBody>
      </p:sp>
      <p:pic>
        <p:nvPicPr>
          <p:cNvPr id="5" name="Content Placeholder 4" descr="Chart&#10;&#10;Description automatically generated">
            <a:extLst>
              <a:ext uri="{FF2B5EF4-FFF2-40B4-BE49-F238E27FC236}">
                <a16:creationId xmlns:a16="http://schemas.microsoft.com/office/drawing/2014/main" id="{328C78D6-6C4F-459C-B8E8-8886DCC253BD}"/>
              </a:ext>
            </a:extLst>
          </p:cNvPr>
          <p:cNvPicPr>
            <a:picLocks noChangeAspect="1"/>
          </p:cNvPicPr>
          <p:nvPr/>
        </p:nvPicPr>
        <p:blipFill rotWithShape="1">
          <a:blip r:embed="rId2">
            <a:extLst>
              <a:ext uri="{28A0092B-C50C-407E-A947-70E740481C1C}">
                <a14:useLocalDpi xmlns:a14="http://schemas.microsoft.com/office/drawing/2010/main" val="0"/>
              </a:ext>
            </a:extLst>
          </a:blip>
          <a:srcRect l="6869" t="10961" r="7443" b="7763"/>
          <a:stretch/>
        </p:blipFill>
        <p:spPr>
          <a:xfrm>
            <a:off x="160800" y="1806438"/>
            <a:ext cx="5142917" cy="3142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78773242-612F-4E09-BB0A-ED192F7E9126}"/>
              </a:ext>
            </a:extLst>
          </p:cNvPr>
          <p:cNvSpPr/>
          <p:nvPr/>
        </p:nvSpPr>
        <p:spPr>
          <a:xfrm>
            <a:off x="5912427" y="1806438"/>
            <a:ext cx="2670464" cy="3142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807B4353-57B4-47B5-9470-ED60D646E9DF}"/>
              </a:ext>
            </a:extLst>
          </p:cNvPr>
          <p:cNvSpPr>
            <a:spLocks noGrp="1"/>
          </p:cNvSpPr>
          <p:nvPr>
            <p:ph idx="1"/>
          </p:nvPr>
        </p:nvSpPr>
        <p:spPr>
          <a:xfrm>
            <a:off x="5998153" y="2349067"/>
            <a:ext cx="2343150" cy="3136900"/>
          </a:xfrm>
        </p:spPr>
        <p:txBody>
          <a:bodyPr>
            <a:normAutofit/>
          </a:bodyPr>
          <a:lstStyle/>
          <a:p>
            <a:pPr marL="0" indent="0">
              <a:buNone/>
            </a:pPr>
            <a:r>
              <a:rPr lang="en-US" sz="1800" dirty="0">
                <a:latin typeface="Times New Roman" panose="02020603050405020304" pitchFamily="18" charset="0"/>
                <a:cs typeface="+mj-cs"/>
              </a:rPr>
              <a:t>After</a:t>
            </a:r>
            <a:r>
              <a:rPr lang="en-US" sz="1800" dirty="0">
                <a:cs typeface="+mj-cs"/>
              </a:rPr>
              <a:t> doing the previous experiments,  it shows that XGBoost scores the highest score, and the best threshold is 0.</a:t>
            </a:r>
            <a:r>
              <a:rPr lang="ar-SA" sz="1800" dirty="0">
                <a:cs typeface="+mj-cs"/>
              </a:rPr>
              <a:t>4</a:t>
            </a:r>
            <a:endParaRPr lang="en-US" sz="1800" dirty="0">
              <a:cs typeface="+mj-cs"/>
            </a:endParaRPr>
          </a:p>
        </p:txBody>
      </p:sp>
    </p:spTree>
    <p:extLst>
      <p:ext uri="{BB962C8B-B14F-4D97-AF65-F5344CB8AC3E}">
        <p14:creationId xmlns:p14="http://schemas.microsoft.com/office/powerpoint/2010/main" val="398948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E858-0B3C-46F0-A7C8-ADF74A2FEF71}"/>
              </a:ext>
            </a:extLst>
          </p:cNvPr>
          <p:cNvSpPr>
            <a:spLocks noGrp="1"/>
          </p:cNvSpPr>
          <p:nvPr>
            <p:ph type="ctrTitle"/>
          </p:nvPr>
        </p:nvSpPr>
        <p:spPr>
          <a:xfrm>
            <a:off x="470212" y="3546837"/>
            <a:ext cx="8203575" cy="1045883"/>
          </a:xfrm>
        </p:spPr>
        <p:txBody>
          <a:bodyPr>
            <a:normAutofit/>
          </a:bodyPr>
          <a:lstStyle/>
          <a:p>
            <a:r>
              <a:rPr lang="en-US" sz="4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298205"/>
            <a:ext cx="8093365" cy="763525"/>
          </a:xfrm>
        </p:spPr>
        <p:txBody>
          <a:bodyPr>
            <a:normAutofit/>
          </a:bodyPr>
          <a:lstStyle/>
          <a:p>
            <a:r>
              <a:rPr lang="en-US" dirty="0">
                <a:latin typeface="Times New Roman" panose="02020603050405020304" pitchFamily="18" charset="0"/>
                <a:cs typeface="Times New Roman" panose="02020603050405020304" pitchFamily="18" charset="0"/>
              </a:rPr>
              <a:t>Table of Content</a:t>
            </a:r>
          </a:p>
        </p:txBody>
      </p:sp>
      <p:sp>
        <p:nvSpPr>
          <p:cNvPr id="6" name="Content Placeholder 5"/>
          <p:cNvSpPr>
            <a:spLocks noGrp="1"/>
          </p:cNvSpPr>
          <p:nvPr>
            <p:ph sz="half" idx="2"/>
          </p:nvPr>
        </p:nvSpPr>
        <p:spPr>
          <a:xfrm>
            <a:off x="1531851" y="2335103"/>
            <a:ext cx="4040188" cy="2276294"/>
          </a:xfrm>
        </p:spPr>
        <p:txBody>
          <a:bodyPr/>
          <a:lstStyle/>
          <a:p>
            <a:pPr marL="0" indent="0" algn="l">
              <a:buNone/>
            </a:pPr>
            <a:r>
              <a:rPr lang="en-US" dirty="0">
                <a:latin typeface="Times New Roman" panose="02020603050405020304" pitchFamily="18" charset="0"/>
                <a:cs typeface="Times New Roman" panose="02020603050405020304" pitchFamily="18" charset="0"/>
              </a:rPr>
              <a:t>Introduction</a:t>
            </a:r>
          </a:p>
          <a:p>
            <a:pPr marL="0" indent="0" algn="l">
              <a:buNone/>
            </a:pPr>
            <a:endParaRPr lang="en-US" dirty="0"/>
          </a:p>
          <a:p>
            <a:pPr marL="0" indent="0" algn="l">
              <a:buNone/>
            </a:pPr>
            <a:r>
              <a:rPr lang="en-US" dirty="0">
                <a:latin typeface="Times New Roman" panose="02020603050405020304" pitchFamily="18" charset="0"/>
                <a:cs typeface="Times New Roman" panose="02020603050405020304" pitchFamily="18" charset="0"/>
              </a:rPr>
              <a:t>Methodology</a:t>
            </a:r>
          </a:p>
        </p:txBody>
      </p:sp>
      <p:sp>
        <p:nvSpPr>
          <p:cNvPr id="8" name="Content Placeholder 7"/>
          <p:cNvSpPr>
            <a:spLocks noGrp="1"/>
          </p:cNvSpPr>
          <p:nvPr>
            <p:ph sz="quarter" idx="4"/>
          </p:nvPr>
        </p:nvSpPr>
        <p:spPr>
          <a:xfrm>
            <a:off x="5758519" y="2301170"/>
            <a:ext cx="4041775" cy="2276294"/>
          </a:xfrm>
        </p:spPr>
        <p:txBody>
          <a:bodyPr/>
          <a:lstStyle/>
          <a:p>
            <a:pPr marL="0" indent="0" algn="l">
              <a:buNone/>
            </a:pPr>
            <a:r>
              <a:rPr lang="en-US" dirty="0">
                <a:latin typeface="Times New Roman" panose="02020603050405020304" pitchFamily="18" charset="0"/>
                <a:cs typeface="Times New Roman" panose="02020603050405020304" pitchFamily="18" charset="0"/>
              </a:rPr>
              <a:t>Experiments</a:t>
            </a:r>
          </a:p>
          <a:p>
            <a:pPr marL="0" indent="0" algn="l">
              <a:buNone/>
            </a:pPr>
            <a:endParaRPr lang="en-US" dirty="0">
              <a:latin typeface="Times New Roman" panose="02020603050405020304" pitchFamily="18" charset="0"/>
              <a:cs typeface="Times New Roman" panose="02020603050405020304" pitchFamily="18" charset="0"/>
            </a:endParaRPr>
          </a:p>
          <a:p>
            <a:pPr marL="0" indent="0" algn="l">
              <a:buNone/>
            </a:pPr>
            <a:r>
              <a:rPr lang="en-US" dirty="0">
                <a:latin typeface="Times New Roman" panose="02020603050405020304" pitchFamily="18" charset="0"/>
                <a:cs typeface="Times New Roman" panose="02020603050405020304" pitchFamily="18" charset="0"/>
              </a:rPr>
              <a:t>Result </a:t>
            </a:r>
          </a:p>
        </p:txBody>
      </p:sp>
      <p:sp>
        <p:nvSpPr>
          <p:cNvPr id="7" name="Google Shape;2010;p42">
            <a:extLst>
              <a:ext uri="{FF2B5EF4-FFF2-40B4-BE49-F238E27FC236}">
                <a16:creationId xmlns:a16="http://schemas.microsoft.com/office/drawing/2014/main" id="{5373D8FC-92F2-4B23-A20F-645DCE422DF6}"/>
              </a:ext>
            </a:extLst>
          </p:cNvPr>
          <p:cNvSpPr/>
          <p:nvPr/>
        </p:nvSpPr>
        <p:spPr>
          <a:xfrm>
            <a:off x="1224681" y="3303010"/>
            <a:ext cx="307170" cy="310026"/>
          </a:xfrm>
          <a:custGeom>
            <a:avLst/>
            <a:gdLst/>
            <a:ahLst/>
            <a:cxnLst/>
            <a:rect l="l" t="t" r="r" b="b"/>
            <a:pathLst>
              <a:path w="5952" h="5284" extrusionOk="0">
                <a:moveTo>
                  <a:pt x="3037" y="0"/>
                </a:moveTo>
                <a:cubicBezTo>
                  <a:pt x="3037" y="0"/>
                  <a:pt x="2756" y="199"/>
                  <a:pt x="2741" y="452"/>
                </a:cubicBezTo>
                <a:cubicBezTo>
                  <a:pt x="2724" y="703"/>
                  <a:pt x="2720" y="1724"/>
                  <a:pt x="2720" y="1724"/>
                </a:cubicBezTo>
                <a:lnTo>
                  <a:pt x="2217" y="2125"/>
                </a:lnTo>
                <a:cubicBezTo>
                  <a:pt x="2196" y="2069"/>
                  <a:pt x="2144" y="2029"/>
                  <a:pt x="2081" y="2028"/>
                </a:cubicBezTo>
                <a:lnTo>
                  <a:pt x="1879" y="2026"/>
                </a:lnTo>
                <a:cubicBezTo>
                  <a:pt x="1879" y="2026"/>
                  <a:pt x="1878" y="2026"/>
                  <a:pt x="1877" y="2026"/>
                </a:cubicBezTo>
                <a:cubicBezTo>
                  <a:pt x="1797" y="2026"/>
                  <a:pt x="1731" y="2091"/>
                  <a:pt x="1730" y="2171"/>
                </a:cubicBezTo>
                <a:lnTo>
                  <a:pt x="1725" y="2483"/>
                </a:lnTo>
                <a:cubicBezTo>
                  <a:pt x="1725" y="2493"/>
                  <a:pt x="1729" y="2502"/>
                  <a:pt x="1732" y="2512"/>
                </a:cubicBezTo>
                <a:lnTo>
                  <a:pt x="689" y="3342"/>
                </a:lnTo>
                <a:cubicBezTo>
                  <a:pt x="689" y="3342"/>
                  <a:pt x="0" y="3865"/>
                  <a:pt x="205" y="4157"/>
                </a:cubicBezTo>
                <a:lnTo>
                  <a:pt x="2721" y="3046"/>
                </a:lnTo>
                <a:lnTo>
                  <a:pt x="2725" y="4672"/>
                </a:lnTo>
                <a:lnTo>
                  <a:pt x="2286" y="5023"/>
                </a:lnTo>
                <a:cubicBezTo>
                  <a:pt x="2286" y="5023"/>
                  <a:pt x="2083" y="5177"/>
                  <a:pt x="2143" y="5262"/>
                </a:cubicBezTo>
                <a:lnTo>
                  <a:pt x="2752" y="4993"/>
                </a:lnTo>
                <a:cubicBezTo>
                  <a:pt x="2768" y="5095"/>
                  <a:pt x="2852" y="5177"/>
                  <a:pt x="2959" y="5178"/>
                </a:cubicBezTo>
                <a:cubicBezTo>
                  <a:pt x="2960" y="5178"/>
                  <a:pt x="2960" y="5178"/>
                  <a:pt x="2961" y="5178"/>
                </a:cubicBezTo>
                <a:cubicBezTo>
                  <a:pt x="3067" y="5178"/>
                  <a:pt x="3152" y="5100"/>
                  <a:pt x="3170" y="4999"/>
                </a:cubicBezTo>
                <a:lnTo>
                  <a:pt x="3773" y="5283"/>
                </a:lnTo>
                <a:cubicBezTo>
                  <a:pt x="3836" y="5199"/>
                  <a:pt x="3637" y="5040"/>
                  <a:pt x="3637" y="5040"/>
                </a:cubicBezTo>
                <a:lnTo>
                  <a:pt x="3192" y="4667"/>
                </a:lnTo>
                <a:lnTo>
                  <a:pt x="3250" y="3055"/>
                </a:lnTo>
                <a:lnTo>
                  <a:pt x="3258" y="3055"/>
                </a:lnTo>
                <a:lnTo>
                  <a:pt x="5740" y="4228"/>
                </a:lnTo>
                <a:cubicBezTo>
                  <a:pt x="5952" y="3942"/>
                  <a:pt x="5275" y="3401"/>
                  <a:pt x="5275" y="3401"/>
                </a:cubicBezTo>
                <a:lnTo>
                  <a:pt x="4298" y="2580"/>
                </a:lnTo>
                <a:cubicBezTo>
                  <a:pt x="4308" y="2560"/>
                  <a:pt x="4316" y="2539"/>
                  <a:pt x="4316" y="2516"/>
                </a:cubicBezTo>
                <a:lnTo>
                  <a:pt x="4319" y="2205"/>
                </a:lnTo>
                <a:cubicBezTo>
                  <a:pt x="4320" y="2123"/>
                  <a:pt x="4255" y="2056"/>
                  <a:pt x="4174" y="2055"/>
                </a:cubicBezTo>
                <a:lnTo>
                  <a:pt x="3972" y="2052"/>
                </a:lnTo>
                <a:cubicBezTo>
                  <a:pt x="3932" y="2052"/>
                  <a:pt x="3897" y="2067"/>
                  <a:pt x="3871" y="2092"/>
                </a:cubicBezTo>
                <a:lnTo>
                  <a:pt x="3867" y="2092"/>
                </a:lnTo>
                <a:lnTo>
                  <a:pt x="3867" y="2095"/>
                </a:lnTo>
                <a:cubicBezTo>
                  <a:pt x="3843" y="2117"/>
                  <a:pt x="3829" y="2148"/>
                  <a:pt x="3825" y="2183"/>
                </a:cubicBezTo>
                <a:lnTo>
                  <a:pt x="3330" y="1767"/>
                </a:lnTo>
                <a:lnTo>
                  <a:pt x="3296" y="1734"/>
                </a:lnTo>
                <a:cubicBezTo>
                  <a:pt x="3296" y="1734"/>
                  <a:pt x="3325" y="713"/>
                  <a:pt x="3318" y="461"/>
                </a:cubicBezTo>
                <a:cubicBezTo>
                  <a:pt x="3309" y="208"/>
                  <a:pt x="3037" y="0"/>
                  <a:pt x="3037"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010;p42">
            <a:extLst>
              <a:ext uri="{FF2B5EF4-FFF2-40B4-BE49-F238E27FC236}">
                <a16:creationId xmlns:a16="http://schemas.microsoft.com/office/drawing/2014/main" id="{9C0D53AD-6247-4762-A9EB-265080D63E8B}"/>
              </a:ext>
            </a:extLst>
          </p:cNvPr>
          <p:cNvSpPr/>
          <p:nvPr/>
        </p:nvSpPr>
        <p:spPr>
          <a:xfrm>
            <a:off x="1224681" y="2440746"/>
            <a:ext cx="307170" cy="262008"/>
          </a:xfrm>
          <a:custGeom>
            <a:avLst/>
            <a:gdLst/>
            <a:ahLst/>
            <a:cxnLst/>
            <a:rect l="l" t="t" r="r" b="b"/>
            <a:pathLst>
              <a:path w="5952" h="5284" extrusionOk="0">
                <a:moveTo>
                  <a:pt x="3037" y="0"/>
                </a:moveTo>
                <a:cubicBezTo>
                  <a:pt x="3037" y="0"/>
                  <a:pt x="2756" y="199"/>
                  <a:pt x="2741" y="452"/>
                </a:cubicBezTo>
                <a:cubicBezTo>
                  <a:pt x="2724" y="703"/>
                  <a:pt x="2720" y="1724"/>
                  <a:pt x="2720" y="1724"/>
                </a:cubicBezTo>
                <a:lnTo>
                  <a:pt x="2217" y="2125"/>
                </a:lnTo>
                <a:cubicBezTo>
                  <a:pt x="2196" y="2069"/>
                  <a:pt x="2144" y="2029"/>
                  <a:pt x="2081" y="2028"/>
                </a:cubicBezTo>
                <a:lnTo>
                  <a:pt x="1879" y="2026"/>
                </a:lnTo>
                <a:cubicBezTo>
                  <a:pt x="1879" y="2026"/>
                  <a:pt x="1878" y="2026"/>
                  <a:pt x="1877" y="2026"/>
                </a:cubicBezTo>
                <a:cubicBezTo>
                  <a:pt x="1797" y="2026"/>
                  <a:pt x="1731" y="2091"/>
                  <a:pt x="1730" y="2171"/>
                </a:cubicBezTo>
                <a:lnTo>
                  <a:pt x="1725" y="2483"/>
                </a:lnTo>
                <a:cubicBezTo>
                  <a:pt x="1725" y="2493"/>
                  <a:pt x="1729" y="2502"/>
                  <a:pt x="1732" y="2512"/>
                </a:cubicBezTo>
                <a:lnTo>
                  <a:pt x="689" y="3342"/>
                </a:lnTo>
                <a:cubicBezTo>
                  <a:pt x="689" y="3342"/>
                  <a:pt x="0" y="3865"/>
                  <a:pt x="205" y="4157"/>
                </a:cubicBezTo>
                <a:lnTo>
                  <a:pt x="2721" y="3046"/>
                </a:lnTo>
                <a:lnTo>
                  <a:pt x="2725" y="4672"/>
                </a:lnTo>
                <a:lnTo>
                  <a:pt x="2286" y="5023"/>
                </a:lnTo>
                <a:cubicBezTo>
                  <a:pt x="2286" y="5023"/>
                  <a:pt x="2083" y="5177"/>
                  <a:pt x="2143" y="5262"/>
                </a:cubicBezTo>
                <a:lnTo>
                  <a:pt x="2752" y="4993"/>
                </a:lnTo>
                <a:cubicBezTo>
                  <a:pt x="2768" y="5095"/>
                  <a:pt x="2852" y="5177"/>
                  <a:pt x="2959" y="5178"/>
                </a:cubicBezTo>
                <a:cubicBezTo>
                  <a:pt x="2960" y="5178"/>
                  <a:pt x="2960" y="5178"/>
                  <a:pt x="2961" y="5178"/>
                </a:cubicBezTo>
                <a:cubicBezTo>
                  <a:pt x="3067" y="5178"/>
                  <a:pt x="3152" y="5100"/>
                  <a:pt x="3170" y="4999"/>
                </a:cubicBezTo>
                <a:lnTo>
                  <a:pt x="3773" y="5283"/>
                </a:lnTo>
                <a:cubicBezTo>
                  <a:pt x="3836" y="5199"/>
                  <a:pt x="3637" y="5040"/>
                  <a:pt x="3637" y="5040"/>
                </a:cubicBezTo>
                <a:lnTo>
                  <a:pt x="3192" y="4667"/>
                </a:lnTo>
                <a:lnTo>
                  <a:pt x="3250" y="3055"/>
                </a:lnTo>
                <a:lnTo>
                  <a:pt x="3258" y="3055"/>
                </a:lnTo>
                <a:lnTo>
                  <a:pt x="5740" y="4228"/>
                </a:lnTo>
                <a:cubicBezTo>
                  <a:pt x="5952" y="3942"/>
                  <a:pt x="5275" y="3401"/>
                  <a:pt x="5275" y="3401"/>
                </a:cubicBezTo>
                <a:lnTo>
                  <a:pt x="4298" y="2580"/>
                </a:lnTo>
                <a:cubicBezTo>
                  <a:pt x="4308" y="2560"/>
                  <a:pt x="4316" y="2539"/>
                  <a:pt x="4316" y="2516"/>
                </a:cubicBezTo>
                <a:lnTo>
                  <a:pt x="4319" y="2205"/>
                </a:lnTo>
                <a:cubicBezTo>
                  <a:pt x="4320" y="2123"/>
                  <a:pt x="4255" y="2056"/>
                  <a:pt x="4174" y="2055"/>
                </a:cubicBezTo>
                <a:lnTo>
                  <a:pt x="3972" y="2052"/>
                </a:lnTo>
                <a:cubicBezTo>
                  <a:pt x="3932" y="2052"/>
                  <a:pt x="3897" y="2067"/>
                  <a:pt x="3871" y="2092"/>
                </a:cubicBezTo>
                <a:lnTo>
                  <a:pt x="3867" y="2092"/>
                </a:lnTo>
                <a:lnTo>
                  <a:pt x="3867" y="2095"/>
                </a:lnTo>
                <a:cubicBezTo>
                  <a:pt x="3843" y="2117"/>
                  <a:pt x="3829" y="2148"/>
                  <a:pt x="3825" y="2183"/>
                </a:cubicBezTo>
                <a:lnTo>
                  <a:pt x="3330" y="1767"/>
                </a:lnTo>
                <a:lnTo>
                  <a:pt x="3296" y="1734"/>
                </a:lnTo>
                <a:cubicBezTo>
                  <a:pt x="3296" y="1734"/>
                  <a:pt x="3325" y="713"/>
                  <a:pt x="3318" y="461"/>
                </a:cubicBezTo>
                <a:cubicBezTo>
                  <a:pt x="3309" y="208"/>
                  <a:pt x="3037" y="0"/>
                  <a:pt x="3037"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010;p42">
            <a:extLst>
              <a:ext uri="{FF2B5EF4-FFF2-40B4-BE49-F238E27FC236}">
                <a16:creationId xmlns:a16="http://schemas.microsoft.com/office/drawing/2014/main" id="{57A6A0A8-45FF-414D-9C59-06B616DF0724}"/>
              </a:ext>
            </a:extLst>
          </p:cNvPr>
          <p:cNvSpPr/>
          <p:nvPr/>
        </p:nvSpPr>
        <p:spPr>
          <a:xfrm>
            <a:off x="5425921" y="2392728"/>
            <a:ext cx="307170" cy="310026"/>
          </a:xfrm>
          <a:custGeom>
            <a:avLst/>
            <a:gdLst/>
            <a:ahLst/>
            <a:cxnLst/>
            <a:rect l="l" t="t" r="r" b="b"/>
            <a:pathLst>
              <a:path w="5952" h="5284" extrusionOk="0">
                <a:moveTo>
                  <a:pt x="3037" y="0"/>
                </a:moveTo>
                <a:cubicBezTo>
                  <a:pt x="3037" y="0"/>
                  <a:pt x="2756" y="199"/>
                  <a:pt x="2741" y="452"/>
                </a:cubicBezTo>
                <a:cubicBezTo>
                  <a:pt x="2724" y="703"/>
                  <a:pt x="2720" y="1724"/>
                  <a:pt x="2720" y="1724"/>
                </a:cubicBezTo>
                <a:lnTo>
                  <a:pt x="2217" y="2125"/>
                </a:lnTo>
                <a:cubicBezTo>
                  <a:pt x="2196" y="2069"/>
                  <a:pt x="2144" y="2029"/>
                  <a:pt x="2081" y="2028"/>
                </a:cubicBezTo>
                <a:lnTo>
                  <a:pt x="1879" y="2026"/>
                </a:lnTo>
                <a:cubicBezTo>
                  <a:pt x="1879" y="2026"/>
                  <a:pt x="1878" y="2026"/>
                  <a:pt x="1877" y="2026"/>
                </a:cubicBezTo>
                <a:cubicBezTo>
                  <a:pt x="1797" y="2026"/>
                  <a:pt x="1731" y="2091"/>
                  <a:pt x="1730" y="2171"/>
                </a:cubicBezTo>
                <a:lnTo>
                  <a:pt x="1725" y="2483"/>
                </a:lnTo>
                <a:cubicBezTo>
                  <a:pt x="1725" y="2493"/>
                  <a:pt x="1729" y="2502"/>
                  <a:pt x="1732" y="2512"/>
                </a:cubicBezTo>
                <a:lnTo>
                  <a:pt x="689" y="3342"/>
                </a:lnTo>
                <a:cubicBezTo>
                  <a:pt x="689" y="3342"/>
                  <a:pt x="0" y="3865"/>
                  <a:pt x="205" y="4157"/>
                </a:cubicBezTo>
                <a:lnTo>
                  <a:pt x="2721" y="3046"/>
                </a:lnTo>
                <a:lnTo>
                  <a:pt x="2725" y="4672"/>
                </a:lnTo>
                <a:lnTo>
                  <a:pt x="2286" y="5023"/>
                </a:lnTo>
                <a:cubicBezTo>
                  <a:pt x="2286" y="5023"/>
                  <a:pt x="2083" y="5177"/>
                  <a:pt x="2143" y="5262"/>
                </a:cubicBezTo>
                <a:lnTo>
                  <a:pt x="2752" y="4993"/>
                </a:lnTo>
                <a:cubicBezTo>
                  <a:pt x="2768" y="5095"/>
                  <a:pt x="2852" y="5177"/>
                  <a:pt x="2959" y="5178"/>
                </a:cubicBezTo>
                <a:cubicBezTo>
                  <a:pt x="2960" y="5178"/>
                  <a:pt x="2960" y="5178"/>
                  <a:pt x="2961" y="5178"/>
                </a:cubicBezTo>
                <a:cubicBezTo>
                  <a:pt x="3067" y="5178"/>
                  <a:pt x="3152" y="5100"/>
                  <a:pt x="3170" y="4999"/>
                </a:cubicBezTo>
                <a:lnTo>
                  <a:pt x="3773" y="5283"/>
                </a:lnTo>
                <a:cubicBezTo>
                  <a:pt x="3836" y="5199"/>
                  <a:pt x="3637" y="5040"/>
                  <a:pt x="3637" y="5040"/>
                </a:cubicBezTo>
                <a:lnTo>
                  <a:pt x="3192" y="4667"/>
                </a:lnTo>
                <a:lnTo>
                  <a:pt x="3250" y="3055"/>
                </a:lnTo>
                <a:lnTo>
                  <a:pt x="3258" y="3055"/>
                </a:lnTo>
                <a:lnTo>
                  <a:pt x="5740" y="4228"/>
                </a:lnTo>
                <a:cubicBezTo>
                  <a:pt x="5952" y="3942"/>
                  <a:pt x="5275" y="3401"/>
                  <a:pt x="5275" y="3401"/>
                </a:cubicBezTo>
                <a:lnTo>
                  <a:pt x="4298" y="2580"/>
                </a:lnTo>
                <a:cubicBezTo>
                  <a:pt x="4308" y="2560"/>
                  <a:pt x="4316" y="2539"/>
                  <a:pt x="4316" y="2516"/>
                </a:cubicBezTo>
                <a:lnTo>
                  <a:pt x="4319" y="2205"/>
                </a:lnTo>
                <a:cubicBezTo>
                  <a:pt x="4320" y="2123"/>
                  <a:pt x="4255" y="2056"/>
                  <a:pt x="4174" y="2055"/>
                </a:cubicBezTo>
                <a:lnTo>
                  <a:pt x="3972" y="2052"/>
                </a:lnTo>
                <a:cubicBezTo>
                  <a:pt x="3932" y="2052"/>
                  <a:pt x="3897" y="2067"/>
                  <a:pt x="3871" y="2092"/>
                </a:cubicBezTo>
                <a:lnTo>
                  <a:pt x="3867" y="2092"/>
                </a:lnTo>
                <a:lnTo>
                  <a:pt x="3867" y="2095"/>
                </a:lnTo>
                <a:cubicBezTo>
                  <a:pt x="3843" y="2117"/>
                  <a:pt x="3829" y="2148"/>
                  <a:pt x="3825" y="2183"/>
                </a:cubicBezTo>
                <a:lnTo>
                  <a:pt x="3330" y="1767"/>
                </a:lnTo>
                <a:lnTo>
                  <a:pt x="3296" y="1734"/>
                </a:lnTo>
                <a:cubicBezTo>
                  <a:pt x="3296" y="1734"/>
                  <a:pt x="3325" y="713"/>
                  <a:pt x="3318" y="461"/>
                </a:cubicBezTo>
                <a:cubicBezTo>
                  <a:pt x="3309" y="208"/>
                  <a:pt x="3037" y="0"/>
                  <a:pt x="3037"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010;p42">
            <a:extLst>
              <a:ext uri="{FF2B5EF4-FFF2-40B4-BE49-F238E27FC236}">
                <a16:creationId xmlns:a16="http://schemas.microsoft.com/office/drawing/2014/main" id="{8394FCB7-E42B-4620-B579-40DDE5E0CC33}"/>
              </a:ext>
            </a:extLst>
          </p:cNvPr>
          <p:cNvSpPr/>
          <p:nvPr/>
        </p:nvSpPr>
        <p:spPr>
          <a:xfrm>
            <a:off x="5425921" y="3192036"/>
            <a:ext cx="307170" cy="310026"/>
          </a:xfrm>
          <a:custGeom>
            <a:avLst/>
            <a:gdLst/>
            <a:ahLst/>
            <a:cxnLst/>
            <a:rect l="l" t="t" r="r" b="b"/>
            <a:pathLst>
              <a:path w="5952" h="5284" extrusionOk="0">
                <a:moveTo>
                  <a:pt x="3037" y="0"/>
                </a:moveTo>
                <a:cubicBezTo>
                  <a:pt x="3037" y="0"/>
                  <a:pt x="2756" y="199"/>
                  <a:pt x="2741" y="452"/>
                </a:cubicBezTo>
                <a:cubicBezTo>
                  <a:pt x="2724" y="703"/>
                  <a:pt x="2720" y="1724"/>
                  <a:pt x="2720" y="1724"/>
                </a:cubicBezTo>
                <a:lnTo>
                  <a:pt x="2217" y="2125"/>
                </a:lnTo>
                <a:cubicBezTo>
                  <a:pt x="2196" y="2069"/>
                  <a:pt x="2144" y="2029"/>
                  <a:pt x="2081" y="2028"/>
                </a:cubicBezTo>
                <a:lnTo>
                  <a:pt x="1879" y="2026"/>
                </a:lnTo>
                <a:cubicBezTo>
                  <a:pt x="1879" y="2026"/>
                  <a:pt x="1878" y="2026"/>
                  <a:pt x="1877" y="2026"/>
                </a:cubicBezTo>
                <a:cubicBezTo>
                  <a:pt x="1797" y="2026"/>
                  <a:pt x="1731" y="2091"/>
                  <a:pt x="1730" y="2171"/>
                </a:cubicBezTo>
                <a:lnTo>
                  <a:pt x="1725" y="2483"/>
                </a:lnTo>
                <a:cubicBezTo>
                  <a:pt x="1725" y="2493"/>
                  <a:pt x="1729" y="2502"/>
                  <a:pt x="1732" y="2512"/>
                </a:cubicBezTo>
                <a:lnTo>
                  <a:pt x="689" y="3342"/>
                </a:lnTo>
                <a:cubicBezTo>
                  <a:pt x="689" y="3342"/>
                  <a:pt x="0" y="3865"/>
                  <a:pt x="205" y="4157"/>
                </a:cubicBezTo>
                <a:lnTo>
                  <a:pt x="2721" y="3046"/>
                </a:lnTo>
                <a:lnTo>
                  <a:pt x="2725" y="4672"/>
                </a:lnTo>
                <a:lnTo>
                  <a:pt x="2286" y="5023"/>
                </a:lnTo>
                <a:cubicBezTo>
                  <a:pt x="2286" y="5023"/>
                  <a:pt x="2083" y="5177"/>
                  <a:pt x="2143" y="5262"/>
                </a:cubicBezTo>
                <a:lnTo>
                  <a:pt x="2752" y="4993"/>
                </a:lnTo>
                <a:cubicBezTo>
                  <a:pt x="2768" y="5095"/>
                  <a:pt x="2852" y="5177"/>
                  <a:pt x="2959" y="5178"/>
                </a:cubicBezTo>
                <a:cubicBezTo>
                  <a:pt x="2960" y="5178"/>
                  <a:pt x="2960" y="5178"/>
                  <a:pt x="2961" y="5178"/>
                </a:cubicBezTo>
                <a:cubicBezTo>
                  <a:pt x="3067" y="5178"/>
                  <a:pt x="3152" y="5100"/>
                  <a:pt x="3170" y="4999"/>
                </a:cubicBezTo>
                <a:lnTo>
                  <a:pt x="3773" y="5283"/>
                </a:lnTo>
                <a:cubicBezTo>
                  <a:pt x="3836" y="5199"/>
                  <a:pt x="3637" y="5040"/>
                  <a:pt x="3637" y="5040"/>
                </a:cubicBezTo>
                <a:lnTo>
                  <a:pt x="3192" y="4667"/>
                </a:lnTo>
                <a:lnTo>
                  <a:pt x="3250" y="3055"/>
                </a:lnTo>
                <a:lnTo>
                  <a:pt x="3258" y="3055"/>
                </a:lnTo>
                <a:lnTo>
                  <a:pt x="5740" y="4228"/>
                </a:lnTo>
                <a:cubicBezTo>
                  <a:pt x="5952" y="3942"/>
                  <a:pt x="5275" y="3401"/>
                  <a:pt x="5275" y="3401"/>
                </a:cubicBezTo>
                <a:lnTo>
                  <a:pt x="4298" y="2580"/>
                </a:lnTo>
                <a:cubicBezTo>
                  <a:pt x="4308" y="2560"/>
                  <a:pt x="4316" y="2539"/>
                  <a:pt x="4316" y="2516"/>
                </a:cubicBezTo>
                <a:lnTo>
                  <a:pt x="4319" y="2205"/>
                </a:lnTo>
                <a:cubicBezTo>
                  <a:pt x="4320" y="2123"/>
                  <a:pt x="4255" y="2056"/>
                  <a:pt x="4174" y="2055"/>
                </a:cubicBezTo>
                <a:lnTo>
                  <a:pt x="3972" y="2052"/>
                </a:lnTo>
                <a:cubicBezTo>
                  <a:pt x="3932" y="2052"/>
                  <a:pt x="3897" y="2067"/>
                  <a:pt x="3871" y="2092"/>
                </a:cubicBezTo>
                <a:lnTo>
                  <a:pt x="3867" y="2092"/>
                </a:lnTo>
                <a:lnTo>
                  <a:pt x="3867" y="2095"/>
                </a:lnTo>
                <a:cubicBezTo>
                  <a:pt x="3843" y="2117"/>
                  <a:pt x="3829" y="2148"/>
                  <a:pt x="3825" y="2183"/>
                </a:cubicBezTo>
                <a:lnTo>
                  <a:pt x="3330" y="1767"/>
                </a:lnTo>
                <a:lnTo>
                  <a:pt x="3296" y="1734"/>
                </a:lnTo>
                <a:cubicBezTo>
                  <a:pt x="3296" y="1734"/>
                  <a:pt x="3325" y="713"/>
                  <a:pt x="3318" y="461"/>
                </a:cubicBezTo>
                <a:cubicBezTo>
                  <a:pt x="3309" y="208"/>
                  <a:pt x="3037" y="0"/>
                  <a:pt x="3037"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80D4-9645-41C7-ABAC-33EA4010776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D1E9EE-7753-4306-8522-1FA1F6972CA8}"/>
              </a:ext>
            </a:extLst>
          </p:cNvPr>
          <p:cNvSpPr>
            <a:spLocks noGrp="1"/>
          </p:cNvSpPr>
          <p:nvPr>
            <p:ph idx="1"/>
          </p:nvPr>
        </p:nvSpPr>
        <p:spPr>
          <a:xfrm>
            <a:off x="485191" y="1293406"/>
            <a:ext cx="6091025" cy="3511061"/>
          </a:xfrm>
        </p:spPr>
        <p:txBody>
          <a:bodyPr>
            <a:normAutofit/>
          </a:bodyPr>
          <a:lstStyle/>
          <a:p>
            <a:pPr marL="0" indent="0">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factors lead to customer satisfaction for an Airline? This dataset contains an airline passenger satisfaction survey. What factors are highly correlated to a satisfied (or dissatisfied) passenger? Can you predict passenger satisfaction?</a:t>
            </a:r>
          </a:p>
          <a:p>
            <a:pPr marL="0" indent="0">
              <a:buNone/>
            </a:pPr>
            <a:endParaRPr lang="en-US" sz="2400" dirty="0"/>
          </a:p>
        </p:txBody>
      </p:sp>
      <p:grpSp>
        <p:nvGrpSpPr>
          <p:cNvPr id="4" name="Google Shape;63;p15">
            <a:extLst>
              <a:ext uri="{FF2B5EF4-FFF2-40B4-BE49-F238E27FC236}">
                <a16:creationId xmlns:a16="http://schemas.microsoft.com/office/drawing/2014/main" id="{278EA251-6A24-4BEC-BABF-415A53C22981}"/>
              </a:ext>
            </a:extLst>
          </p:cNvPr>
          <p:cNvGrpSpPr/>
          <p:nvPr/>
        </p:nvGrpSpPr>
        <p:grpSpPr>
          <a:xfrm>
            <a:off x="222809" y="3962908"/>
            <a:ext cx="1304358" cy="1013068"/>
            <a:chOff x="6256718" y="405594"/>
            <a:chExt cx="1534358" cy="1191704"/>
          </a:xfrm>
        </p:grpSpPr>
        <p:sp>
          <p:nvSpPr>
            <p:cNvPr id="5" name="Google Shape;64;p15">
              <a:extLst>
                <a:ext uri="{FF2B5EF4-FFF2-40B4-BE49-F238E27FC236}">
                  <a16:creationId xmlns:a16="http://schemas.microsoft.com/office/drawing/2014/main" id="{A24A8029-BD5A-47C1-AD1D-C27C659C81C2}"/>
                </a:ext>
              </a:extLst>
            </p:cNvPr>
            <p:cNvSpPr/>
            <p:nvPr/>
          </p:nvSpPr>
          <p:spPr>
            <a:xfrm>
              <a:off x="6807617" y="417543"/>
              <a:ext cx="584320" cy="414447"/>
            </a:xfrm>
            <a:custGeom>
              <a:avLst/>
              <a:gdLst/>
              <a:ahLst/>
              <a:cxnLst/>
              <a:rect l="l" t="t" r="r" b="b"/>
              <a:pathLst>
                <a:path w="16872" h="11967" extrusionOk="0">
                  <a:moveTo>
                    <a:pt x="9906" y="11895"/>
                  </a:moveTo>
                  <a:cubicBezTo>
                    <a:pt x="9359" y="11967"/>
                    <a:pt x="8858" y="11800"/>
                    <a:pt x="8358" y="11764"/>
                  </a:cubicBezTo>
                  <a:cubicBezTo>
                    <a:pt x="7965" y="11717"/>
                    <a:pt x="7549" y="11645"/>
                    <a:pt x="7144" y="11586"/>
                  </a:cubicBezTo>
                  <a:cubicBezTo>
                    <a:pt x="7013" y="11562"/>
                    <a:pt x="6882" y="11538"/>
                    <a:pt x="6751" y="11502"/>
                  </a:cubicBezTo>
                  <a:cubicBezTo>
                    <a:pt x="6322" y="11431"/>
                    <a:pt x="5894" y="11383"/>
                    <a:pt x="5477" y="11300"/>
                  </a:cubicBezTo>
                  <a:cubicBezTo>
                    <a:pt x="5060" y="11205"/>
                    <a:pt x="4644" y="11086"/>
                    <a:pt x="4227" y="10967"/>
                  </a:cubicBezTo>
                  <a:cubicBezTo>
                    <a:pt x="4132" y="10943"/>
                    <a:pt x="4048" y="10883"/>
                    <a:pt x="3953" y="10871"/>
                  </a:cubicBezTo>
                  <a:cubicBezTo>
                    <a:pt x="3465" y="10824"/>
                    <a:pt x="3024" y="10645"/>
                    <a:pt x="2548" y="10538"/>
                  </a:cubicBezTo>
                  <a:cubicBezTo>
                    <a:pt x="2286" y="10490"/>
                    <a:pt x="2024" y="10514"/>
                    <a:pt x="1750" y="10466"/>
                  </a:cubicBezTo>
                  <a:cubicBezTo>
                    <a:pt x="1215" y="10371"/>
                    <a:pt x="679" y="10276"/>
                    <a:pt x="167" y="10169"/>
                  </a:cubicBezTo>
                  <a:cubicBezTo>
                    <a:pt x="119" y="10157"/>
                    <a:pt x="72" y="10121"/>
                    <a:pt x="24" y="10097"/>
                  </a:cubicBezTo>
                  <a:cubicBezTo>
                    <a:pt x="0" y="9954"/>
                    <a:pt x="72" y="9895"/>
                    <a:pt x="167" y="9871"/>
                  </a:cubicBezTo>
                  <a:cubicBezTo>
                    <a:pt x="596" y="9752"/>
                    <a:pt x="905" y="9419"/>
                    <a:pt x="1298" y="9240"/>
                  </a:cubicBezTo>
                  <a:cubicBezTo>
                    <a:pt x="1477" y="9157"/>
                    <a:pt x="1655" y="9038"/>
                    <a:pt x="1834" y="8942"/>
                  </a:cubicBezTo>
                  <a:cubicBezTo>
                    <a:pt x="2036" y="8847"/>
                    <a:pt x="2227" y="8740"/>
                    <a:pt x="2405" y="8609"/>
                  </a:cubicBezTo>
                  <a:cubicBezTo>
                    <a:pt x="2608" y="8454"/>
                    <a:pt x="2822" y="8371"/>
                    <a:pt x="3036" y="8228"/>
                  </a:cubicBezTo>
                  <a:cubicBezTo>
                    <a:pt x="3536" y="7919"/>
                    <a:pt x="4060" y="7621"/>
                    <a:pt x="4536" y="7252"/>
                  </a:cubicBezTo>
                  <a:cubicBezTo>
                    <a:pt x="5060" y="6847"/>
                    <a:pt x="5596" y="6478"/>
                    <a:pt x="6144" y="6109"/>
                  </a:cubicBezTo>
                  <a:cubicBezTo>
                    <a:pt x="6894" y="5585"/>
                    <a:pt x="7680" y="5097"/>
                    <a:pt x="8466" y="4632"/>
                  </a:cubicBezTo>
                  <a:cubicBezTo>
                    <a:pt x="8573" y="4573"/>
                    <a:pt x="8692" y="4537"/>
                    <a:pt x="8763" y="4466"/>
                  </a:cubicBezTo>
                  <a:cubicBezTo>
                    <a:pt x="9168" y="4049"/>
                    <a:pt x="9704" y="3847"/>
                    <a:pt x="10168" y="3549"/>
                  </a:cubicBezTo>
                  <a:cubicBezTo>
                    <a:pt x="10549" y="3287"/>
                    <a:pt x="10918" y="2989"/>
                    <a:pt x="11323" y="2751"/>
                  </a:cubicBezTo>
                  <a:cubicBezTo>
                    <a:pt x="11752" y="2501"/>
                    <a:pt x="12133" y="2132"/>
                    <a:pt x="12633" y="1977"/>
                  </a:cubicBezTo>
                  <a:cubicBezTo>
                    <a:pt x="12704" y="1965"/>
                    <a:pt x="12764" y="1906"/>
                    <a:pt x="12823" y="1858"/>
                  </a:cubicBezTo>
                  <a:cubicBezTo>
                    <a:pt x="13430" y="1489"/>
                    <a:pt x="14014" y="1084"/>
                    <a:pt x="14657" y="751"/>
                  </a:cubicBezTo>
                  <a:cubicBezTo>
                    <a:pt x="15252" y="430"/>
                    <a:pt x="15836" y="60"/>
                    <a:pt x="16550" y="1"/>
                  </a:cubicBezTo>
                  <a:cubicBezTo>
                    <a:pt x="16812" y="239"/>
                    <a:pt x="16871" y="513"/>
                    <a:pt x="16764" y="870"/>
                  </a:cubicBezTo>
                  <a:cubicBezTo>
                    <a:pt x="16586" y="1465"/>
                    <a:pt x="16240" y="1942"/>
                    <a:pt x="15907" y="2442"/>
                  </a:cubicBezTo>
                  <a:cubicBezTo>
                    <a:pt x="15490" y="3085"/>
                    <a:pt x="15074" y="3739"/>
                    <a:pt x="14669" y="4394"/>
                  </a:cubicBezTo>
                  <a:cubicBezTo>
                    <a:pt x="14657" y="4406"/>
                    <a:pt x="14657" y="4442"/>
                    <a:pt x="14645" y="4442"/>
                  </a:cubicBezTo>
                  <a:cubicBezTo>
                    <a:pt x="14300" y="4751"/>
                    <a:pt x="14121" y="5168"/>
                    <a:pt x="13859" y="5525"/>
                  </a:cubicBezTo>
                  <a:cubicBezTo>
                    <a:pt x="13561" y="5906"/>
                    <a:pt x="13299" y="6323"/>
                    <a:pt x="13049" y="6740"/>
                  </a:cubicBezTo>
                  <a:cubicBezTo>
                    <a:pt x="12811" y="7145"/>
                    <a:pt x="12537" y="7538"/>
                    <a:pt x="12287" y="7919"/>
                  </a:cubicBezTo>
                  <a:cubicBezTo>
                    <a:pt x="11692" y="8823"/>
                    <a:pt x="11097" y="9752"/>
                    <a:pt x="10561" y="10693"/>
                  </a:cubicBezTo>
                  <a:cubicBezTo>
                    <a:pt x="10430" y="10931"/>
                    <a:pt x="10168" y="11121"/>
                    <a:pt x="10263" y="11443"/>
                  </a:cubicBezTo>
                  <a:cubicBezTo>
                    <a:pt x="10121" y="11609"/>
                    <a:pt x="10013" y="11740"/>
                    <a:pt x="9906" y="1189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p15">
              <a:extLst>
                <a:ext uri="{FF2B5EF4-FFF2-40B4-BE49-F238E27FC236}">
                  <a16:creationId xmlns:a16="http://schemas.microsoft.com/office/drawing/2014/main" id="{FBB3CFFC-B0B1-412D-A8CB-51FC51FD524D}"/>
                </a:ext>
              </a:extLst>
            </p:cNvPr>
            <p:cNvSpPr/>
            <p:nvPr/>
          </p:nvSpPr>
          <p:spPr>
            <a:xfrm>
              <a:off x="7177076" y="1194419"/>
              <a:ext cx="25178" cy="76711"/>
            </a:xfrm>
            <a:custGeom>
              <a:avLst/>
              <a:gdLst/>
              <a:ahLst/>
              <a:cxnLst/>
              <a:rect l="l" t="t" r="r" b="b"/>
              <a:pathLst>
                <a:path w="727" h="2215" extrusionOk="0">
                  <a:moveTo>
                    <a:pt x="524" y="2215"/>
                  </a:moveTo>
                  <a:cubicBezTo>
                    <a:pt x="298" y="1905"/>
                    <a:pt x="393" y="1512"/>
                    <a:pt x="286" y="1179"/>
                  </a:cubicBezTo>
                  <a:cubicBezTo>
                    <a:pt x="179" y="822"/>
                    <a:pt x="107" y="465"/>
                    <a:pt x="0" y="60"/>
                  </a:cubicBezTo>
                  <a:cubicBezTo>
                    <a:pt x="72" y="48"/>
                    <a:pt x="155" y="0"/>
                    <a:pt x="215" y="12"/>
                  </a:cubicBezTo>
                  <a:cubicBezTo>
                    <a:pt x="405" y="60"/>
                    <a:pt x="548" y="167"/>
                    <a:pt x="643" y="346"/>
                  </a:cubicBezTo>
                  <a:cubicBezTo>
                    <a:pt x="691" y="441"/>
                    <a:pt x="726" y="548"/>
                    <a:pt x="726" y="667"/>
                  </a:cubicBezTo>
                  <a:cubicBezTo>
                    <a:pt x="726" y="1131"/>
                    <a:pt x="703" y="1584"/>
                    <a:pt x="691" y="2048"/>
                  </a:cubicBezTo>
                  <a:cubicBezTo>
                    <a:pt x="691" y="2108"/>
                    <a:pt x="667" y="2203"/>
                    <a:pt x="524" y="221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p15">
              <a:extLst>
                <a:ext uri="{FF2B5EF4-FFF2-40B4-BE49-F238E27FC236}">
                  <a16:creationId xmlns:a16="http://schemas.microsoft.com/office/drawing/2014/main" id="{E6EC7C2A-AB8C-497E-85D7-A64E03651F78}"/>
                </a:ext>
              </a:extLst>
            </p:cNvPr>
            <p:cNvSpPr/>
            <p:nvPr/>
          </p:nvSpPr>
          <p:spPr>
            <a:xfrm>
              <a:off x="7220367" y="1360170"/>
              <a:ext cx="13645" cy="49524"/>
            </a:xfrm>
            <a:custGeom>
              <a:avLst/>
              <a:gdLst/>
              <a:ahLst/>
              <a:cxnLst/>
              <a:rect l="l" t="t" r="r" b="b"/>
              <a:pathLst>
                <a:path w="394" h="1430" extrusionOk="0">
                  <a:moveTo>
                    <a:pt x="358" y="1429"/>
                  </a:moveTo>
                  <a:cubicBezTo>
                    <a:pt x="155" y="929"/>
                    <a:pt x="12" y="501"/>
                    <a:pt x="0" y="1"/>
                  </a:cubicBezTo>
                  <a:cubicBezTo>
                    <a:pt x="334" y="334"/>
                    <a:pt x="393" y="524"/>
                    <a:pt x="358" y="1429"/>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p15">
              <a:extLst>
                <a:ext uri="{FF2B5EF4-FFF2-40B4-BE49-F238E27FC236}">
                  <a16:creationId xmlns:a16="http://schemas.microsoft.com/office/drawing/2014/main" id="{83F76232-BE3E-4E9E-9F93-DC480A8A01DC}"/>
                </a:ext>
              </a:extLst>
            </p:cNvPr>
            <p:cNvSpPr/>
            <p:nvPr/>
          </p:nvSpPr>
          <p:spPr>
            <a:xfrm>
              <a:off x="7224904" y="706620"/>
              <a:ext cx="21888" cy="36295"/>
            </a:xfrm>
            <a:custGeom>
              <a:avLst/>
              <a:gdLst/>
              <a:ahLst/>
              <a:cxnLst/>
              <a:rect l="l" t="t" r="r" b="b"/>
              <a:pathLst>
                <a:path w="632" h="1048" extrusionOk="0">
                  <a:moveTo>
                    <a:pt x="0" y="1048"/>
                  </a:moveTo>
                  <a:cubicBezTo>
                    <a:pt x="107" y="643"/>
                    <a:pt x="346" y="334"/>
                    <a:pt x="596" y="0"/>
                  </a:cubicBezTo>
                  <a:cubicBezTo>
                    <a:pt x="596" y="84"/>
                    <a:pt x="631" y="167"/>
                    <a:pt x="596" y="226"/>
                  </a:cubicBezTo>
                  <a:cubicBezTo>
                    <a:pt x="453" y="524"/>
                    <a:pt x="358" y="881"/>
                    <a:pt x="0" y="1048"/>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p15">
              <a:extLst>
                <a:ext uri="{FF2B5EF4-FFF2-40B4-BE49-F238E27FC236}">
                  <a16:creationId xmlns:a16="http://schemas.microsoft.com/office/drawing/2014/main" id="{DB1B01CF-51BB-45F4-AE9D-D9F825E868B0}"/>
                </a:ext>
              </a:extLst>
            </p:cNvPr>
            <p:cNvSpPr/>
            <p:nvPr/>
          </p:nvSpPr>
          <p:spPr>
            <a:xfrm>
              <a:off x="7319728" y="577960"/>
              <a:ext cx="10355" cy="12398"/>
            </a:xfrm>
            <a:custGeom>
              <a:avLst/>
              <a:gdLst/>
              <a:ahLst/>
              <a:cxnLst/>
              <a:rect l="l" t="t" r="r" b="b"/>
              <a:pathLst>
                <a:path w="299" h="358" extrusionOk="0">
                  <a:moveTo>
                    <a:pt x="298" y="24"/>
                  </a:moveTo>
                  <a:cubicBezTo>
                    <a:pt x="298" y="191"/>
                    <a:pt x="263" y="322"/>
                    <a:pt x="1" y="358"/>
                  </a:cubicBezTo>
                  <a:cubicBezTo>
                    <a:pt x="60" y="262"/>
                    <a:pt x="72" y="203"/>
                    <a:pt x="120" y="143"/>
                  </a:cubicBezTo>
                  <a:cubicBezTo>
                    <a:pt x="167" y="84"/>
                    <a:pt x="227" y="48"/>
                    <a:pt x="275" y="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p15">
              <a:extLst>
                <a:ext uri="{FF2B5EF4-FFF2-40B4-BE49-F238E27FC236}">
                  <a16:creationId xmlns:a16="http://schemas.microsoft.com/office/drawing/2014/main" id="{5B88635D-A184-403A-94B0-BA7F024411EB}"/>
                </a:ext>
              </a:extLst>
            </p:cNvPr>
            <p:cNvSpPr/>
            <p:nvPr/>
          </p:nvSpPr>
          <p:spPr>
            <a:xfrm>
              <a:off x="7329633" y="566428"/>
              <a:ext cx="8693" cy="12398"/>
            </a:xfrm>
            <a:custGeom>
              <a:avLst/>
              <a:gdLst/>
              <a:ahLst/>
              <a:cxnLst/>
              <a:rect l="l" t="t" r="r" b="b"/>
              <a:pathLst>
                <a:path w="251" h="358" extrusionOk="0">
                  <a:moveTo>
                    <a:pt x="1" y="333"/>
                  </a:moveTo>
                  <a:cubicBezTo>
                    <a:pt x="48" y="238"/>
                    <a:pt x="108" y="155"/>
                    <a:pt x="179" y="0"/>
                  </a:cubicBezTo>
                  <a:cubicBezTo>
                    <a:pt x="251" y="226"/>
                    <a:pt x="179" y="322"/>
                    <a:pt x="36" y="357"/>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p15">
              <a:extLst>
                <a:ext uri="{FF2B5EF4-FFF2-40B4-BE49-F238E27FC236}">
                  <a16:creationId xmlns:a16="http://schemas.microsoft.com/office/drawing/2014/main" id="{6AA4F7D0-261E-4AD0-9FF1-B69FECB5C58E}"/>
                </a:ext>
              </a:extLst>
            </p:cNvPr>
            <p:cNvSpPr/>
            <p:nvPr/>
          </p:nvSpPr>
          <p:spPr>
            <a:xfrm>
              <a:off x="6256718" y="405594"/>
              <a:ext cx="1534358" cy="1191704"/>
            </a:xfrm>
            <a:custGeom>
              <a:avLst/>
              <a:gdLst/>
              <a:ahLst/>
              <a:cxnLst/>
              <a:rect l="l" t="t" r="r" b="b"/>
              <a:pathLst>
                <a:path w="44304" h="34410" extrusionOk="0">
                  <a:moveTo>
                    <a:pt x="27599" y="26909"/>
                  </a:moveTo>
                  <a:cubicBezTo>
                    <a:pt x="27647" y="26944"/>
                    <a:pt x="27682" y="26968"/>
                    <a:pt x="27718" y="26968"/>
                  </a:cubicBezTo>
                  <a:cubicBezTo>
                    <a:pt x="28433" y="27135"/>
                    <a:pt x="28623" y="27694"/>
                    <a:pt x="28754" y="28314"/>
                  </a:cubicBezTo>
                  <a:cubicBezTo>
                    <a:pt x="28778" y="28492"/>
                    <a:pt x="28790" y="28683"/>
                    <a:pt x="28814" y="28873"/>
                  </a:cubicBezTo>
                  <a:cubicBezTo>
                    <a:pt x="28873" y="29349"/>
                    <a:pt x="28814" y="29814"/>
                    <a:pt x="28635" y="30266"/>
                  </a:cubicBezTo>
                  <a:cubicBezTo>
                    <a:pt x="28587" y="30361"/>
                    <a:pt x="28552" y="30481"/>
                    <a:pt x="28587" y="30588"/>
                  </a:cubicBezTo>
                  <a:cubicBezTo>
                    <a:pt x="28671" y="30945"/>
                    <a:pt x="28718" y="31314"/>
                    <a:pt x="28814" y="31695"/>
                  </a:cubicBezTo>
                  <a:cubicBezTo>
                    <a:pt x="28968" y="32302"/>
                    <a:pt x="29016" y="32909"/>
                    <a:pt x="28956" y="33529"/>
                  </a:cubicBezTo>
                  <a:cubicBezTo>
                    <a:pt x="28909" y="33933"/>
                    <a:pt x="28647" y="34207"/>
                    <a:pt x="28314" y="34410"/>
                  </a:cubicBezTo>
                  <a:cubicBezTo>
                    <a:pt x="27682" y="34231"/>
                    <a:pt x="27159" y="33910"/>
                    <a:pt x="26706" y="33433"/>
                  </a:cubicBezTo>
                  <a:cubicBezTo>
                    <a:pt x="26278" y="32981"/>
                    <a:pt x="25873" y="32517"/>
                    <a:pt x="25432" y="32100"/>
                  </a:cubicBezTo>
                  <a:cubicBezTo>
                    <a:pt x="24765" y="31469"/>
                    <a:pt x="24146" y="30778"/>
                    <a:pt x="23551" y="30076"/>
                  </a:cubicBezTo>
                  <a:cubicBezTo>
                    <a:pt x="22896" y="29302"/>
                    <a:pt x="22301" y="28504"/>
                    <a:pt x="21646" y="27718"/>
                  </a:cubicBezTo>
                  <a:cubicBezTo>
                    <a:pt x="21456" y="27492"/>
                    <a:pt x="21205" y="27373"/>
                    <a:pt x="21027" y="27147"/>
                  </a:cubicBezTo>
                  <a:cubicBezTo>
                    <a:pt x="20860" y="26944"/>
                    <a:pt x="20789" y="26659"/>
                    <a:pt x="20610" y="26480"/>
                  </a:cubicBezTo>
                  <a:cubicBezTo>
                    <a:pt x="20158" y="26016"/>
                    <a:pt x="19824" y="25480"/>
                    <a:pt x="19431" y="24980"/>
                  </a:cubicBezTo>
                  <a:cubicBezTo>
                    <a:pt x="19408" y="24944"/>
                    <a:pt x="19384" y="24920"/>
                    <a:pt x="19372" y="24885"/>
                  </a:cubicBezTo>
                  <a:cubicBezTo>
                    <a:pt x="19241" y="24647"/>
                    <a:pt x="18943" y="24539"/>
                    <a:pt x="18836" y="24242"/>
                  </a:cubicBezTo>
                  <a:cubicBezTo>
                    <a:pt x="18753" y="23992"/>
                    <a:pt x="18598" y="23742"/>
                    <a:pt x="18431" y="23515"/>
                  </a:cubicBezTo>
                  <a:cubicBezTo>
                    <a:pt x="18253" y="23277"/>
                    <a:pt x="18050" y="23075"/>
                    <a:pt x="17860" y="22837"/>
                  </a:cubicBezTo>
                  <a:cubicBezTo>
                    <a:pt x="17753" y="22718"/>
                    <a:pt x="17657" y="22611"/>
                    <a:pt x="17586" y="22480"/>
                  </a:cubicBezTo>
                  <a:cubicBezTo>
                    <a:pt x="17300" y="21956"/>
                    <a:pt x="16884" y="21551"/>
                    <a:pt x="16491" y="21134"/>
                  </a:cubicBezTo>
                  <a:cubicBezTo>
                    <a:pt x="16217" y="20848"/>
                    <a:pt x="15979" y="20539"/>
                    <a:pt x="15729" y="20229"/>
                  </a:cubicBezTo>
                  <a:cubicBezTo>
                    <a:pt x="15383" y="19813"/>
                    <a:pt x="15014" y="19408"/>
                    <a:pt x="14776" y="18908"/>
                  </a:cubicBezTo>
                  <a:cubicBezTo>
                    <a:pt x="14740" y="18848"/>
                    <a:pt x="14669" y="18801"/>
                    <a:pt x="14598" y="18789"/>
                  </a:cubicBezTo>
                  <a:cubicBezTo>
                    <a:pt x="14359" y="18705"/>
                    <a:pt x="14121" y="18646"/>
                    <a:pt x="13883" y="18610"/>
                  </a:cubicBezTo>
                  <a:cubicBezTo>
                    <a:pt x="13216" y="18491"/>
                    <a:pt x="12538" y="18396"/>
                    <a:pt x="11883" y="18277"/>
                  </a:cubicBezTo>
                  <a:cubicBezTo>
                    <a:pt x="11371" y="18193"/>
                    <a:pt x="10859" y="18074"/>
                    <a:pt x="10335" y="17979"/>
                  </a:cubicBezTo>
                  <a:cubicBezTo>
                    <a:pt x="9728" y="17860"/>
                    <a:pt x="9121" y="17777"/>
                    <a:pt x="8513" y="17658"/>
                  </a:cubicBezTo>
                  <a:cubicBezTo>
                    <a:pt x="8037" y="17562"/>
                    <a:pt x="7537" y="17455"/>
                    <a:pt x="7085" y="17324"/>
                  </a:cubicBezTo>
                  <a:cubicBezTo>
                    <a:pt x="6442" y="17134"/>
                    <a:pt x="5787" y="17062"/>
                    <a:pt x="5144" y="16907"/>
                  </a:cubicBezTo>
                  <a:cubicBezTo>
                    <a:pt x="5037" y="16884"/>
                    <a:pt x="4906" y="16884"/>
                    <a:pt x="4822" y="16836"/>
                  </a:cubicBezTo>
                  <a:cubicBezTo>
                    <a:pt x="4299" y="16586"/>
                    <a:pt x="3775" y="16312"/>
                    <a:pt x="3251" y="16062"/>
                  </a:cubicBezTo>
                  <a:cubicBezTo>
                    <a:pt x="2584" y="15729"/>
                    <a:pt x="2096" y="15169"/>
                    <a:pt x="1513" y="14717"/>
                  </a:cubicBezTo>
                  <a:cubicBezTo>
                    <a:pt x="1310" y="14574"/>
                    <a:pt x="1155" y="14336"/>
                    <a:pt x="1012" y="14121"/>
                  </a:cubicBezTo>
                  <a:cubicBezTo>
                    <a:pt x="679" y="13633"/>
                    <a:pt x="310" y="13157"/>
                    <a:pt x="143" y="12562"/>
                  </a:cubicBezTo>
                  <a:cubicBezTo>
                    <a:pt x="0" y="12038"/>
                    <a:pt x="60" y="11585"/>
                    <a:pt x="417" y="11133"/>
                  </a:cubicBezTo>
                  <a:cubicBezTo>
                    <a:pt x="691" y="10788"/>
                    <a:pt x="1024" y="10526"/>
                    <a:pt x="1453" y="10407"/>
                  </a:cubicBezTo>
                  <a:cubicBezTo>
                    <a:pt x="1822" y="10299"/>
                    <a:pt x="2203" y="10180"/>
                    <a:pt x="2596" y="10169"/>
                  </a:cubicBezTo>
                  <a:cubicBezTo>
                    <a:pt x="3298" y="10133"/>
                    <a:pt x="3989" y="10049"/>
                    <a:pt x="4668" y="9990"/>
                  </a:cubicBezTo>
                  <a:cubicBezTo>
                    <a:pt x="4906" y="9978"/>
                    <a:pt x="5156" y="9954"/>
                    <a:pt x="5394" y="9954"/>
                  </a:cubicBezTo>
                  <a:cubicBezTo>
                    <a:pt x="5715" y="9942"/>
                    <a:pt x="6037" y="9942"/>
                    <a:pt x="6346" y="9942"/>
                  </a:cubicBezTo>
                  <a:cubicBezTo>
                    <a:pt x="6585" y="9942"/>
                    <a:pt x="6847" y="9954"/>
                    <a:pt x="7085" y="9954"/>
                  </a:cubicBezTo>
                  <a:cubicBezTo>
                    <a:pt x="7537" y="9954"/>
                    <a:pt x="8013" y="9954"/>
                    <a:pt x="8478" y="9978"/>
                  </a:cubicBezTo>
                  <a:cubicBezTo>
                    <a:pt x="8942" y="9990"/>
                    <a:pt x="9418" y="10038"/>
                    <a:pt x="9883" y="10061"/>
                  </a:cubicBezTo>
                  <a:cubicBezTo>
                    <a:pt x="9954" y="10061"/>
                    <a:pt x="10026" y="10061"/>
                    <a:pt x="10097" y="10049"/>
                  </a:cubicBezTo>
                  <a:cubicBezTo>
                    <a:pt x="10180" y="10038"/>
                    <a:pt x="10264" y="9990"/>
                    <a:pt x="10323" y="10014"/>
                  </a:cubicBezTo>
                  <a:cubicBezTo>
                    <a:pt x="10776" y="10192"/>
                    <a:pt x="11252" y="10073"/>
                    <a:pt x="11704" y="10180"/>
                  </a:cubicBezTo>
                  <a:cubicBezTo>
                    <a:pt x="12121" y="10276"/>
                    <a:pt x="12573" y="10276"/>
                    <a:pt x="13002" y="10311"/>
                  </a:cubicBezTo>
                  <a:cubicBezTo>
                    <a:pt x="13240" y="10347"/>
                    <a:pt x="13490" y="10335"/>
                    <a:pt x="13728" y="10395"/>
                  </a:cubicBezTo>
                  <a:cubicBezTo>
                    <a:pt x="14288" y="10514"/>
                    <a:pt x="14788" y="10347"/>
                    <a:pt x="15252" y="10109"/>
                  </a:cubicBezTo>
                  <a:cubicBezTo>
                    <a:pt x="15562" y="9942"/>
                    <a:pt x="15848" y="9716"/>
                    <a:pt x="16145" y="9514"/>
                  </a:cubicBezTo>
                  <a:cubicBezTo>
                    <a:pt x="16753" y="9097"/>
                    <a:pt x="17360" y="8704"/>
                    <a:pt x="18050" y="8430"/>
                  </a:cubicBezTo>
                  <a:cubicBezTo>
                    <a:pt x="18157" y="8383"/>
                    <a:pt x="18253" y="8323"/>
                    <a:pt x="18336" y="8252"/>
                  </a:cubicBezTo>
                  <a:cubicBezTo>
                    <a:pt x="18753" y="7835"/>
                    <a:pt x="19253" y="7549"/>
                    <a:pt x="19777" y="7263"/>
                  </a:cubicBezTo>
                  <a:cubicBezTo>
                    <a:pt x="20039" y="7121"/>
                    <a:pt x="20265" y="6859"/>
                    <a:pt x="20503" y="6656"/>
                  </a:cubicBezTo>
                  <a:cubicBezTo>
                    <a:pt x="20658" y="6501"/>
                    <a:pt x="20801" y="6370"/>
                    <a:pt x="21015" y="6311"/>
                  </a:cubicBezTo>
                  <a:cubicBezTo>
                    <a:pt x="21134" y="6263"/>
                    <a:pt x="21229" y="6180"/>
                    <a:pt x="21336" y="6109"/>
                  </a:cubicBezTo>
                  <a:cubicBezTo>
                    <a:pt x="21563" y="5954"/>
                    <a:pt x="21741" y="5763"/>
                    <a:pt x="22003" y="5692"/>
                  </a:cubicBezTo>
                  <a:cubicBezTo>
                    <a:pt x="22408" y="5251"/>
                    <a:pt x="23039" y="5132"/>
                    <a:pt x="23420" y="4680"/>
                  </a:cubicBezTo>
                  <a:cubicBezTo>
                    <a:pt x="23480" y="4585"/>
                    <a:pt x="23599" y="4525"/>
                    <a:pt x="23706" y="4501"/>
                  </a:cubicBezTo>
                  <a:cubicBezTo>
                    <a:pt x="23992" y="4442"/>
                    <a:pt x="24230" y="4275"/>
                    <a:pt x="24468" y="4120"/>
                  </a:cubicBezTo>
                  <a:cubicBezTo>
                    <a:pt x="24980" y="3787"/>
                    <a:pt x="25551" y="3513"/>
                    <a:pt x="26039" y="3144"/>
                  </a:cubicBezTo>
                  <a:cubicBezTo>
                    <a:pt x="26516" y="2775"/>
                    <a:pt x="27051" y="2501"/>
                    <a:pt x="27563" y="2191"/>
                  </a:cubicBezTo>
                  <a:cubicBezTo>
                    <a:pt x="28040" y="1894"/>
                    <a:pt x="28516" y="1560"/>
                    <a:pt x="29064" y="1417"/>
                  </a:cubicBezTo>
                  <a:cubicBezTo>
                    <a:pt x="29206" y="1370"/>
                    <a:pt x="29349" y="1310"/>
                    <a:pt x="29468" y="1227"/>
                  </a:cubicBezTo>
                  <a:cubicBezTo>
                    <a:pt x="29968" y="870"/>
                    <a:pt x="30564" y="667"/>
                    <a:pt x="31100" y="358"/>
                  </a:cubicBezTo>
                  <a:cubicBezTo>
                    <a:pt x="31588" y="60"/>
                    <a:pt x="32124" y="48"/>
                    <a:pt x="32683" y="1"/>
                  </a:cubicBezTo>
                  <a:cubicBezTo>
                    <a:pt x="32743" y="1"/>
                    <a:pt x="32826" y="48"/>
                    <a:pt x="32874" y="108"/>
                  </a:cubicBezTo>
                  <a:cubicBezTo>
                    <a:pt x="33076" y="453"/>
                    <a:pt x="33231" y="786"/>
                    <a:pt x="33076" y="1227"/>
                  </a:cubicBezTo>
                  <a:cubicBezTo>
                    <a:pt x="32874" y="1798"/>
                    <a:pt x="32647" y="2370"/>
                    <a:pt x="32290" y="2894"/>
                  </a:cubicBezTo>
                  <a:cubicBezTo>
                    <a:pt x="32004" y="3287"/>
                    <a:pt x="31814" y="3739"/>
                    <a:pt x="31564" y="4204"/>
                  </a:cubicBezTo>
                  <a:cubicBezTo>
                    <a:pt x="31588" y="4346"/>
                    <a:pt x="31647" y="4537"/>
                    <a:pt x="31683" y="4715"/>
                  </a:cubicBezTo>
                  <a:cubicBezTo>
                    <a:pt x="31731" y="4954"/>
                    <a:pt x="31695" y="5168"/>
                    <a:pt x="31528" y="5358"/>
                  </a:cubicBezTo>
                  <a:cubicBezTo>
                    <a:pt x="31254" y="5692"/>
                    <a:pt x="30981" y="6025"/>
                    <a:pt x="30695" y="6359"/>
                  </a:cubicBezTo>
                  <a:cubicBezTo>
                    <a:pt x="30504" y="6585"/>
                    <a:pt x="30242" y="6668"/>
                    <a:pt x="29909" y="6656"/>
                  </a:cubicBezTo>
                  <a:cubicBezTo>
                    <a:pt x="29611" y="7085"/>
                    <a:pt x="29326" y="7537"/>
                    <a:pt x="29028" y="7978"/>
                  </a:cubicBezTo>
                  <a:cubicBezTo>
                    <a:pt x="29076" y="8216"/>
                    <a:pt x="29123" y="8454"/>
                    <a:pt x="29147" y="8692"/>
                  </a:cubicBezTo>
                  <a:cubicBezTo>
                    <a:pt x="29171" y="8752"/>
                    <a:pt x="29147" y="8811"/>
                    <a:pt x="29147" y="8859"/>
                  </a:cubicBezTo>
                  <a:cubicBezTo>
                    <a:pt x="29028" y="9347"/>
                    <a:pt x="28992" y="9871"/>
                    <a:pt x="28516" y="10180"/>
                  </a:cubicBezTo>
                  <a:cubicBezTo>
                    <a:pt x="28480" y="10192"/>
                    <a:pt x="28468" y="10240"/>
                    <a:pt x="28433" y="10276"/>
                  </a:cubicBezTo>
                  <a:cubicBezTo>
                    <a:pt x="28242" y="10585"/>
                    <a:pt x="27944" y="10716"/>
                    <a:pt x="27587" y="10752"/>
                  </a:cubicBezTo>
                  <a:cubicBezTo>
                    <a:pt x="27504" y="10764"/>
                    <a:pt x="27409" y="10764"/>
                    <a:pt x="27301" y="10776"/>
                  </a:cubicBezTo>
                  <a:cubicBezTo>
                    <a:pt x="27087" y="11061"/>
                    <a:pt x="26920" y="11347"/>
                    <a:pt x="26849" y="11681"/>
                  </a:cubicBezTo>
                  <a:cubicBezTo>
                    <a:pt x="26801" y="11919"/>
                    <a:pt x="26682" y="12145"/>
                    <a:pt x="26587" y="12395"/>
                  </a:cubicBezTo>
                  <a:cubicBezTo>
                    <a:pt x="26635" y="12431"/>
                    <a:pt x="26706" y="12490"/>
                    <a:pt x="26790" y="12502"/>
                  </a:cubicBezTo>
                  <a:cubicBezTo>
                    <a:pt x="27159" y="12550"/>
                    <a:pt x="27528" y="12621"/>
                    <a:pt x="27885" y="12693"/>
                  </a:cubicBezTo>
                  <a:cubicBezTo>
                    <a:pt x="28278" y="12776"/>
                    <a:pt x="28659" y="12812"/>
                    <a:pt x="29052" y="12871"/>
                  </a:cubicBezTo>
                  <a:cubicBezTo>
                    <a:pt x="29718" y="12966"/>
                    <a:pt x="30385" y="13038"/>
                    <a:pt x="31040" y="13205"/>
                  </a:cubicBezTo>
                  <a:cubicBezTo>
                    <a:pt x="31433" y="13288"/>
                    <a:pt x="31814" y="13347"/>
                    <a:pt x="32207" y="13431"/>
                  </a:cubicBezTo>
                  <a:cubicBezTo>
                    <a:pt x="32457" y="13467"/>
                    <a:pt x="32719" y="13526"/>
                    <a:pt x="32981" y="13574"/>
                  </a:cubicBezTo>
                  <a:cubicBezTo>
                    <a:pt x="33290" y="13633"/>
                    <a:pt x="33600" y="13693"/>
                    <a:pt x="33933" y="13693"/>
                  </a:cubicBezTo>
                  <a:cubicBezTo>
                    <a:pt x="34362" y="13693"/>
                    <a:pt x="34791" y="13752"/>
                    <a:pt x="35219" y="13812"/>
                  </a:cubicBezTo>
                  <a:cubicBezTo>
                    <a:pt x="35457" y="13848"/>
                    <a:pt x="35672" y="13812"/>
                    <a:pt x="35862" y="13681"/>
                  </a:cubicBezTo>
                  <a:cubicBezTo>
                    <a:pt x="36398" y="13312"/>
                    <a:pt x="36946" y="12931"/>
                    <a:pt x="37481" y="12550"/>
                  </a:cubicBezTo>
                  <a:cubicBezTo>
                    <a:pt x="37767" y="12359"/>
                    <a:pt x="38053" y="12157"/>
                    <a:pt x="38303" y="11943"/>
                  </a:cubicBezTo>
                  <a:cubicBezTo>
                    <a:pt x="38791" y="11502"/>
                    <a:pt x="39267" y="11050"/>
                    <a:pt x="39744" y="10597"/>
                  </a:cubicBezTo>
                  <a:cubicBezTo>
                    <a:pt x="39970" y="10395"/>
                    <a:pt x="40184" y="10169"/>
                    <a:pt x="40458" y="10061"/>
                  </a:cubicBezTo>
                  <a:cubicBezTo>
                    <a:pt x="40565" y="10014"/>
                    <a:pt x="40672" y="9954"/>
                    <a:pt x="40744" y="9871"/>
                  </a:cubicBezTo>
                  <a:cubicBezTo>
                    <a:pt x="40958" y="9633"/>
                    <a:pt x="41208" y="9645"/>
                    <a:pt x="41470" y="9716"/>
                  </a:cubicBezTo>
                  <a:cubicBezTo>
                    <a:pt x="41625" y="9764"/>
                    <a:pt x="41756" y="9823"/>
                    <a:pt x="41910" y="9835"/>
                  </a:cubicBezTo>
                  <a:cubicBezTo>
                    <a:pt x="42172" y="9859"/>
                    <a:pt x="42327" y="10014"/>
                    <a:pt x="42422" y="10216"/>
                  </a:cubicBezTo>
                  <a:cubicBezTo>
                    <a:pt x="42625" y="10597"/>
                    <a:pt x="42649" y="11002"/>
                    <a:pt x="42518" y="11419"/>
                  </a:cubicBezTo>
                  <a:cubicBezTo>
                    <a:pt x="42303" y="12038"/>
                    <a:pt x="42101" y="12657"/>
                    <a:pt x="42030" y="13324"/>
                  </a:cubicBezTo>
                  <a:cubicBezTo>
                    <a:pt x="41970" y="13871"/>
                    <a:pt x="41815" y="14419"/>
                    <a:pt x="41684" y="14979"/>
                  </a:cubicBezTo>
                  <a:cubicBezTo>
                    <a:pt x="41553" y="15491"/>
                    <a:pt x="41398" y="16026"/>
                    <a:pt x="41256" y="16586"/>
                  </a:cubicBezTo>
                  <a:cubicBezTo>
                    <a:pt x="41387" y="16622"/>
                    <a:pt x="41506" y="16681"/>
                    <a:pt x="41625" y="16705"/>
                  </a:cubicBezTo>
                  <a:cubicBezTo>
                    <a:pt x="41934" y="16741"/>
                    <a:pt x="42268" y="16776"/>
                    <a:pt x="42577" y="16800"/>
                  </a:cubicBezTo>
                  <a:cubicBezTo>
                    <a:pt x="43006" y="16848"/>
                    <a:pt x="43423" y="16967"/>
                    <a:pt x="43827" y="17146"/>
                  </a:cubicBezTo>
                  <a:cubicBezTo>
                    <a:pt x="44137" y="17277"/>
                    <a:pt x="44304" y="17598"/>
                    <a:pt x="44208" y="17919"/>
                  </a:cubicBezTo>
                  <a:cubicBezTo>
                    <a:pt x="44173" y="18086"/>
                    <a:pt x="44089" y="18229"/>
                    <a:pt x="43958" y="18348"/>
                  </a:cubicBezTo>
                  <a:cubicBezTo>
                    <a:pt x="43661" y="18646"/>
                    <a:pt x="43399" y="18943"/>
                    <a:pt x="43113" y="19241"/>
                  </a:cubicBezTo>
                  <a:cubicBezTo>
                    <a:pt x="42934" y="19443"/>
                    <a:pt x="42720" y="19598"/>
                    <a:pt x="42541" y="19777"/>
                  </a:cubicBezTo>
                  <a:cubicBezTo>
                    <a:pt x="42530" y="19801"/>
                    <a:pt x="42518" y="19801"/>
                    <a:pt x="42506" y="19813"/>
                  </a:cubicBezTo>
                  <a:cubicBezTo>
                    <a:pt x="42303" y="20015"/>
                    <a:pt x="42125" y="20241"/>
                    <a:pt x="41910" y="20408"/>
                  </a:cubicBezTo>
                  <a:cubicBezTo>
                    <a:pt x="41684" y="20575"/>
                    <a:pt x="41434" y="20694"/>
                    <a:pt x="41196" y="20825"/>
                  </a:cubicBezTo>
                  <a:cubicBezTo>
                    <a:pt x="41160" y="21146"/>
                    <a:pt x="41279" y="21420"/>
                    <a:pt x="41398" y="21658"/>
                  </a:cubicBezTo>
                  <a:cubicBezTo>
                    <a:pt x="41589" y="22063"/>
                    <a:pt x="41791" y="22456"/>
                    <a:pt x="41922" y="22896"/>
                  </a:cubicBezTo>
                  <a:cubicBezTo>
                    <a:pt x="41946" y="22992"/>
                    <a:pt x="42006" y="23099"/>
                    <a:pt x="42065" y="23194"/>
                  </a:cubicBezTo>
                  <a:cubicBezTo>
                    <a:pt x="42232" y="23492"/>
                    <a:pt x="42363" y="23801"/>
                    <a:pt x="42458" y="24123"/>
                  </a:cubicBezTo>
                  <a:cubicBezTo>
                    <a:pt x="42518" y="24325"/>
                    <a:pt x="42601" y="24516"/>
                    <a:pt x="42684" y="24706"/>
                  </a:cubicBezTo>
                  <a:cubicBezTo>
                    <a:pt x="42756" y="24885"/>
                    <a:pt x="42815" y="25051"/>
                    <a:pt x="42875" y="25218"/>
                  </a:cubicBezTo>
                  <a:cubicBezTo>
                    <a:pt x="42720" y="25420"/>
                    <a:pt x="42601" y="25611"/>
                    <a:pt x="42482" y="25789"/>
                  </a:cubicBezTo>
                  <a:cubicBezTo>
                    <a:pt x="42399" y="25944"/>
                    <a:pt x="42268" y="26028"/>
                    <a:pt x="42101" y="26111"/>
                  </a:cubicBezTo>
                  <a:cubicBezTo>
                    <a:pt x="41803" y="26206"/>
                    <a:pt x="41506" y="26242"/>
                    <a:pt x="41208" y="26194"/>
                  </a:cubicBezTo>
                  <a:cubicBezTo>
                    <a:pt x="40672" y="26123"/>
                    <a:pt x="40136" y="26016"/>
                    <a:pt x="39601" y="25932"/>
                  </a:cubicBezTo>
                  <a:cubicBezTo>
                    <a:pt x="39470" y="25909"/>
                    <a:pt x="39351" y="25932"/>
                    <a:pt x="39208" y="25932"/>
                  </a:cubicBezTo>
                  <a:cubicBezTo>
                    <a:pt x="38910" y="25932"/>
                    <a:pt x="38660" y="25837"/>
                    <a:pt x="38434" y="25647"/>
                  </a:cubicBezTo>
                  <a:cubicBezTo>
                    <a:pt x="38243" y="25468"/>
                    <a:pt x="38053" y="25289"/>
                    <a:pt x="37862" y="25123"/>
                  </a:cubicBezTo>
                  <a:cubicBezTo>
                    <a:pt x="37684" y="24980"/>
                    <a:pt x="37517" y="24837"/>
                    <a:pt x="37398" y="24635"/>
                  </a:cubicBezTo>
                  <a:cubicBezTo>
                    <a:pt x="37338" y="24539"/>
                    <a:pt x="37243" y="24468"/>
                    <a:pt x="37160" y="24396"/>
                  </a:cubicBezTo>
                  <a:cubicBezTo>
                    <a:pt x="36636" y="23885"/>
                    <a:pt x="36076" y="23396"/>
                    <a:pt x="35612" y="22837"/>
                  </a:cubicBezTo>
                  <a:cubicBezTo>
                    <a:pt x="35398" y="22599"/>
                    <a:pt x="35195" y="22361"/>
                    <a:pt x="34957" y="22134"/>
                  </a:cubicBezTo>
                  <a:cubicBezTo>
                    <a:pt x="34850" y="22039"/>
                    <a:pt x="34707" y="21980"/>
                    <a:pt x="34552" y="21956"/>
                  </a:cubicBezTo>
                  <a:cubicBezTo>
                    <a:pt x="34267" y="21908"/>
                    <a:pt x="33993" y="21908"/>
                    <a:pt x="33707" y="21860"/>
                  </a:cubicBezTo>
                  <a:cubicBezTo>
                    <a:pt x="33052" y="21765"/>
                    <a:pt x="32409" y="21646"/>
                    <a:pt x="31754" y="21539"/>
                  </a:cubicBezTo>
                  <a:cubicBezTo>
                    <a:pt x="31290" y="21468"/>
                    <a:pt x="30814" y="21408"/>
                    <a:pt x="30361" y="21325"/>
                  </a:cubicBezTo>
                  <a:cubicBezTo>
                    <a:pt x="29778" y="21241"/>
                    <a:pt x="29206" y="21075"/>
                    <a:pt x="28635" y="21110"/>
                  </a:cubicBezTo>
                  <a:cubicBezTo>
                    <a:pt x="28111" y="20896"/>
                    <a:pt x="27516" y="21003"/>
                    <a:pt x="26992" y="20765"/>
                  </a:cubicBezTo>
                  <a:cubicBezTo>
                    <a:pt x="26754" y="20658"/>
                    <a:pt x="26492" y="20658"/>
                    <a:pt x="26194" y="20598"/>
                  </a:cubicBezTo>
                  <a:cubicBezTo>
                    <a:pt x="26087" y="20872"/>
                    <a:pt x="26289" y="21122"/>
                    <a:pt x="26313" y="21384"/>
                  </a:cubicBezTo>
                  <a:cubicBezTo>
                    <a:pt x="26325" y="21670"/>
                    <a:pt x="26409" y="21944"/>
                    <a:pt x="26528" y="22206"/>
                  </a:cubicBezTo>
                  <a:cubicBezTo>
                    <a:pt x="26980" y="22277"/>
                    <a:pt x="27361" y="22444"/>
                    <a:pt x="27706" y="22742"/>
                  </a:cubicBezTo>
                  <a:cubicBezTo>
                    <a:pt x="27813" y="22837"/>
                    <a:pt x="27885" y="22920"/>
                    <a:pt x="27897" y="23075"/>
                  </a:cubicBezTo>
                  <a:cubicBezTo>
                    <a:pt x="27992" y="23765"/>
                    <a:pt x="28075" y="24456"/>
                    <a:pt x="27873" y="25135"/>
                  </a:cubicBezTo>
                  <a:cubicBezTo>
                    <a:pt x="27802" y="25373"/>
                    <a:pt x="27742" y="25611"/>
                    <a:pt x="27528" y="25766"/>
                  </a:cubicBezTo>
                  <a:cubicBezTo>
                    <a:pt x="27409" y="25849"/>
                    <a:pt x="27385" y="25968"/>
                    <a:pt x="27409" y="26111"/>
                  </a:cubicBezTo>
                  <a:cubicBezTo>
                    <a:pt x="27444" y="26349"/>
                    <a:pt x="27528" y="26635"/>
                    <a:pt x="27599" y="26909"/>
                  </a:cubicBezTo>
                  <a:close/>
                  <a:moveTo>
                    <a:pt x="30981" y="4977"/>
                  </a:moveTo>
                  <a:cubicBezTo>
                    <a:pt x="30933" y="5025"/>
                    <a:pt x="30873" y="5061"/>
                    <a:pt x="30838" y="5120"/>
                  </a:cubicBezTo>
                  <a:cubicBezTo>
                    <a:pt x="30790" y="5168"/>
                    <a:pt x="30766" y="5227"/>
                    <a:pt x="30719" y="5335"/>
                  </a:cubicBezTo>
                  <a:cubicBezTo>
                    <a:pt x="30969" y="5299"/>
                    <a:pt x="30992" y="5168"/>
                    <a:pt x="31016" y="5001"/>
                  </a:cubicBezTo>
                  <a:cubicBezTo>
                    <a:pt x="31159" y="4966"/>
                    <a:pt x="31231" y="4870"/>
                    <a:pt x="31159" y="4644"/>
                  </a:cubicBezTo>
                  <a:cubicBezTo>
                    <a:pt x="31064" y="4799"/>
                    <a:pt x="31028" y="4882"/>
                    <a:pt x="30981" y="4977"/>
                  </a:cubicBezTo>
                  <a:close/>
                  <a:moveTo>
                    <a:pt x="40684" y="10514"/>
                  </a:moveTo>
                  <a:cubicBezTo>
                    <a:pt x="40636" y="10514"/>
                    <a:pt x="40625" y="10502"/>
                    <a:pt x="40613" y="10514"/>
                  </a:cubicBezTo>
                  <a:cubicBezTo>
                    <a:pt x="39946" y="11061"/>
                    <a:pt x="39327" y="11657"/>
                    <a:pt x="38660" y="12204"/>
                  </a:cubicBezTo>
                  <a:cubicBezTo>
                    <a:pt x="38470" y="12359"/>
                    <a:pt x="38303" y="12550"/>
                    <a:pt x="38124" y="12705"/>
                  </a:cubicBezTo>
                  <a:cubicBezTo>
                    <a:pt x="37993" y="12800"/>
                    <a:pt x="37839" y="12895"/>
                    <a:pt x="37708" y="12978"/>
                  </a:cubicBezTo>
                  <a:cubicBezTo>
                    <a:pt x="37088" y="13431"/>
                    <a:pt x="36457" y="13895"/>
                    <a:pt x="35838" y="14336"/>
                  </a:cubicBezTo>
                  <a:cubicBezTo>
                    <a:pt x="35731" y="14407"/>
                    <a:pt x="35612" y="14455"/>
                    <a:pt x="35457" y="14431"/>
                  </a:cubicBezTo>
                  <a:cubicBezTo>
                    <a:pt x="34957" y="14348"/>
                    <a:pt x="34469" y="14276"/>
                    <a:pt x="33957" y="14205"/>
                  </a:cubicBezTo>
                  <a:cubicBezTo>
                    <a:pt x="33136" y="14098"/>
                    <a:pt x="32338" y="13848"/>
                    <a:pt x="31516" y="13752"/>
                  </a:cubicBezTo>
                  <a:cubicBezTo>
                    <a:pt x="30861" y="13681"/>
                    <a:pt x="30219" y="13538"/>
                    <a:pt x="29564" y="13431"/>
                  </a:cubicBezTo>
                  <a:cubicBezTo>
                    <a:pt x="29111" y="13359"/>
                    <a:pt x="28647" y="13264"/>
                    <a:pt x="28183" y="13193"/>
                  </a:cubicBezTo>
                  <a:cubicBezTo>
                    <a:pt x="27718" y="13097"/>
                    <a:pt x="27266" y="13014"/>
                    <a:pt x="26801" y="12943"/>
                  </a:cubicBezTo>
                  <a:cubicBezTo>
                    <a:pt x="26028" y="12824"/>
                    <a:pt x="25242" y="12728"/>
                    <a:pt x="24444" y="12609"/>
                  </a:cubicBezTo>
                  <a:cubicBezTo>
                    <a:pt x="23646" y="12490"/>
                    <a:pt x="22860" y="12324"/>
                    <a:pt x="22051" y="12240"/>
                  </a:cubicBezTo>
                  <a:cubicBezTo>
                    <a:pt x="21670" y="12193"/>
                    <a:pt x="21277" y="12121"/>
                    <a:pt x="20908" y="11990"/>
                  </a:cubicBezTo>
                  <a:cubicBezTo>
                    <a:pt x="20420" y="11823"/>
                    <a:pt x="19884" y="11704"/>
                    <a:pt x="19360" y="11657"/>
                  </a:cubicBezTo>
                  <a:cubicBezTo>
                    <a:pt x="18765" y="11597"/>
                    <a:pt x="18169" y="11526"/>
                    <a:pt x="17574" y="11407"/>
                  </a:cubicBezTo>
                  <a:cubicBezTo>
                    <a:pt x="17265" y="11347"/>
                    <a:pt x="16943" y="11288"/>
                    <a:pt x="16633" y="11240"/>
                  </a:cubicBezTo>
                  <a:cubicBezTo>
                    <a:pt x="16145" y="11181"/>
                    <a:pt x="15669" y="11133"/>
                    <a:pt x="15181" y="11073"/>
                  </a:cubicBezTo>
                  <a:cubicBezTo>
                    <a:pt x="14645" y="11014"/>
                    <a:pt x="14086" y="10954"/>
                    <a:pt x="13550" y="10919"/>
                  </a:cubicBezTo>
                  <a:cubicBezTo>
                    <a:pt x="12919" y="10859"/>
                    <a:pt x="12276" y="10811"/>
                    <a:pt x="11645" y="10764"/>
                  </a:cubicBezTo>
                  <a:cubicBezTo>
                    <a:pt x="11014" y="10716"/>
                    <a:pt x="10395" y="10561"/>
                    <a:pt x="9740" y="10597"/>
                  </a:cubicBezTo>
                  <a:cubicBezTo>
                    <a:pt x="9728" y="10597"/>
                    <a:pt x="9704" y="10597"/>
                    <a:pt x="9680" y="10585"/>
                  </a:cubicBezTo>
                  <a:cubicBezTo>
                    <a:pt x="8371" y="10407"/>
                    <a:pt x="7061" y="10395"/>
                    <a:pt x="5739" y="10466"/>
                  </a:cubicBezTo>
                  <a:cubicBezTo>
                    <a:pt x="5215" y="10502"/>
                    <a:pt x="4703" y="10478"/>
                    <a:pt x="4180" y="10502"/>
                  </a:cubicBezTo>
                  <a:cubicBezTo>
                    <a:pt x="3691" y="10514"/>
                    <a:pt x="3215" y="10526"/>
                    <a:pt x="2691" y="10657"/>
                  </a:cubicBezTo>
                  <a:cubicBezTo>
                    <a:pt x="2810" y="10990"/>
                    <a:pt x="2882" y="11312"/>
                    <a:pt x="3156" y="11490"/>
                  </a:cubicBezTo>
                  <a:cubicBezTo>
                    <a:pt x="3310" y="11597"/>
                    <a:pt x="3418" y="11752"/>
                    <a:pt x="3537" y="11895"/>
                  </a:cubicBezTo>
                  <a:cubicBezTo>
                    <a:pt x="3644" y="12050"/>
                    <a:pt x="3763" y="12204"/>
                    <a:pt x="3906" y="12312"/>
                  </a:cubicBezTo>
                  <a:cubicBezTo>
                    <a:pt x="4322" y="12585"/>
                    <a:pt x="4668" y="12919"/>
                    <a:pt x="5061" y="13217"/>
                  </a:cubicBezTo>
                  <a:cubicBezTo>
                    <a:pt x="5251" y="13371"/>
                    <a:pt x="5454" y="13502"/>
                    <a:pt x="5715" y="13562"/>
                  </a:cubicBezTo>
                  <a:cubicBezTo>
                    <a:pt x="6085" y="13657"/>
                    <a:pt x="6263" y="13931"/>
                    <a:pt x="6406" y="14252"/>
                  </a:cubicBezTo>
                  <a:cubicBezTo>
                    <a:pt x="6454" y="14371"/>
                    <a:pt x="6430" y="14467"/>
                    <a:pt x="6323" y="14550"/>
                  </a:cubicBezTo>
                  <a:cubicBezTo>
                    <a:pt x="6049" y="14741"/>
                    <a:pt x="5787" y="14848"/>
                    <a:pt x="5442" y="14871"/>
                  </a:cubicBezTo>
                  <a:cubicBezTo>
                    <a:pt x="4680" y="14931"/>
                    <a:pt x="4120" y="14502"/>
                    <a:pt x="3525" y="14169"/>
                  </a:cubicBezTo>
                  <a:cubicBezTo>
                    <a:pt x="3287" y="14038"/>
                    <a:pt x="3108" y="13800"/>
                    <a:pt x="2917" y="13609"/>
                  </a:cubicBezTo>
                  <a:cubicBezTo>
                    <a:pt x="2703" y="13383"/>
                    <a:pt x="2513" y="13157"/>
                    <a:pt x="2334" y="12943"/>
                  </a:cubicBezTo>
                  <a:cubicBezTo>
                    <a:pt x="2215" y="12788"/>
                    <a:pt x="2155" y="12609"/>
                    <a:pt x="2025" y="12466"/>
                  </a:cubicBezTo>
                  <a:cubicBezTo>
                    <a:pt x="1703" y="12109"/>
                    <a:pt x="1489" y="11704"/>
                    <a:pt x="1382" y="11240"/>
                  </a:cubicBezTo>
                  <a:cubicBezTo>
                    <a:pt x="1370" y="11133"/>
                    <a:pt x="1310" y="11050"/>
                    <a:pt x="1263" y="10931"/>
                  </a:cubicBezTo>
                  <a:cubicBezTo>
                    <a:pt x="965" y="11061"/>
                    <a:pt x="810" y="11300"/>
                    <a:pt x="620" y="11490"/>
                  </a:cubicBezTo>
                  <a:cubicBezTo>
                    <a:pt x="453" y="11657"/>
                    <a:pt x="429" y="11847"/>
                    <a:pt x="477" y="12062"/>
                  </a:cubicBezTo>
                  <a:cubicBezTo>
                    <a:pt x="572" y="12538"/>
                    <a:pt x="751" y="12966"/>
                    <a:pt x="1036" y="13395"/>
                  </a:cubicBezTo>
                  <a:cubicBezTo>
                    <a:pt x="1560" y="14193"/>
                    <a:pt x="2227" y="14800"/>
                    <a:pt x="2953" y="15360"/>
                  </a:cubicBezTo>
                  <a:cubicBezTo>
                    <a:pt x="3346" y="15657"/>
                    <a:pt x="3810" y="15860"/>
                    <a:pt x="4239" y="16074"/>
                  </a:cubicBezTo>
                  <a:cubicBezTo>
                    <a:pt x="4525" y="16229"/>
                    <a:pt x="4858" y="16217"/>
                    <a:pt x="5084" y="16491"/>
                  </a:cubicBezTo>
                  <a:cubicBezTo>
                    <a:pt x="5120" y="16526"/>
                    <a:pt x="5192" y="16538"/>
                    <a:pt x="5251" y="16538"/>
                  </a:cubicBezTo>
                  <a:cubicBezTo>
                    <a:pt x="6013" y="16705"/>
                    <a:pt x="6751" y="16896"/>
                    <a:pt x="7525" y="16967"/>
                  </a:cubicBezTo>
                  <a:cubicBezTo>
                    <a:pt x="7751" y="17003"/>
                    <a:pt x="7978" y="17050"/>
                    <a:pt x="8192" y="17074"/>
                  </a:cubicBezTo>
                  <a:cubicBezTo>
                    <a:pt x="8906" y="17205"/>
                    <a:pt x="9645" y="17360"/>
                    <a:pt x="10359" y="17479"/>
                  </a:cubicBezTo>
                  <a:cubicBezTo>
                    <a:pt x="11026" y="17598"/>
                    <a:pt x="11692" y="17658"/>
                    <a:pt x="12347" y="17836"/>
                  </a:cubicBezTo>
                  <a:cubicBezTo>
                    <a:pt x="12383" y="17848"/>
                    <a:pt x="12419" y="17848"/>
                    <a:pt x="12466" y="17848"/>
                  </a:cubicBezTo>
                  <a:cubicBezTo>
                    <a:pt x="13181" y="17896"/>
                    <a:pt x="13883" y="18027"/>
                    <a:pt x="14598" y="18134"/>
                  </a:cubicBezTo>
                  <a:cubicBezTo>
                    <a:pt x="14764" y="18158"/>
                    <a:pt x="14883" y="18217"/>
                    <a:pt x="14967" y="18336"/>
                  </a:cubicBezTo>
                  <a:cubicBezTo>
                    <a:pt x="15098" y="18515"/>
                    <a:pt x="15252" y="18681"/>
                    <a:pt x="15419" y="18848"/>
                  </a:cubicBezTo>
                  <a:lnTo>
                    <a:pt x="16622" y="20182"/>
                  </a:lnTo>
                  <a:cubicBezTo>
                    <a:pt x="16753" y="20336"/>
                    <a:pt x="16872" y="20515"/>
                    <a:pt x="17026" y="20658"/>
                  </a:cubicBezTo>
                  <a:cubicBezTo>
                    <a:pt x="17229" y="20860"/>
                    <a:pt x="17443" y="21051"/>
                    <a:pt x="17562" y="21301"/>
                  </a:cubicBezTo>
                  <a:cubicBezTo>
                    <a:pt x="17598" y="21396"/>
                    <a:pt x="17657" y="21456"/>
                    <a:pt x="17741" y="21527"/>
                  </a:cubicBezTo>
                  <a:cubicBezTo>
                    <a:pt x="18229" y="22015"/>
                    <a:pt x="18705" y="22527"/>
                    <a:pt x="19050" y="23134"/>
                  </a:cubicBezTo>
                  <a:cubicBezTo>
                    <a:pt x="19170" y="23325"/>
                    <a:pt x="19300" y="23504"/>
                    <a:pt x="19431" y="23682"/>
                  </a:cubicBezTo>
                  <a:cubicBezTo>
                    <a:pt x="19777" y="24158"/>
                    <a:pt x="20122" y="24623"/>
                    <a:pt x="20455" y="25099"/>
                  </a:cubicBezTo>
                  <a:cubicBezTo>
                    <a:pt x="20491" y="25147"/>
                    <a:pt x="20515" y="25218"/>
                    <a:pt x="20551" y="25230"/>
                  </a:cubicBezTo>
                  <a:cubicBezTo>
                    <a:pt x="20789" y="25349"/>
                    <a:pt x="20872" y="25587"/>
                    <a:pt x="21015" y="25778"/>
                  </a:cubicBezTo>
                  <a:cubicBezTo>
                    <a:pt x="21086" y="25885"/>
                    <a:pt x="21158" y="26004"/>
                    <a:pt x="21253" y="26099"/>
                  </a:cubicBezTo>
                  <a:cubicBezTo>
                    <a:pt x="21682" y="26575"/>
                    <a:pt x="22146" y="27016"/>
                    <a:pt x="22456" y="27587"/>
                  </a:cubicBezTo>
                  <a:cubicBezTo>
                    <a:pt x="22479" y="27623"/>
                    <a:pt x="22515" y="27671"/>
                    <a:pt x="22563" y="27718"/>
                  </a:cubicBezTo>
                  <a:cubicBezTo>
                    <a:pt x="22980" y="28206"/>
                    <a:pt x="23372" y="28683"/>
                    <a:pt x="23789" y="29171"/>
                  </a:cubicBezTo>
                  <a:cubicBezTo>
                    <a:pt x="23884" y="29290"/>
                    <a:pt x="23956" y="29409"/>
                    <a:pt x="24063" y="29528"/>
                  </a:cubicBezTo>
                  <a:cubicBezTo>
                    <a:pt x="24313" y="29861"/>
                    <a:pt x="24527" y="30231"/>
                    <a:pt x="24825" y="30516"/>
                  </a:cubicBezTo>
                  <a:cubicBezTo>
                    <a:pt x="25277" y="30957"/>
                    <a:pt x="25658" y="31481"/>
                    <a:pt x="26075" y="31957"/>
                  </a:cubicBezTo>
                  <a:cubicBezTo>
                    <a:pt x="26504" y="32445"/>
                    <a:pt x="26944" y="32945"/>
                    <a:pt x="27421" y="33398"/>
                  </a:cubicBezTo>
                  <a:cubicBezTo>
                    <a:pt x="27635" y="33612"/>
                    <a:pt x="27885" y="33779"/>
                    <a:pt x="28171" y="33874"/>
                  </a:cubicBezTo>
                  <a:cubicBezTo>
                    <a:pt x="28516" y="33743"/>
                    <a:pt x="28647" y="33493"/>
                    <a:pt x="28647" y="33159"/>
                  </a:cubicBezTo>
                  <a:cubicBezTo>
                    <a:pt x="28647" y="32790"/>
                    <a:pt x="28611" y="32421"/>
                    <a:pt x="28516" y="32052"/>
                  </a:cubicBezTo>
                  <a:cubicBezTo>
                    <a:pt x="28290" y="31290"/>
                    <a:pt x="28099" y="30528"/>
                    <a:pt x="27897" y="29754"/>
                  </a:cubicBezTo>
                  <a:cubicBezTo>
                    <a:pt x="27802" y="29349"/>
                    <a:pt x="27766" y="28933"/>
                    <a:pt x="27575" y="28564"/>
                  </a:cubicBezTo>
                  <a:cubicBezTo>
                    <a:pt x="27504" y="28421"/>
                    <a:pt x="27480" y="28242"/>
                    <a:pt x="27456" y="28075"/>
                  </a:cubicBezTo>
                  <a:cubicBezTo>
                    <a:pt x="27444" y="27980"/>
                    <a:pt x="27421" y="27897"/>
                    <a:pt x="27397" y="27802"/>
                  </a:cubicBezTo>
                  <a:cubicBezTo>
                    <a:pt x="27290" y="27421"/>
                    <a:pt x="27147" y="27040"/>
                    <a:pt x="27087" y="26659"/>
                  </a:cubicBezTo>
                  <a:cubicBezTo>
                    <a:pt x="26980" y="26063"/>
                    <a:pt x="26813" y="25480"/>
                    <a:pt x="26647" y="24920"/>
                  </a:cubicBezTo>
                  <a:cubicBezTo>
                    <a:pt x="26551" y="24551"/>
                    <a:pt x="26444" y="24158"/>
                    <a:pt x="26349" y="23777"/>
                  </a:cubicBezTo>
                  <a:cubicBezTo>
                    <a:pt x="26170" y="23003"/>
                    <a:pt x="26028" y="22230"/>
                    <a:pt x="25849" y="21456"/>
                  </a:cubicBezTo>
                  <a:cubicBezTo>
                    <a:pt x="25777" y="21122"/>
                    <a:pt x="25682" y="20801"/>
                    <a:pt x="25611" y="20467"/>
                  </a:cubicBezTo>
                  <a:cubicBezTo>
                    <a:pt x="25575" y="20348"/>
                    <a:pt x="25611" y="20194"/>
                    <a:pt x="25730" y="20182"/>
                  </a:cubicBezTo>
                  <a:cubicBezTo>
                    <a:pt x="25980" y="20158"/>
                    <a:pt x="26194" y="19967"/>
                    <a:pt x="26468" y="20039"/>
                  </a:cubicBezTo>
                  <a:cubicBezTo>
                    <a:pt x="26920" y="20146"/>
                    <a:pt x="27385" y="20241"/>
                    <a:pt x="27861" y="20289"/>
                  </a:cubicBezTo>
                  <a:cubicBezTo>
                    <a:pt x="29004" y="20396"/>
                    <a:pt x="30135" y="20575"/>
                    <a:pt x="31278" y="20694"/>
                  </a:cubicBezTo>
                  <a:cubicBezTo>
                    <a:pt x="32159" y="20777"/>
                    <a:pt x="33016" y="20932"/>
                    <a:pt x="33909" y="20991"/>
                  </a:cubicBezTo>
                  <a:cubicBezTo>
                    <a:pt x="34386" y="21015"/>
                    <a:pt x="34862" y="21134"/>
                    <a:pt x="35374" y="21218"/>
                  </a:cubicBezTo>
                  <a:cubicBezTo>
                    <a:pt x="35541" y="21420"/>
                    <a:pt x="35683" y="21658"/>
                    <a:pt x="35862" y="21884"/>
                  </a:cubicBezTo>
                  <a:cubicBezTo>
                    <a:pt x="36172" y="22277"/>
                    <a:pt x="36517" y="22658"/>
                    <a:pt x="36815" y="23051"/>
                  </a:cubicBezTo>
                  <a:cubicBezTo>
                    <a:pt x="37219" y="23575"/>
                    <a:pt x="37636" y="24087"/>
                    <a:pt x="38136" y="24516"/>
                  </a:cubicBezTo>
                  <a:cubicBezTo>
                    <a:pt x="38291" y="24647"/>
                    <a:pt x="38434" y="24813"/>
                    <a:pt x="38589" y="24944"/>
                  </a:cubicBezTo>
                  <a:cubicBezTo>
                    <a:pt x="38839" y="25170"/>
                    <a:pt x="39124" y="25337"/>
                    <a:pt x="39482" y="25361"/>
                  </a:cubicBezTo>
                  <a:cubicBezTo>
                    <a:pt x="39982" y="25397"/>
                    <a:pt x="40494" y="25492"/>
                    <a:pt x="40994" y="25539"/>
                  </a:cubicBezTo>
                  <a:cubicBezTo>
                    <a:pt x="41291" y="25575"/>
                    <a:pt x="41589" y="25539"/>
                    <a:pt x="41887" y="25539"/>
                  </a:cubicBezTo>
                  <a:cubicBezTo>
                    <a:pt x="41934" y="25468"/>
                    <a:pt x="41970" y="25397"/>
                    <a:pt x="42030" y="25349"/>
                  </a:cubicBezTo>
                  <a:cubicBezTo>
                    <a:pt x="42244" y="25158"/>
                    <a:pt x="42244" y="24932"/>
                    <a:pt x="42160" y="24682"/>
                  </a:cubicBezTo>
                  <a:cubicBezTo>
                    <a:pt x="42065" y="24456"/>
                    <a:pt x="41994" y="24218"/>
                    <a:pt x="41875" y="24004"/>
                  </a:cubicBezTo>
                  <a:cubicBezTo>
                    <a:pt x="41756" y="23789"/>
                    <a:pt x="41637" y="23551"/>
                    <a:pt x="41565" y="23289"/>
                  </a:cubicBezTo>
                  <a:cubicBezTo>
                    <a:pt x="41434" y="22849"/>
                    <a:pt x="41232" y="22420"/>
                    <a:pt x="41017" y="22003"/>
                  </a:cubicBezTo>
                  <a:cubicBezTo>
                    <a:pt x="40779" y="21563"/>
                    <a:pt x="40625" y="21110"/>
                    <a:pt x="40517" y="20634"/>
                  </a:cubicBezTo>
                  <a:cubicBezTo>
                    <a:pt x="40613" y="20491"/>
                    <a:pt x="40684" y="20360"/>
                    <a:pt x="40791" y="20253"/>
                  </a:cubicBezTo>
                  <a:cubicBezTo>
                    <a:pt x="40898" y="20170"/>
                    <a:pt x="41053" y="20122"/>
                    <a:pt x="41196" y="20051"/>
                  </a:cubicBezTo>
                  <a:cubicBezTo>
                    <a:pt x="41256" y="20027"/>
                    <a:pt x="41315" y="19955"/>
                    <a:pt x="41375" y="19920"/>
                  </a:cubicBezTo>
                  <a:cubicBezTo>
                    <a:pt x="41529" y="19801"/>
                    <a:pt x="41708" y="19682"/>
                    <a:pt x="41875" y="19563"/>
                  </a:cubicBezTo>
                  <a:cubicBezTo>
                    <a:pt x="41946" y="19503"/>
                    <a:pt x="42041" y="19455"/>
                    <a:pt x="42089" y="19384"/>
                  </a:cubicBezTo>
                  <a:cubicBezTo>
                    <a:pt x="42339" y="18967"/>
                    <a:pt x="42720" y="18693"/>
                    <a:pt x="43065" y="18372"/>
                  </a:cubicBezTo>
                  <a:cubicBezTo>
                    <a:pt x="43303" y="18146"/>
                    <a:pt x="43470" y="17848"/>
                    <a:pt x="43673" y="17550"/>
                  </a:cubicBezTo>
                  <a:cubicBezTo>
                    <a:pt x="43244" y="17408"/>
                    <a:pt x="42839" y="17300"/>
                    <a:pt x="42422" y="17265"/>
                  </a:cubicBezTo>
                  <a:cubicBezTo>
                    <a:pt x="42006" y="17253"/>
                    <a:pt x="41577" y="17062"/>
                    <a:pt x="41148" y="17241"/>
                  </a:cubicBezTo>
                  <a:cubicBezTo>
                    <a:pt x="41077" y="17443"/>
                    <a:pt x="41017" y="17658"/>
                    <a:pt x="40934" y="17884"/>
                  </a:cubicBezTo>
                  <a:cubicBezTo>
                    <a:pt x="40898" y="17979"/>
                    <a:pt x="40851" y="18086"/>
                    <a:pt x="40791" y="18181"/>
                  </a:cubicBezTo>
                  <a:cubicBezTo>
                    <a:pt x="40756" y="18217"/>
                    <a:pt x="40684" y="18253"/>
                    <a:pt x="40636" y="18241"/>
                  </a:cubicBezTo>
                  <a:cubicBezTo>
                    <a:pt x="40601" y="18241"/>
                    <a:pt x="40517" y="18181"/>
                    <a:pt x="40517" y="18134"/>
                  </a:cubicBezTo>
                  <a:cubicBezTo>
                    <a:pt x="40494" y="18003"/>
                    <a:pt x="40458" y="17860"/>
                    <a:pt x="40482" y="17741"/>
                  </a:cubicBezTo>
                  <a:cubicBezTo>
                    <a:pt x="40565" y="17300"/>
                    <a:pt x="40625" y="16848"/>
                    <a:pt x="40791" y="16431"/>
                  </a:cubicBezTo>
                  <a:cubicBezTo>
                    <a:pt x="41041" y="15764"/>
                    <a:pt x="41256" y="15074"/>
                    <a:pt x="41434" y="14395"/>
                  </a:cubicBezTo>
                  <a:cubicBezTo>
                    <a:pt x="41553" y="13919"/>
                    <a:pt x="41696" y="13443"/>
                    <a:pt x="41732" y="12966"/>
                  </a:cubicBezTo>
                  <a:cubicBezTo>
                    <a:pt x="41768" y="12300"/>
                    <a:pt x="41910" y="11669"/>
                    <a:pt x="42041" y="11014"/>
                  </a:cubicBezTo>
                  <a:cubicBezTo>
                    <a:pt x="41994" y="10954"/>
                    <a:pt x="41946" y="10895"/>
                    <a:pt x="41922" y="10835"/>
                  </a:cubicBezTo>
                  <a:cubicBezTo>
                    <a:pt x="41887" y="10764"/>
                    <a:pt x="41922" y="10645"/>
                    <a:pt x="41756" y="10645"/>
                  </a:cubicBezTo>
                  <a:cubicBezTo>
                    <a:pt x="41684" y="10800"/>
                    <a:pt x="41589" y="10942"/>
                    <a:pt x="41553" y="11097"/>
                  </a:cubicBezTo>
                  <a:cubicBezTo>
                    <a:pt x="41327" y="11776"/>
                    <a:pt x="41089" y="12443"/>
                    <a:pt x="40898" y="13133"/>
                  </a:cubicBezTo>
                  <a:cubicBezTo>
                    <a:pt x="40601" y="14145"/>
                    <a:pt x="40303" y="15133"/>
                    <a:pt x="39982" y="16134"/>
                  </a:cubicBezTo>
                  <a:cubicBezTo>
                    <a:pt x="39910" y="16348"/>
                    <a:pt x="39791" y="16550"/>
                    <a:pt x="39744" y="16776"/>
                  </a:cubicBezTo>
                  <a:cubicBezTo>
                    <a:pt x="39660" y="17348"/>
                    <a:pt x="39410" y="17848"/>
                    <a:pt x="39243" y="18396"/>
                  </a:cubicBezTo>
                  <a:cubicBezTo>
                    <a:pt x="39172" y="18646"/>
                    <a:pt x="39029" y="18872"/>
                    <a:pt x="38910" y="19110"/>
                  </a:cubicBezTo>
                  <a:cubicBezTo>
                    <a:pt x="38827" y="19277"/>
                    <a:pt x="38672" y="19348"/>
                    <a:pt x="38493" y="19324"/>
                  </a:cubicBezTo>
                  <a:cubicBezTo>
                    <a:pt x="38315" y="19301"/>
                    <a:pt x="38231" y="19170"/>
                    <a:pt x="38184" y="19027"/>
                  </a:cubicBezTo>
                  <a:cubicBezTo>
                    <a:pt x="38136" y="18848"/>
                    <a:pt x="38100" y="18634"/>
                    <a:pt x="38124" y="18467"/>
                  </a:cubicBezTo>
                  <a:cubicBezTo>
                    <a:pt x="38231" y="18050"/>
                    <a:pt x="38160" y="17598"/>
                    <a:pt x="38493" y="17253"/>
                  </a:cubicBezTo>
                  <a:cubicBezTo>
                    <a:pt x="38529" y="17217"/>
                    <a:pt x="38541" y="17146"/>
                    <a:pt x="38553" y="17086"/>
                  </a:cubicBezTo>
                  <a:cubicBezTo>
                    <a:pt x="38672" y="16431"/>
                    <a:pt x="38970" y="15836"/>
                    <a:pt x="39172" y="15217"/>
                  </a:cubicBezTo>
                  <a:cubicBezTo>
                    <a:pt x="39291" y="14812"/>
                    <a:pt x="39482" y="14443"/>
                    <a:pt x="39565" y="14038"/>
                  </a:cubicBezTo>
                  <a:cubicBezTo>
                    <a:pt x="39624" y="13764"/>
                    <a:pt x="39708" y="13526"/>
                    <a:pt x="39827" y="13312"/>
                  </a:cubicBezTo>
                  <a:cubicBezTo>
                    <a:pt x="39970" y="13050"/>
                    <a:pt x="40077" y="12800"/>
                    <a:pt x="40077" y="12502"/>
                  </a:cubicBezTo>
                  <a:cubicBezTo>
                    <a:pt x="40077" y="12335"/>
                    <a:pt x="40136" y="12204"/>
                    <a:pt x="40255" y="12097"/>
                  </a:cubicBezTo>
                  <a:cubicBezTo>
                    <a:pt x="40422" y="11954"/>
                    <a:pt x="40494" y="11740"/>
                    <a:pt x="40482" y="11538"/>
                  </a:cubicBezTo>
                  <a:cubicBezTo>
                    <a:pt x="40458" y="11347"/>
                    <a:pt x="40517" y="11204"/>
                    <a:pt x="40613" y="11061"/>
                  </a:cubicBezTo>
                  <a:cubicBezTo>
                    <a:pt x="40613" y="10954"/>
                    <a:pt x="40720" y="10764"/>
                    <a:pt x="40684" y="10514"/>
                  </a:cubicBezTo>
                  <a:close/>
                  <a:moveTo>
                    <a:pt x="25813" y="12240"/>
                  </a:moveTo>
                  <a:cubicBezTo>
                    <a:pt x="25932" y="12085"/>
                    <a:pt x="26039" y="11954"/>
                    <a:pt x="26135" y="11823"/>
                  </a:cubicBezTo>
                  <a:cubicBezTo>
                    <a:pt x="26039" y="11490"/>
                    <a:pt x="26301" y="11300"/>
                    <a:pt x="26432" y="11061"/>
                  </a:cubicBezTo>
                  <a:cubicBezTo>
                    <a:pt x="26968" y="10109"/>
                    <a:pt x="27563" y="9204"/>
                    <a:pt x="28159" y="8299"/>
                  </a:cubicBezTo>
                  <a:cubicBezTo>
                    <a:pt x="28409" y="7906"/>
                    <a:pt x="28671" y="7525"/>
                    <a:pt x="28909" y="7121"/>
                  </a:cubicBezTo>
                  <a:cubicBezTo>
                    <a:pt x="29171" y="6704"/>
                    <a:pt x="29421" y="6287"/>
                    <a:pt x="29718" y="5894"/>
                  </a:cubicBezTo>
                  <a:cubicBezTo>
                    <a:pt x="29980" y="5537"/>
                    <a:pt x="30159" y="5120"/>
                    <a:pt x="30504" y="4811"/>
                  </a:cubicBezTo>
                  <a:cubicBezTo>
                    <a:pt x="30516" y="4799"/>
                    <a:pt x="30516" y="4787"/>
                    <a:pt x="30540" y="4763"/>
                  </a:cubicBezTo>
                  <a:cubicBezTo>
                    <a:pt x="30957" y="4108"/>
                    <a:pt x="31350" y="3477"/>
                    <a:pt x="31766" y="2822"/>
                  </a:cubicBezTo>
                  <a:cubicBezTo>
                    <a:pt x="32100" y="2310"/>
                    <a:pt x="32457" y="1834"/>
                    <a:pt x="32635" y="1239"/>
                  </a:cubicBezTo>
                  <a:cubicBezTo>
                    <a:pt x="32743" y="894"/>
                    <a:pt x="32671" y="620"/>
                    <a:pt x="32409" y="370"/>
                  </a:cubicBezTo>
                  <a:cubicBezTo>
                    <a:pt x="31695" y="441"/>
                    <a:pt x="31111" y="810"/>
                    <a:pt x="30516" y="1120"/>
                  </a:cubicBezTo>
                  <a:cubicBezTo>
                    <a:pt x="29897" y="1441"/>
                    <a:pt x="29302" y="1858"/>
                    <a:pt x="28683" y="2239"/>
                  </a:cubicBezTo>
                  <a:cubicBezTo>
                    <a:pt x="28623" y="2287"/>
                    <a:pt x="28575" y="2334"/>
                    <a:pt x="28492" y="2358"/>
                  </a:cubicBezTo>
                  <a:cubicBezTo>
                    <a:pt x="27992" y="2501"/>
                    <a:pt x="27635" y="2882"/>
                    <a:pt x="27182" y="3132"/>
                  </a:cubicBezTo>
                  <a:cubicBezTo>
                    <a:pt x="26790" y="3370"/>
                    <a:pt x="26432" y="3668"/>
                    <a:pt x="26028" y="3918"/>
                  </a:cubicBezTo>
                  <a:cubicBezTo>
                    <a:pt x="25551" y="4215"/>
                    <a:pt x="25015" y="4430"/>
                    <a:pt x="24623" y="4846"/>
                  </a:cubicBezTo>
                  <a:cubicBezTo>
                    <a:pt x="24551" y="4918"/>
                    <a:pt x="24432" y="4942"/>
                    <a:pt x="24325" y="5001"/>
                  </a:cubicBezTo>
                  <a:cubicBezTo>
                    <a:pt x="23539" y="5466"/>
                    <a:pt x="22765" y="5954"/>
                    <a:pt x="22003" y="6478"/>
                  </a:cubicBezTo>
                  <a:cubicBezTo>
                    <a:pt x="21467" y="6847"/>
                    <a:pt x="20920" y="7228"/>
                    <a:pt x="20396" y="7621"/>
                  </a:cubicBezTo>
                  <a:cubicBezTo>
                    <a:pt x="19920" y="7990"/>
                    <a:pt x="19420" y="8287"/>
                    <a:pt x="18896" y="8609"/>
                  </a:cubicBezTo>
                  <a:cubicBezTo>
                    <a:pt x="18693" y="8728"/>
                    <a:pt x="18455" y="8823"/>
                    <a:pt x="18277" y="8978"/>
                  </a:cubicBezTo>
                  <a:cubicBezTo>
                    <a:pt x="18098" y="9121"/>
                    <a:pt x="17896" y="9216"/>
                    <a:pt x="17693" y="9323"/>
                  </a:cubicBezTo>
                  <a:cubicBezTo>
                    <a:pt x="17515" y="9407"/>
                    <a:pt x="17336" y="9549"/>
                    <a:pt x="17157" y="9621"/>
                  </a:cubicBezTo>
                  <a:cubicBezTo>
                    <a:pt x="16764" y="9799"/>
                    <a:pt x="16455" y="10121"/>
                    <a:pt x="16026" y="10240"/>
                  </a:cubicBezTo>
                  <a:cubicBezTo>
                    <a:pt x="15931" y="10276"/>
                    <a:pt x="15860" y="10335"/>
                    <a:pt x="15895" y="10466"/>
                  </a:cubicBezTo>
                  <a:cubicBezTo>
                    <a:pt x="15931" y="10478"/>
                    <a:pt x="15967" y="10526"/>
                    <a:pt x="16026" y="10538"/>
                  </a:cubicBezTo>
                  <a:cubicBezTo>
                    <a:pt x="16562" y="10645"/>
                    <a:pt x="17086" y="10752"/>
                    <a:pt x="17622" y="10835"/>
                  </a:cubicBezTo>
                  <a:cubicBezTo>
                    <a:pt x="17872" y="10883"/>
                    <a:pt x="18134" y="10871"/>
                    <a:pt x="18408" y="10907"/>
                  </a:cubicBezTo>
                  <a:cubicBezTo>
                    <a:pt x="18884" y="11002"/>
                    <a:pt x="19348" y="11181"/>
                    <a:pt x="19824" y="11240"/>
                  </a:cubicBezTo>
                  <a:cubicBezTo>
                    <a:pt x="19908" y="11252"/>
                    <a:pt x="20003" y="11312"/>
                    <a:pt x="20086" y="11347"/>
                  </a:cubicBezTo>
                  <a:cubicBezTo>
                    <a:pt x="20503" y="11442"/>
                    <a:pt x="20920" y="11585"/>
                    <a:pt x="21336" y="11669"/>
                  </a:cubicBezTo>
                  <a:cubicBezTo>
                    <a:pt x="21753" y="11764"/>
                    <a:pt x="22182" y="11800"/>
                    <a:pt x="22622" y="11883"/>
                  </a:cubicBezTo>
                  <a:cubicBezTo>
                    <a:pt x="22753" y="11895"/>
                    <a:pt x="22872" y="11919"/>
                    <a:pt x="23003" y="11954"/>
                  </a:cubicBezTo>
                  <a:cubicBezTo>
                    <a:pt x="23408" y="12014"/>
                    <a:pt x="23825" y="12085"/>
                    <a:pt x="24230" y="12133"/>
                  </a:cubicBezTo>
                  <a:cubicBezTo>
                    <a:pt x="24765" y="12145"/>
                    <a:pt x="25254" y="12312"/>
                    <a:pt x="25813" y="12240"/>
                  </a:cubicBezTo>
                  <a:close/>
                  <a:moveTo>
                    <a:pt x="27099" y="24992"/>
                  </a:moveTo>
                  <a:cubicBezTo>
                    <a:pt x="27230" y="24980"/>
                    <a:pt x="27242" y="24885"/>
                    <a:pt x="27266" y="24825"/>
                  </a:cubicBezTo>
                  <a:cubicBezTo>
                    <a:pt x="27290" y="24361"/>
                    <a:pt x="27301" y="23908"/>
                    <a:pt x="27301" y="23444"/>
                  </a:cubicBezTo>
                  <a:cubicBezTo>
                    <a:pt x="27301" y="23337"/>
                    <a:pt x="27266" y="23218"/>
                    <a:pt x="27218" y="23123"/>
                  </a:cubicBezTo>
                  <a:cubicBezTo>
                    <a:pt x="27123" y="22944"/>
                    <a:pt x="26980" y="22837"/>
                    <a:pt x="26790" y="22789"/>
                  </a:cubicBezTo>
                  <a:cubicBezTo>
                    <a:pt x="26718" y="22777"/>
                    <a:pt x="26647" y="22825"/>
                    <a:pt x="26575" y="22837"/>
                  </a:cubicBezTo>
                  <a:cubicBezTo>
                    <a:pt x="26682" y="23242"/>
                    <a:pt x="26754" y="23599"/>
                    <a:pt x="26861" y="23956"/>
                  </a:cubicBezTo>
                  <a:cubicBezTo>
                    <a:pt x="26968" y="24289"/>
                    <a:pt x="26885" y="24682"/>
                    <a:pt x="27099" y="24992"/>
                  </a:cubicBezTo>
                  <a:close/>
                  <a:moveTo>
                    <a:pt x="28183" y="28992"/>
                  </a:moveTo>
                  <a:cubicBezTo>
                    <a:pt x="28218" y="28075"/>
                    <a:pt x="28159" y="27885"/>
                    <a:pt x="27825" y="27564"/>
                  </a:cubicBezTo>
                  <a:cubicBezTo>
                    <a:pt x="27837" y="28075"/>
                    <a:pt x="27980" y="28504"/>
                    <a:pt x="28183" y="28992"/>
                  </a:cubicBezTo>
                  <a:close/>
                  <a:moveTo>
                    <a:pt x="27956" y="9740"/>
                  </a:moveTo>
                  <a:cubicBezTo>
                    <a:pt x="28314" y="9573"/>
                    <a:pt x="28409" y="9228"/>
                    <a:pt x="28552" y="8918"/>
                  </a:cubicBezTo>
                  <a:cubicBezTo>
                    <a:pt x="28587" y="8859"/>
                    <a:pt x="28552" y="8776"/>
                    <a:pt x="28552" y="8692"/>
                  </a:cubicBezTo>
                  <a:cubicBezTo>
                    <a:pt x="28302" y="9026"/>
                    <a:pt x="28075" y="9335"/>
                    <a:pt x="27956" y="974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a:extLst>
                <a:ext uri="{FF2B5EF4-FFF2-40B4-BE49-F238E27FC236}">
                  <a16:creationId xmlns:a16="http://schemas.microsoft.com/office/drawing/2014/main" id="{981251D3-C031-4FB9-BD53-04B61947E7F5}"/>
                </a:ext>
              </a:extLst>
            </p:cNvPr>
            <p:cNvSpPr/>
            <p:nvPr/>
          </p:nvSpPr>
          <p:spPr>
            <a:xfrm>
              <a:off x="7157682" y="1006780"/>
              <a:ext cx="51152" cy="46650"/>
            </a:xfrm>
            <a:custGeom>
              <a:avLst/>
              <a:gdLst/>
              <a:ahLst/>
              <a:cxnLst/>
              <a:rect l="l" t="t" r="r" b="b"/>
              <a:pathLst>
                <a:path w="1477" h="1347" extrusionOk="0">
                  <a:moveTo>
                    <a:pt x="655" y="1346"/>
                  </a:moveTo>
                  <a:cubicBezTo>
                    <a:pt x="310" y="1263"/>
                    <a:pt x="191" y="1025"/>
                    <a:pt x="1" y="834"/>
                  </a:cubicBezTo>
                  <a:cubicBezTo>
                    <a:pt x="84" y="608"/>
                    <a:pt x="155" y="406"/>
                    <a:pt x="251" y="191"/>
                  </a:cubicBezTo>
                  <a:cubicBezTo>
                    <a:pt x="286" y="72"/>
                    <a:pt x="394" y="37"/>
                    <a:pt x="513" y="25"/>
                  </a:cubicBezTo>
                  <a:cubicBezTo>
                    <a:pt x="810" y="1"/>
                    <a:pt x="1048" y="179"/>
                    <a:pt x="1298" y="299"/>
                  </a:cubicBezTo>
                  <a:cubicBezTo>
                    <a:pt x="1441" y="358"/>
                    <a:pt x="1477" y="572"/>
                    <a:pt x="1406" y="691"/>
                  </a:cubicBezTo>
                  <a:cubicBezTo>
                    <a:pt x="1322" y="834"/>
                    <a:pt x="1215" y="977"/>
                    <a:pt x="1096" y="1084"/>
                  </a:cubicBezTo>
                  <a:cubicBezTo>
                    <a:pt x="953" y="1192"/>
                    <a:pt x="798" y="1263"/>
                    <a:pt x="655" y="1346"/>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1C18C13B-1AF6-4CBB-B452-EF26EC5DE029}"/>
                </a:ext>
              </a:extLst>
            </p:cNvPr>
            <p:cNvSpPr/>
            <p:nvPr/>
          </p:nvSpPr>
          <p:spPr>
            <a:xfrm>
              <a:off x="7290879" y="1009273"/>
              <a:ext cx="42494" cy="51568"/>
            </a:xfrm>
            <a:custGeom>
              <a:avLst/>
              <a:gdLst/>
              <a:ahLst/>
              <a:cxnLst/>
              <a:rect l="l" t="t" r="r" b="b"/>
              <a:pathLst>
                <a:path w="1227" h="1489" extrusionOk="0">
                  <a:moveTo>
                    <a:pt x="1227" y="310"/>
                  </a:moveTo>
                  <a:lnTo>
                    <a:pt x="1227" y="834"/>
                  </a:lnTo>
                  <a:cubicBezTo>
                    <a:pt x="929" y="1024"/>
                    <a:pt x="762" y="1405"/>
                    <a:pt x="358" y="1489"/>
                  </a:cubicBezTo>
                  <a:cubicBezTo>
                    <a:pt x="274" y="1417"/>
                    <a:pt x="167" y="1334"/>
                    <a:pt x="84" y="1250"/>
                  </a:cubicBezTo>
                  <a:cubicBezTo>
                    <a:pt x="48" y="1215"/>
                    <a:pt x="0" y="1143"/>
                    <a:pt x="12" y="1096"/>
                  </a:cubicBezTo>
                  <a:cubicBezTo>
                    <a:pt x="84" y="834"/>
                    <a:pt x="96" y="548"/>
                    <a:pt x="227" y="310"/>
                  </a:cubicBezTo>
                  <a:cubicBezTo>
                    <a:pt x="405" y="0"/>
                    <a:pt x="596" y="0"/>
                    <a:pt x="941" y="167"/>
                  </a:cubicBezTo>
                  <a:cubicBezTo>
                    <a:pt x="1012" y="215"/>
                    <a:pt x="1096" y="250"/>
                    <a:pt x="1227" y="31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p15">
              <a:extLst>
                <a:ext uri="{FF2B5EF4-FFF2-40B4-BE49-F238E27FC236}">
                  <a16:creationId xmlns:a16="http://schemas.microsoft.com/office/drawing/2014/main" id="{D18161F6-B2C0-4E8C-8710-472955F414E0}"/>
                </a:ext>
              </a:extLst>
            </p:cNvPr>
            <p:cNvSpPr/>
            <p:nvPr/>
          </p:nvSpPr>
          <p:spPr>
            <a:xfrm>
              <a:off x="7226151" y="1013395"/>
              <a:ext cx="42910" cy="50321"/>
            </a:xfrm>
            <a:custGeom>
              <a:avLst/>
              <a:gdLst/>
              <a:ahLst/>
              <a:cxnLst/>
              <a:rect l="l" t="t" r="r" b="b"/>
              <a:pathLst>
                <a:path w="1239" h="1453" extrusionOk="0">
                  <a:moveTo>
                    <a:pt x="679" y="12"/>
                  </a:moveTo>
                  <a:cubicBezTo>
                    <a:pt x="941" y="0"/>
                    <a:pt x="1036" y="179"/>
                    <a:pt x="1131" y="369"/>
                  </a:cubicBezTo>
                  <a:cubicBezTo>
                    <a:pt x="1214" y="584"/>
                    <a:pt x="1238" y="774"/>
                    <a:pt x="1084" y="953"/>
                  </a:cubicBezTo>
                  <a:cubicBezTo>
                    <a:pt x="1024" y="1024"/>
                    <a:pt x="953" y="1072"/>
                    <a:pt x="857" y="1131"/>
                  </a:cubicBezTo>
                  <a:cubicBezTo>
                    <a:pt x="429" y="1453"/>
                    <a:pt x="83" y="1322"/>
                    <a:pt x="48" y="786"/>
                  </a:cubicBezTo>
                  <a:cubicBezTo>
                    <a:pt x="0" y="262"/>
                    <a:pt x="191" y="0"/>
                    <a:pt x="679" y="12"/>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p15">
              <a:extLst>
                <a:ext uri="{FF2B5EF4-FFF2-40B4-BE49-F238E27FC236}">
                  <a16:creationId xmlns:a16="http://schemas.microsoft.com/office/drawing/2014/main" id="{469C10E3-F0AA-44D3-8BBC-C77A57F72F00}"/>
                </a:ext>
              </a:extLst>
            </p:cNvPr>
            <p:cNvSpPr/>
            <p:nvPr/>
          </p:nvSpPr>
          <p:spPr>
            <a:xfrm>
              <a:off x="6943272" y="971316"/>
              <a:ext cx="40451" cy="45819"/>
            </a:xfrm>
            <a:custGeom>
              <a:avLst/>
              <a:gdLst/>
              <a:ahLst/>
              <a:cxnLst/>
              <a:rect l="l" t="t" r="r" b="b"/>
              <a:pathLst>
                <a:path w="1168" h="1323" extrusionOk="0">
                  <a:moveTo>
                    <a:pt x="679" y="1323"/>
                  </a:moveTo>
                  <a:lnTo>
                    <a:pt x="619" y="1323"/>
                  </a:lnTo>
                  <a:cubicBezTo>
                    <a:pt x="0" y="1108"/>
                    <a:pt x="36" y="894"/>
                    <a:pt x="119" y="382"/>
                  </a:cubicBezTo>
                  <a:cubicBezTo>
                    <a:pt x="143" y="156"/>
                    <a:pt x="334" y="1"/>
                    <a:pt x="548" y="13"/>
                  </a:cubicBezTo>
                  <a:cubicBezTo>
                    <a:pt x="774" y="13"/>
                    <a:pt x="1012" y="180"/>
                    <a:pt x="1072" y="370"/>
                  </a:cubicBezTo>
                  <a:cubicBezTo>
                    <a:pt x="1167" y="727"/>
                    <a:pt x="1036" y="1025"/>
                    <a:pt x="679" y="1323"/>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p15">
              <a:extLst>
                <a:ext uri="{FF2B5EF4-FFF2-40B4-BE49-F238E27FC236}">
                  <a16:creationId xmlns:a16="http://schemas.microsoft.com/office/drawing/2014/main" id="{91CA87D3-A2F2-451C-BCFD-CB5EBBCB59C5}"/>
                </a:ext>
              </a:extLst>
            </p:cNvPr>
            <p:cNvSpPr/>
            <p:nvPr/>
          </p:nvSpPr>
          <p:spPr>
            <a:xfrm>
              <a:off x="6537518" y="897514"/>
              <a:ext cx="35914" cy="48278"/>
            </a:xfrm>
            <a:custGeom>
              <a:avLst/>
              <a:gdLst/>
              <a:ahLst/>
              <a:cxnLst/>
              <a:rect l="l" t="t" r="r" b="b"/>
              <a:pathLst>
                <a:path w="1037" h="1394" extrusionOk="0">
                  <a:moveTo>
                    <a:pt x="120" y="1310"/>
                  </a:moveTo>
                  <a:cubicBezTo>
                    <a:pt x="84" y="1096"/>
                    <a:pt x="60" y="941"/>
                    <a:pt x="24" y="775"/>
                  </a:cubicBezTo>
                  <a:cubicBezTo>
                    <a:pt x="1" y="489"/>
                    <a:pt x="167" y="203"/>
                    <a:pt x="417" y="108"/>
                  </a:cubicBezTo>
                  <a:cubicBezTo>
                    <a:pt x="679" y="1"/>
                    <a:pt x="977" y="132"/>
                    <a:pt x="1013" y="429"/>
                  </a:cubicBezTo>
                  <a:cubicBezTo>
                    <a:pt x="1036" y="715"/>
                    <a:pt x="1001" y="1001"/>
                    <a:pt x="846" y="1251"/>
                  </a:cubicBezTo>
                  <a:cubicBezTo>
                    <a:pt x="786" y="1358"/>
                    <a:pt x="679" y="1394"/>
                    <a:pt x="560" y="1382"/>
                  </a:cubicBezTo>
                  <a:cubicBezTo>
                    <a:pt x="417" y="1334"/>
                    <a:pt x="298" y="1322"/>
                    <a:pt x="120" y="131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p15">
              <a:extLst>
                <a:ext uri="{FF2B5EF4-FFF2-40B4-BE49-F238E27FC236}">
                  <a16:creationId xmlns:a16="http://schemas.microsoft.com/office/drawing/2014/main" id="{6B4396F9-29E1-4D1B-A75D-3C3DFD2AD8B0}"/>
                </a:ext>
              </a:extLst>
            </p:cNvPr>
            <p:cNvSpPr/>
            <p:nvPr/>
          </p:nvSpPr>
          <p:spPr>
            <a:xfrm>
              <a:off x="7344490" y="1032373"/>
              <a:ext cx="40832" cy="46615"/>
            </a:xfrm>
            <a:custGeom>
              <a:avLst/>
              <a:gdLst/>
              <a:ahLst/>
              <a:cxnLst/>
              <a:rect l="l" t="t" r="r" b="b"/>
              <a:pathLst>
                <a:path w="1179" h="1346" extrusionOk="0">
                  <a:moveTo>
                    <a:pt x="798" y="1238"/>
                  </a:moveTo>
                  <a:cubicBezTo>
                    <a:pt x="464" y="1345"/>
                    <a:pt x="286" y="1167"/>
                    <a:pt x="36" y="1012"/>
                  </a:cubicBezTo>
                  <a:cubicBezTo>
                    <a:pt x="36" y="869"/>
                    <a:pt x="0" y="703"/>
                    <a:pt x="36" y="536"/>
                  </a:cubicBezTo>
                  <a:cubicBezTo>
                    <a:pt x="95" y="179"/>
                    <a:pt x="381" y="0"/>
                    <a:pt x="738" y="83"/>
                  </a:cubicBezTo>
                  <a:cubicBezTo>
                    <a:pt x="1000" y="143"/>
                    <a:pt x="1179" y="417"/>
                    <a:pt x="1072" y="679"/>
                  </a:cubicBezTo>
                  <a:cubicBezTo>
                    <a:pt x="1012" y="869"/>
                    <a:pt x="893" y="1048"/>
                    <a:pt x="798" y="1238"/>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p15">
              <a:extLst>
                <a:ext uri="{FF2B5EF4-FFF2-40B4-BE49-F238E27FC236}">
                  <a16:creationId xmlns:a16="http://schemas.microsoft.com/office/drawing/2014/main" id="{07AB29B0-015B-421B-9E8D-2D16C1A87D61}"/>
                </a:ext>
              </a:extLst>
            </p:cNvPr>
            <p:cNvSpPr/>
            <p:nvPr/>
          </p:nvSpPr>
          <p:spPr>
            <a:xfrm>
              <a:off x="6600203" y="903298"/>
              <a:ext cx="34252" cy="47447"/>
            </a:xfrm>
            <a:custGeom>
              <a:avLst/>
              <a:gdLst/>
              <a:ahLst/>
              <a:cxnLst/>
              <a:rect l="l" t="t" r="r" b="b"/>
              <a:pathLst>
                <a:path w="989" h="1370" extrusionOk="0">
                  <a:moveTo>
                    <a:pt x="0" y="393"/>
                  </a:moveTo>
                  <a:cubicBezTo>
                    <a:pt x="167" y="274"/>
                    <a:pt x="322" y="179"/>
                    <a:pt x="477" y="72"/>
                  </a:cubicBezTo>
                  <a:cubicBezTo>
                    <a:pt x="584" y="0"/>
                    <a:pt x="703" y="24"/>
                    <a:pt x="774" y="131"/>
                  </a:cubicBezTo>
                  <a:cubicBezTo>
                    <a:pt x="858" y="239"/>
                    <a:pt x="953" y="358"/>
                    <a:pt x="977" y="453"/>
                  </a:cubicBezTo>
                  <a:cubicBezTo>
                    <a:pt x="989" y="751"/>
                    <a:pt x="953" y="1048"/>
                    <a:pt x="703" y="1274"/>
                  </a:cubicBezTo>
                  <a:cubicBezTo>
                    <a:pt x="619" y="1370"/>
                    <a:pt x="500" y="1370"/>
                    <a:pt x="393" y="1286"/>
                  </a:cubicBezTo>
                  <a:cubicBezTo>
                    <a:pt x="238" y="1191"/>
                    <a:pt x="143" y="1084"/>
                    <a:pt x="108" y="893"/>
                  </a:cubicBezTo>
                  <a:cubicBezTo>
                    <a:pt x="96" y="751"/>
                    <a:pt x="60" y="620"/>
                    <a:pt x="0" y="393"/>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p15">
              <a:extLst>
                <a:ext uri="{FF2B5EF4-FFF2-40B4-BE49-F238E27FC236}">
                  <a16:creationId xmlns:a16="http://schemas.microsoft.com/office/drawing/2014/main" id="{6A827FCC-04ED-4405-BDA3-00A71EE7BB86}"/>
                </a:ext>
              </a:extLst>
            </p:cNvPr>
            <p:cNvSpPr/>
            <p:nvPr/>
          </p:nvSpPr>
          <p:spPr>
            <a:xfrm>
              <a:off x="6662888" y="916077"/>
              <a:ext cx="33420" cy="43325"/>
            </a:xfrm>
            <a:custGeom>
              <a:avLst/>
              <a:gdLst/>
              <a:ahLst/>
              <a:cxnLst/>
              <a:rect l="l" t="t" r="r" b="b"/>
              <a:pathLst>
                <a:path w="965" h="1251" extrusionOk="0">
                  <a:moveTo>
                    <a:pt x="917" y="703"/>
                  </a:moveTo>
                  <a:cubicBezTo>
                    <a:pt x="917" y="667"/>
                    <a:pt x="929" y="763"/>
                    <a:pt x="917" y="846"/>
                  </a:cubicBezTo>
                  <a:cubicBezTo>
                    <a:pt x="881" y="1072"/>
                    <a:pt x="738" y="1215"/>
                    <a:pt x="572" y="1239"/>
                  </a:cubicBezTo>
                  <a:cubicBezTo>
                    <a:pt x="381" y="1251"/>
                    <a:pt x="131" y="1120"/>
                    <a:pt x="83" y="941"/>
                  </a:cubicBezTo>
                  <a:cubicBezTo>
                    <a:pt x="12" y="703"/>
                    <a:pt x="0" y="465"/>
                    <a:pt x="143" y="239"/>
                  </a:cubicBezTo>
                  <a:cubicBezTo>
                    <a:pt x="250" y="84"/>
                    <a:pt x="429" y="1"/>
                    <a:pt x="572" y="24"/>
                  </a:cubicBezTo>
                  <a:cubicBezTo>
                    <a:pt x="774" y="72"/>
                    <a:pt x="953" y="262"/>
                    <a:pt x="965" y="465"/>
                  </a:cubicBezTo>
                  <a:cubicBezTo>
                    <a:pt x="953" y="501"/>
                    <a:pt x="929" y="548"/>
                    <a:pt x="917" y="703"/>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43A6C511-69DA-4DA1-B90D-260522C10C0B}"/>
                </a:ext>
              </a:extLst>
            </p:cNvPr>
            <p:cNvSpPr/>
            <p:nvPr/>
          </p:nvSpPr>
          <p:spPr>
            <a:xfrm>
              <a:off x="6801002" y="943714"/>
              <a:ext cx="38373" cy="42910"/>
            </a:xfrm>
            <a:custGeom>
              <a:avLst/>
              <a:gdLst/>
              <a:ahLst/>
              <a:cxnLst/>
              <a:rect l="l" t="t" r="r" b="b"/>
              <a:pathLst>
                <a:path w="1108" h="1239" extrusionOk="0">
                  <a:moveTo>
                    <a:pt x="691" y="1238"/>
                  </a:moveTo>
                  <a:cubicBezTo>
                    <a:pt x="560" y="1179"/>
                    <a:pt x="429" y="1155"/>
                    <a:pt x="322" y="1096"/>
                  </a:cubicBezTo>
                  <a:cubicBezTo>
                    <a:pt x="60" y="941"/>
                    <a:pt x="1" y="691"/>
                    <a:pt x="132" y="417"/>
                  </a:cubicBezTo>
                  <a:cubicBezTo>
                    <a:pt x="310" y="60"/>
                    <a:pt x="739" y="0"/>
                    <a:pt x="1013" y="322"/>
                  </a:cubicBezTo>
                  <a:cubicBezTo>
                    <a:pt x="1084" y="405"/>
                    <a:pt x="1108" y="512"/>
                    <a:pt x="1084" y="631"/>
                  </a:cubicBezTo>
                  <a:cubicBezTo>
                    <a:pt x="1013" y="857"/>
                    <a:pt x="894" y="1036"/>
                    <a:pt x="691" y="1238"/>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p15">
              <a:extLst>
                <a:ext uri="{FF2B5EF4-FFF2-40B4-BE49-F238E27FC236}">
                  <a16:creationId xmlns:a16="http://schemas.microsoft.com/office/drawing/2014/main" id="{63589991-5982-42D1-8CCF-3E721B06EF28}"/>
                </a:ext>
              </a:extLst>
            </p:cNvPr>
            <p:cNvSpPr/>
            <p:nvPr/>
          </p:nvSpPr>
          <p:spPr>
            <a:xfrm>
              <a:off x="7019568" y="979593"/>
              <a:ext cx="35879" cy="44537"/>
            </a:xfrm>
            <a:custGeom>
              <a:avLst/>
              <a:gdLst/>
              <a:ahLst/>
              <a:cxnLst/>
              <a:rect l="l" t="t" r="r" b="b"/>
              <a:pathLst>
                <a:path w="1036" h="1286" extrusionOk="0">
                  <a:moveTo>
                    <a:pt x="12" y="679"/>
                  </a:moveTo>
                  <a:cubicBezTo>
                    <a:pt x="0" y="441"/>
                    <a:pt x="119" y="298"/>
                    <a:pt x="274" y="155"/>
                  </a:cubicBezTo>
                  <a:cubicBezTo>
                    <a:pt x="500" y="0"/>
                    <a:pt x="762" y="72"/>
                    <a:pt x="869" y="322"/>
                  </a:cubicBezTo>
                  <a:cubicBezTo>
                    <a:pt x="1036" y="714"/>
                    <a:pt x="762" y="1191"/>
                    <a:pt x="357" y="1262"/>
                  </a:cubicBezTo>
                  <a:cubicBezTo>
                    <a:pt x="202" y="1286"/>
                    <a:pt x="95" y="1215"/>
                    <a:pt x="71" y="1072"/>
                  </a:cubicBezTo>
                  <a:cubicBezTo>
                    <a:pt x="36" y="929"/>
                    <a:pt x="24" y="798"/>
                    <a:pt x="12" y="679"/>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p15">
              <a:extLst>
                <a:ext uri="{FF2B5EF4-FFF2-40B4-BE49-F238E27FC236}">
                  <a16:creationId xmlns:a16="http://schemas.microsoft.com/office/drawing/2014/main" id="{ED795970-CC90-4C17-B711-4F4609BC4F02}"/>
                </a:ext>
              </a:extLst>
            </p:cNvPr>
            <p:cNvSpPr/>
            <p:nvPr/>
          </p:nvSpPr>
          <p:spPr>
            <a:xfrm>
              <a:off x="6890492" y="959784"/>
              <a:ext cx="32208" cy="39204"/>
            </a:xfrm>
            <a:custGeom>
              <a:avLst/>
              <a:gdLst/>
              <a:ahLst/>
              <a:cxnLst/>
              <a:rect l="l" t="t" r="r" b="b"/>
              <a:pathLst>
                <a:path w="930" h="1132" extrusionOk="0">
                  <a:moveTo>
                    <a:pt x="131" y="1120"/>
                  </a:moveTo>
                  <a:cubicBezTo>
                    <a:pt x="96" y="894"/>
                    <a:pt x="36" y="715"/>
                    <a:pt x="12" y="536"/>
                  </a:cubicBezTo>
                  <a:cubicBezTo>
                    <a:pt x="0" y="263"/>
                    <a:pt x="119" y="132"/>
                    <a:pt x="369" y="48"/>
                  </a:cubicBezTo>
                  <a:cubicBezTo>
                    <a:pt x="489" y="1"/>
                    <a:pt x="596" y="48"/>
                    <a:pt x="691" y="120"/>
                  </a:cubicBezTo>
                  <a:cubicBezTo>
                    <a:pt x="846" y="263"/>
                    <a:pt x="929" y="441"/>
                    <a:pt x="929" y="667"/>
                  </a:cubicBezTo>
                  <a:cubicBezTo>
                    <a:pt x="929" y="965"/>
                    <a:pt x="810" y="1096"/>
                    <a:pt x="489" y="1132"/>
                  </a:cubicBezTo>
                  <a:cubicBezTo>
                    <a:pt x="393" y="1120"/>
                    <a:pt x="298" y="1120"/>
                    <a:pt x="131" y="112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45A1AA57-740E-46AE-9E38-5E1D79864592}"/>
                </a:ext>
              </a:extLst>
            </p:cNvPr>
            <p:cNvSpPr/>
            <p:nvPr/>
          </p:nvSpPr>
          <p:spPr>
            <a:xfrm>
              <a:off x="7097907" y="991957"/>
              <a:ext cx="42078" cy="37126"/>
            </a:xfrm>
            <a:custGeom>
              <a:avLst/>
              <a:gdLst/>
              <a:ahLst/>
              <a:cxnLst/>
              <a:rect l="l" t="t" r="r" b="b"/>
              <a:pathLst>
                <a:path w="1215" h="1072" extrusionOk="0">
                  <a:moveTo>
                    <a:pt x="857" y="72"/>
                  </a:moveTo>
                  <a:cubicBezTo>
                    <a:pt x="1215" y="619"/>
                    <a:pt x="1191" y="679"/>
                    <a:pt x="596" y="1072"/>
                  </a:cubicBezTo>
                  <a:cubicBezTo>
                    <a:pt x="429" y="1072"/>
                    <a:pt x="322" y="965"/>
                    <a:pt x="215" y="846"/>
                  </a:cubicBezTo>
                  <a:cubicBezTo>
                    <a:pt x="24" y="631"/>
                    <a:pt x="0" y="500"/>
                    <a:pt x="95" y="298"/>
                  </a:cubicBezTo>
                  <a:cubicBezTo>
                    <a:pt x="203" y="72"/>
                    <a:pt x="369" y="0"/>
                    <a:pt x="607" y="12"/>
                  </a:cubicBezTo>
                  <a:cubicBezTo>
                    <a:pt x="691" y="36"/>
                    <a:pt x="786" y="60"/>
                    <a:pt x="857" y="72"/>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p15">
              <a:extLst>
                <a:ext uri="{FF2B5EF4-FFF2-40B4-BE49-F238E27FC236}">
                  <a16:creationId xmlns:a16="http://schemas.microsoft.com/office/drawing/2014/main" id="{5D664FF2-87DB-4B2A-AF8C-A3D60C5CEBB8}"/>
                </a:ext>
              </a:extLst>
            </p:cNvPr>
            <p:cNvSpPr/>
            <p:nvPr/>
          </p:nvSpPr>
          <p:spPr>
            <a:xfrm>
              <a:off x="6723910" y="930935"/>
              <a:ext cx="34252" cy="38788"/>
            </a:xfrm>
            <a:custGeom>
              <a:avLst/>
              <a:gdLst/>
              <a:ahLst/>
              <a:cxnLst/>
              <a:rect l="l" t="t" r="r" b="b"/>
              <a:pathLst>
                <a:path w="989" h="1120" extrusionOk="0">
                  <a:moveTo>
                    <a:pt x="988" y="845"/>
                  </a:moveTo>
                  <a:cubicBezTo>
                    <a:pt x="750" y="941"/>
                    <a:pt x="536" y="1024"/>
                    <a:pt x="334" y="1119"/>
                  </a:cubicBezTo>
                  <a:cubicBezTo>
                    <a:pt x="143" y="988"/>
                    <a:pt x="0" y="834"/>
                    <a:pt x="24" y="643"/>
                  </a:cubicBezTo>
                  <a:cubicBezTo>
                    <a:pt x="36" y="476"/>
                    <a:pt x="107" y="334"/>
                    <a:pt x="238" y="214"/>
                  </a:cubicBezTo>
                  <a:cubicBezTo>
                    <a:pt x="512" y="0"/>
                    <a:pt x="798" y="72"/>
                    <a:pt x="881" y="405"/>
                  </a:cubicBezTo>
                  <a:cubicBezTo>
                    <a:pt x="929" y="536"/>
                    <a:pt x="953" y="691"/>
                    <a:pt x="988" y="84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p15">
              <a:extLst>
                <a:ext uri="{FF2B5EF4-FFF2-40B4-BE49-F238E27FC236}">
                  <a16:creationId xmlns:a16="http://schemas.microsoft.com/office/drawing/2014/main" id="{2414C469-6765-458B-ACBD-A197143265EB}"/>
                </a:ext>
              </a:extLst>
            </p:cNvPr>
            <p:cNvSpPr/>
            <p:nvPr/>
          </p:nvSpPr>
          <p:spPr>
            <a:xfrm>
              <a:off x="6560618" y="892978"/>
              <a:ext cx="6615" cy="3359"/>
            </a:xfrm>
            <a:custGeom>
              <a:avLst/>
              <a:gdLst/>
              <a:ahLst/>
              <a:cxnLst/>
              <a:rect l="l" t="t" r="r" b="b"/>
              <a:pathLst>
                <a:path w="191" h="97" extrusionOk="0">
                  <a:moveTo>
                    <a:pt x="191" y="25"/>
                  </a:moveTo>
                  <a:cubicBezTo>
                    <a:pt x="155" y="60"/>
                    <a:pt x="119" y="96"/>
                    <a:pt x="108" y="84"/>
                  </a:cubicBezTo>
                  <a:cubicBezTo>
                    <a:pt x="60" y="72"/>
                    <a:pt x="36" y="36"/>
                    <a:pt x="0" y="25"/>
                  </a:cubicBezTo>
                  <a:cubicBezTo>
                    <a:pt x="12" y="13"/>
                    <a:pt x="36" y="1"/>
                    <a:pt x="48" y="1"/>
                  </a:cubicBezTo>
                  <a:cubicBezTo>
                    <a:pt x="72" y="1"/>
                    <a:pt x="119" y="13"/>
                    <a:pt x="191" y="2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33;p15">
            <a:extLst>
              <a:ext uri="{FF2B5EF4-FFF2-40B4-BE49-F238E27FC236}">
                <a16:creationId xmlns:a16="http://schemas.microsoft.com/office/drawing/2014/main" id="{7BCC47B8-36B6-4A65-BD7F-E2E8309B7542}"/>
              </a:ext>
            </a:extLst>
          </p:cNvPr>
          <p:cNvSpPr/>
          <p:nvPr/>
        </p:nvSpPr>
        <p:spPr>
          <a:xfrm>
            <a:off x="1426388" y="3066932"/>
            <a:ext cx="1390245" cy="1385517"/>
          </a:xfrm>
          <a:custGeom>
            <a:avLst/>
            <a:gdLst/>
            <a:ahLst/>
            <a:cxnLst/>
            <a:rect l="l" t="t" r="r" b="b"/>
            <a:pathLst>
              <a:path w="43173" h="42245" extrusionOk="0">
                <a:moveTo>
                  <a:pt x="48" y="42245"/>
                </a:moveTo>
                <a:cubicBezTo>
                  <a:pt x="48" y="39690"/>
                  <a:pt x="-143" y="36245"/>
                  <a:pt x="1983" y="34828"/>
                </a:cubicBezTo>
                <a:cubicBezTo>
                  <a:pt x="10310" y="29276"/>
                  <a:pt x="33112" y="31866"/>
                  <a:pt x="29394" y="22574"/>
                </a:cubicBezTo>
                <a:cubicBezTo>
                  <a:pt x="28497" y="20331"/>
                  <a:pt x="24865" y="19097"/>
                  <a:pt x="22622" y="19994"/>
                </a:cubicBezTo>
                <a:cubicBezTo>
                  <a:pt x="18614" y="21598"/>
                  <a:pt x="17243" y="28097"/>
                  <a:pt x="18429" y="32248"/>
                </a:cubicBezTo>
                <a:cubicBezTo>
                  <a:pt x="20393" y="39119"/>
                  <a:pt x="32863" y="41598"/>
                  <a:pt x="39068" y="38052"/>
                </a:cubicBezTo>
                <a:cubicBezTo>
                  <a:pt x="51102" y="31174"/>
                  <a:pt x="33834" y="7686"/>
                  <a:pt x="22299" y="0"/>
                </a:cubicBezTo>
              </a:path>
            </a:pathLst>
          </a:custGeom>
          <a:noFill/>
          <a:ln w="19050" cap="flat" cmpd="sng">
            <a:solidFill>
              <a:schemeClr val="accent2">
                <a:lumMod val="75000"/>
              </a:schemeClr>
            </a:solidFill>
            <a:prstDash val="dash"/>
            <a:round/>
            <a:headEnd type="none" w="med" len="med"/>
            <a:tailEnd type="none" w="med" len="med"/>
          </a:ln>
        </p:spPr>
      </p:sp>
    </p:spTree>
    <p:extLst>
      <p:ext uri="{BB962C8B-B14F-4D97-AF65-F5344CB8AC3E}">
        <p14:creationId xmlns:p14="http://schemas.microsoft.com/office/powerpoint/2010/main" val="206778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36BA-6833-4A49-B8D5-B4F56BDB5E76}"/>
              </a:ext>
            </a:extLst>
          </p:cNvPr>
          <p:cNvSpPr>
            <a:spLocks noGrp="1"/>
          </p:cNvSpPr>
          <p:nvPr>
            <p:ph type="title"/>
          </p:nvPr>
        </p:nvSpPr>
        <p:spPr>
          <a:xfrm>
            <a:off x="656754" y="322019"/>
            <a:ext cx="6704647" cy="725349"/>
          </a:xfrm>
        </p:spPr>
        <p:txBody>
          <a:bodyPr/>
          <a:lstStyle/>
          <a:p>
            <a:pPr algn="ctr"/>
            <a:r>
              <a:rPr lang="en-US" dirty="0">
                <a:latin typeface="Times New Roman" panose="02020603050405020304" pitchFamily="18" charset="0"/>
                <a:cs typeface="Times New Roman" panose="02020603050405020304" pitchFamily="18" charset="0"/>
              </a:rPr>
              <a:t>Methodology </a:t>
            </a:r>
          </a:p>
        </p:txBody>
      </p:sp>
      <p:grpSp>
        <p:nvGrpSpPr>
          <p:cNvPr id="4" name="Group 3">
            <a:extLst>
              <a:ext uri="{FF2B5EF4-FFF2-40B4-BE49-F238E27FC236}">
                <a16:creationId xmlns:a16="http://schemas.microsoft.com/office/drawing/2014/main" id="{0B7B8DFF-18E3-493D-B77F-FCA3CF230658}"/>
              </a:ext>
            </a:extLst>
          </p:cNvPr>
          <p:cNvGrpSpPr/>
          <p:nvPr/>
        </p:nvGrpSpPr>
        <p:grpSpPr>
          <a:xfrm>
            <a:off x="222091" y="1254034"/>
            <a:ext cx="6357349" cy="3622996"/>
            <a:chOff x="1509906" y="1940810"/>
            <a:chExt cx="5622484" cy="3127186"/>
          </a:xfrm>
        </p:grpSpPr>
        <p:grpSp>
          <p:nvGrpSpPr>
            <p:cNvPr id="5" name="Group 4">
              <a:extLst>
                <a:ext uri="{FF2B5EF4-FFF2-40B4-BE49-F238E27FC236}">
                  <a16:creationId xmlns:a16="http://schemas.microsoft.com/office/drawing/2014/main" id="{95491B9A-4CF4-48F2-9753-83B30BAA17A2}"/>
                </a:ext>
              </a:extLst>
            </p:cNvPr>
            <p:cNvGrpSpPr/>
            <p:nvPr/>
          </p:nvGrpSpPr>
          <p:grpSpPr>
            <a:xfrm>
              <a:off x="1509906" y="1940810"/>
              <a:ext cx="5622484" cy="3127186"/>
              <a:chOff x="-919" y="533289"/>
              <a:chExt cx="10805802" cy="6528685"/>
            </a:xfrm>
          </p:grpSpPr>
          <p:sp>
            <p:nvSpPr>
              <p:cNvPr id="18" name="Google Shape;5932;p50">
                <a:extLst>
                  <a:ext uri="{FF2B5EF4-FFF2-40B4-BE49-F238E27FC236}">
                    <a16:creationId xmlns:a16="http://schemas.microsoft.com/office/drawing/2014/main" id="{E5097D43-8847-49D9-99F1-D558FA0549BA}"/>
                  </a:ext>
                </a:extLst>
              </p:cNvPr>
              <p:cNvSpPr/>
              <p:nvPr/>
            </p:nvSpPr>
            <p:spPr>
              <a:xfrm>
                <a:off x="3590818" y="1547974"/>
                <a:ext cx="5712430" cy="5514000"/>
              </a:xfrm>
              <a:prstGeom prst="arc">
                <a:avLst>
                  <a:gd name="adj1" fmla="val 8996208"/>
                  <a:gd name="adj2" fmla="val 1659259"/>
                </a:avLst>
              </a:prstGeom>
              <a:no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grpSp>
            <p:nvGrpSpPr>
              <p:cNvPr id="19" name="Group 18">
                <a:extLst>
                  <a:ext uri="{FF2B5EF4-FFF2-40B4-BE49-F238E27FC236}">
                    <a16:creationId xmlns:a16="http://schemas.microsoft.com/office/drawing/2014/main" id="{4B074CCE-BA47-4ACD-A9E0-9867F8B50CBC}"/>
                  </a:ext>
                </a:extLst>
              </p:cNvPr>
              <p:cNvGrpSpPr/>
              <p:nvPr/>
            </p:nvGrpSpPr>
            <p:grpSpPr>
              <a:xfrm>
                <a:off x="-919" y="533289"/>
                <a:ext cx="10805802" cy="6255705"/>
                <a:chOff x="-919" y="533289"/>
                <a:chExt cx="10805802" cy="6255705"/>
              </a:xfrm>
            </p:grpSpPr>
            <p:pic>
              <p:nvPicPr>
                <p:cNvPr id="20" name="Picture 2" descr="Plane Front transparent PNG - StickPNG">
                  <a:extLst>
                    <a:ext uri="{FF2B5EF4-FFF2-40B4-BE49-F238E27FC236}">
                      <a16:creationId xmlns:a16="http://schemas.microsoft.com/office/drawing/2014/main" id="{F176EDF2-EA1A-4331-9D59-5364F0AAD8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6101" y="3779604"/>
                  <a:ext cx="8559799" cy="3009390"/>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D54D0D62-45E9-4CF4-ACC2-7DAD55087F24}"/>
                    </a:ext>
                  </a:extLst>
                </p:cNvPr>
                <p:cNvSpPr/>
                <p:nvPr/>
              </p:nvSpPr>
              <p:spPr>
                <a:xfrm>
                  <a:off x="3282593" y="3698696"/>
                  <a:ext cx="570216" cy="585627"/>
                </a:xfrm>
                <a:prstGeom prst="ellipse">
                  <a:avLst/>
                </a:prstGeom>
                <a:ln w="127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22" name="Oval 21">
                  <a:extLst>
                    <a:ext uri="{FF2B5EF4-FFF2-40B4-BE49-F238E27FC236}">
                      <a16:creationId xmlns:a16="http://schemas.microsoft.com/office/drawing/2014/main" id="{01F09A94-FB04-4326-BB0E-A12829FB4574}"/>
                    </a:ext>
                  </a:extLst>
                </p:cNvPr>
                <p:cNvSpPr/>
                <p:nvPr/>
              </p:nvSpPr>
              <p:spPr>
                <a:xfrm>
                  <a:off x="3359648" y="3780890"/>
                  <a:ext cx="416105" cy="423807"/>
                </a:xfrm>
                <a:prstGeom prst="ellipse">
                  <a:avLst/>
                </a:prstGeom>
                <a:solidFill>
                  <a:schemeClr val="bg1">
                    <a:lumMod val="5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solidFill>
                        <a:srgbClr val="FE9202"/>
                      </a:solidFill>
                      <a:effectLst>
                        <a:outerShdw blurRad="50800" dist="38100" dir="2700000" algn="tl" rotWithShape="0">
                          <a:prstClr val="black">
                            <a:alpha val="40000"/>
                          </a:prstClr>
                        </a:outerShdw>
                      </a:effectLst>
                      <a:latin typeface="+mj-lt"/>
                      <a:ea typeface="+mj-ea"/>
                      <a:cs typeface="+mj-cs"/>
                    </a:rPr>
                    <a:t>1</a:t>
                  </a:r>
                  <a:endParaRPr lang="en-US" sz="1400" dirty="0">
                    <a:solidFill>
                      <a:srgbClr val="FE9202"/>
                    </a:solidFill>
                    <a:effectLst>
                      <a:outerShdw blurRad="50800" dist="38100" dir="2700000" algn="tl" rotWithShape="0">
                        <a:prstClr val="black">
                          <a:alpha val="40000"/>
                        </a:prstClr>
                      </a:outerShdw>
                    </a:effectLst>
                    <a:latin typeface="+mj-lt"/>
                    <a:ea typeface="+mj-ea"/>
                    <a:cs typeface="+mj-cs"/>
                  </a:endParaRPr>
                </a:p>
              </p:txBody>
            </p:sp>
            <p:sp>
              <p:nvSpPr>
                <p:cNvPr id="23" name="Rectangle 22">
                  <a:extLst>
                    <a:ext uri="{FF2B5EF4-FFF2-40B4-BE49-F238E27FC236}">
                      <a16:creationId xmlns:a16="http://schemas.microsoft.com/office/drawing/2014/main" id="{29202A04-6953-4478-9E75-BB798E03F585}"/>
                    </a:ext>
                  </a:extLst>
                </p:cNvPr>
                <p:cNvSpPr/>
                <p:nvPr/>
              </p:nvSpPr>
              <p:spPr>
                <a:xfrm>
                  <a:off x="-919" y="3707323"/>
                  <a:ext cx="3055455" cy="513020"/>
                </a:xfrm>
                <a:prstGeom prst="rect">
                  <a:avLst/>
                </a:prstGeom>
                <a:noFill/>
              </p:spPr>
              <p:txBody>
                <a:bodyPr wrap="none" lIns="68580" tIns="34290" rIns="68580" bIns="34290">
                  <a:spAutoFit/>
                </a:bodyPr>
                <a:lstStyle/>
                <a:p>
                  <a:pPr algn="ctr"/>
                  <a:r>
                    <a:rPr lang="en-US" sz="1400" dirty="0">
                      <a:solidFill>
                        <a:schemeClr val="tx2"/>
                      </a:solidFill>
                      <a:effectLst>
                        <a:outerShdw blurRad="50800" dist="38100" dir="2700000" algn="tl" rotWithShape="0">
                          <a:prstClr val="black">
                            <a:alpha val="40000"/>
                          </a:prstClr>
                        </a:outerShdw>
                      </a:effectLst>
                      <a:latin typeface="+mj-lt"/>
                      <a:ea typeface="+mj-ea"/>
                      <a:cs typeface="+mj-cs"/>
                    </a:rPr>
                    <a:t>Dataset</a:t>
                  </a:r>
                  <a:r>
                    <a:rPr lang="en-US" sz="1400" dirty="0">
                      <a:ln w="0"/>
                      <a:solidFill>
                        <a:schemeClr val="tx2"/>
                      </a:solidFill>
                      <a:effectLst>
                        <a:outerShdw blurRad="38100" dist="25400" dir="5400000" algn="ctr" rotWithShape="0">
                          <a:srgbClr val="6E747A">
                            <a:alpha val="43000"/>
                          </a:srgbClr>
                        </a:outerShdw>
                      </a:effectLst>
                    </a:rPr>
                    <a:t> </a:t>
                  </a:r>
                  <a:r>
                    <a:rPr lang="en-US" sz="1400" dirty="0">
                      <a:solidFill>
                        <a:schemeClr val="tx2"/>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Understanding</a:t>
                  </a:r>
                </a:p>
              </p:txBody>
            </p:sp>
            <p:sp>
              <p:nvSpPr>
                <p:cNvPr id="24" name="Rectangle 23">
                  <a:extLst>
                    <a:ext uri="{FF2B5EF4-FFF2-40B4-BE49-F238E27FC236}">
                      <a16:creationId xmlns:a16="http://schemas.microsoft.com/office/drawing/2014/main" id="{AAC47C9D-3271-43A5-A8E0-75C384781B06}"/>
                    </a:ext>
                  </a:extLst>
                </p:cNvPr>
                <p:cNvSpPr/>
                <p:nvPr/>
              </p:nvSpPr>
              <p:spPr>
                <a:xfrm>
                  <a:off x="2041220" y="2045626"/>
                  <a:ext cx="1677748" cy="513020"/>
                </a:xfrm>
                <a:prstGeom prst="rect">
                  <a:avLst/>
                </a:prstGeom>
                <a:noFill/>
              </p:spPr>
              <p:txBody>
                <a:bodyPr wrap="none" lIns="68580" tIns="34290" rIns="68580" bIns="34290">
                  <a:spAutoFit/>
                </a:bodyPr>
                <a:lstStyle/>
                <a:p>
                  <a:pPr algn="ctr"/>
                  <a:r>
                    <a:rPr lang="en-US" sz="1400" dirty="0">
                      <a:solidFill>
                        <a:schemeClr val="tx2"/>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Simple</a:t>
                  </a:r>
                  <a:r>
                    <a:rPr lang="en-US" sz="1400" dirty="0">
                      <a:solidFill>
                        <a:schemeClr val="tx2"/>
                      </a:solidFill>
                      <a:effectLst>
                        <a:outerShdw blurRad="50800" dist="38100" dir="2700000" algn="tl" rotWithShape="0">
                          <a:prstClr val="black">
                            <a:alpha val="40000"/>
                          </a:prstClr>
                        </a:outerShdw>
                      </a:effectLst>
                      <a:latin typeface="+mj-lt"/>
                      <a:ea typeface="+mj-ea"/>
                      <a:cs typeface="+mj-cs"/>
                    </a:rPr>
                    <a:t> EDA</a:t>
                  </a:r>
                </a:p>
              </p:txBody>
            </p:sp>
            <p:sp>
              <p:nvSpPr>
                <p:cNvPr id="25" name="Rectangle 24">
                  <a:extLst>
                    <a:ext uri="{FF2B5EF4-FFF2-40B4-BE49-F238E27FC236}">
                      <a16:creationId xmlns:a16="http://schemas.microsoft.com/office/drawing/2014/main" id="{FDA38B69-9547-434C-BA12-982E52F4CB70}"/>
                    </a:ext>
                  </a:extLst>
                </p:cNvPr>
                <p:cNvSpPr/>
                <p:nvPr/>
              </p:nvSpPr>
              <p:spPr>
                <a:xfrm>
                  <a:off x="5390032" y="533289"/>
                  <a:ext cx="1869129" cy="513020"/>
                </a:xfrm>
                <a:prstGeom prst="rect">
                  <a:avLst/>
                </a:prstGeom>
                <a:noFill/>
              </p:spPr>
              <p:txBody>
                <a:bodyPr wrap="none" lIns="68580" tIns="34290" rIns="68580" bIns="34290">
                  <a:spAutoFit/>
                </a:bodyPr>
                <a:lstStyle/>
                <a:p>
                  <a:pPr algn="ctr"/>
                  <a:r>
                    <a:rPr lang="en-US" sz="1400" dirty="0">
                      <a:solidFill>
                        <a:schemeClr val="tx2"/>
                      </a:solidFill>
                      <a:effectLst>
                        <a:outerShdw blurRad="50800" dist="38100" dir="2700000" algn="tl" rotWithShape="0">
                          <a:prstClr val="black">
                            <a:alpha val="40000"/>
                          </a:prstClr>
                        </a:outerShdw>
                      </a:effectLst>
                      <a:latin typeface="+mj-lt"/>
                      <a:ea typeface="+mj-ea"/>
                      <a:cs typeface="+mj-cs"/>
                    </a:rPr>
                    <a:t>Split </a:t>
                  </a:r>
                  <a:r>
                    <a:rPr lang="en-US" sz="1400" dirty="0">
                      <a:solidFill>
                        <a:schemeClr val="tx2"/>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the</a:t>
                  </a:r>
                  <a:r>
                    <a:rPr lang="en-US" sz="1400" dirty="0">
                      <a:solidFill>
                        <a:schemeClr val="tx2"/>
                      </a:solidFill>
                      <a:effectLst>
                        <a:outerShdw blurRad="50800" dist="38100" dir="2700000" algn="tl" rotWithShape="0">
                          <a:prstClr val="black">
                            <a:alpha val="40000"/>
                          </a:prstClr>
                        </a:outerShdw>
                      </a:effectLst>
                      <a:latin typeface="+mj-lt"/>
                      <a:ea typeface="+mj-ea"/>
                      <a:cs typeface="+mj-cs"/>
                    </a:rPr>
                    <a:t> Data</a:t>
                  </a:r>
                </a:p>
              </p:txBody>
            </p:sp>
            <p:sp>
              <p:nvSpPr>
                <p:cNvPr id="26" name="Rectangle 25">
                  <a:extLst>
                    <a:ext uri="{FF2B5EF4-FFF2-40B4-BE49-F238E27FC236}">
                      <a16:creationId xmlns:a16="http://schemas.microsoft.com/office/drawing/2014/main" id="{9E7B632B-13B0-4358-B238-FD64C8D18D27}"/>
                    </a:ext>
                  </a:extLst>
                </p:cNvPr>
                <p:cNvSpPr/>
                <p:nvPr/>
              </p:nvSpPr>
              <p:spPr>
                <a:xfrm>
                  <a:off x="8959370" y="1955985"/>
                  <a:ext cx="1777580" cy="513020"/>
                </a:xfrm>
                <a:prstGeom prst="rect">
                  <a:avLst/>
                </a:prstGeom>
                <a:noFill/>
              </p:spPr>
              <p:txBody>
                <a:bodyPr wrap="none" lIns="68580" tIns="34290" rIns="68580" bIns="34290">
                  <a:spAutoFit/>
                </a:bodyPr>
                <a:lstStyle/>
                <a:p>
                  <a:pPr algn="ctr"/>
                  <a:r>
                    <a:rPr lang="en-US" sz="1400" dirty="0">
                      <a:solidFill>
                        <a:schemeClr val="tx2"/>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Experiments</a:t>
                  </a:r>
                </a:p>
              </p:txBody>
            </p:sp>
            <p:sp>
              <p:nvSpPr>
                <p:cNvPr id="27" name="Rectangle 26">
                  <a:extLst>
                    <a:ext uri="{FF2B5EF4-FFF2-40B4-BE49-F238E27FC236}">
                      <a16:creationId xmlns:a16="http://schemas.microsoft.com/office/drawing/2014/main" id="{EEEABE42-FBE0-4804-BAB5-325765CFE5C1}"/>
                    </a:ext>
                  </a:extLst>
                </p:cNvPr>
                <p:cNvSpPr/>
                <p:nvPr/>
              </p:nvSpPr>
              <p:spPr>
                <a:xfrm>
                  <a:off x="9719372" y="3680328"/>
                  <a:ext cx="1085511" cy="513020"/>
                </a:xfrm>
                <a:prstGeom prst="rect">
                  <a:avLst/>
                </a:prstGeom>
                <a:noFill/>
              </p:spPr>
              <p:txBody>
                <a:bodyPr wrap="none" lIns="68580" tIns="34290" rIns="68580" bIns="34290">
                  <a:spAutoFit/>
                </a:bodyPr>
                <a:lstStyle/>
                <a:p>
                  <a:pPr algn="ctr"/>
                  <a:r>
                    <a:rPr lang="en-US" sz="1400" dirty="0">
                      <a:solidFill>
                        <a:schemeClr val="tx2"/>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Result</a:t>
                  </a:r>
                  <a:r>
                    <a:rPr lang="en-US" sz="14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 </a:t>
                  </a:r>
                </a:p>
              </p:txBody>
            </p:sp>
          </p:grpSp>
        </p:grpSp>
        <p:grpSp>
          <p:nvGrpSpPr>
            <p:cNvPr id="6" name="Group 5">
              <a:extLst>
                <a:ext uri="{FF2B5EF4-FFF2-40B4-BE49-F238E27FC236}">
                  <a16:creationId xmlns:a16="http://schemas.microsoft.com/office/drawing/2014/main" id="{964B4E31-DC81-4DC4-BCE3-D9B07502EFBA}"/>
                </a:ext>
              </a:extLst>
            </p:cNvPr>
            <p:cNvGrpSpPr/>
            <p:nvPr/>
          </p:nvGrpSpPr>
          <p:grpSpPr>
            <a:xfrm>
              <a:off x="3654851" y="2680792"/>
              <a:ext cx="296695" cy="280510"/>
              <a:chOff x="7748708" y="1564143"/>
              <a:chExt cx="296695" cy="280510"/>
            </a:xfrm>
          </p:grpSpPr>
          <p:sp>
            <p:nvSpPr>
              <p:cNvPr id="16" name="Oval 15">
                <a:extLst>
                  <a:ext uri="{FF2B5EF4-FFF2-40B4-BE49-F238E27FC236}">
                    <a16:creationId xmlns:a16="http://schemas.microsoft.com/office/drawing/2014/main" id="{E5985AA6-EA7A-41A4-96D3-AB358F2C6FB6}"/>
                  </a:ext>
                </a:extLst>
              </p:cNvPr>
              <p:cNvSpPr/>
              <p:nvPr/>
            </p:nvSpPr>
            <p:spPr>
              <a:xfrm>
                <a:off x="7748708" y="1564143"/>
                <a:ext cx="296695" cy="280510"/>
              </a:xfrm>
              <a:prstGeom prst="ellipse">
                <a:avLst/>
              </a:prstGeom>
              <a:ln w="127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17" name="Oval 16">
                <a:extLst>
                  <a:ext uri="{FF2B5EF4-FFF2-40B4-BE49-F238E27FC236}">
                    <a16:creationId xmlns:a16="http://schemas.microsoft.com/office/drawing/2014/main" id="{BEE81EB0-4650-460A-8650-7C90B731BCE3}"/>
                  </a:ext>
                </a:extLst>
              </p:cNvPr>
              <p:cNvSpPr/>
              <p:nvPr/>
            </p:nvSpPr>
            <p:spPr>
              <a:xfrm>
                <a:off x="7788802" y="1603513"/>
                <a:ext cx="216508" cy="203000"/>
              </a:xfrm>
              <a:prstGeom prst="ellipse">
                <a:avLst/>
              </a:prstGeom>
              <a:solidFill>
                <a:schemeClr val="bg1">
                  <a:lumMod val="5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solidFill>
                      <a:srgbClr val="FE9202"/>
                    </a:solidFill>
                    <a:effectLst>
                      <a:outerShdw blurRad="50800" dist="38100" dir="2700000" algn="tl" rotWithShape="0">
                        <a:prstClr val="black">
                          <a:alpha val="40000"/>
                        </a:prstClr>
                      </a:outerShdw>
                    </a:effectLst>
                    <a:latin typeface="+mj-lt"/>
                    <a:ea typeface="+mj-ea"/>
                    <a:cs typeface="+mj-cs"/>
                  </a:rPr>
                  <a:t>2</a:t>
                </a:r>
                <a:endParaRPr lang="en-US" sz="1400" dirty="0">
                  <a:solidFill>
                    <a:srgbClr val="FE9202"/>
                  </a:solidFill>
                  <a:effectLst>
                    <a:outerShdw blurRad="50800" dist="38100" dir="2700000" algn="tl" rotWithShape="0">
                      <a:prstClr val="black">
                        <a:alpha val="40000"/>
                      </a:prstClr>
                    </a:outerShdw>
                  </a:effectLst>
                  <a:latin typeface="+mj-lt"/>
                  <a:ea typeface="+mj-ea"/>
                  <a:cs typeface="+mj-cs"/>
                </a:endParaRPr>
              </a:p>
            </p:txBody>
          </p:sp>
        </p:grpSp>
        <p:grpSp>
          <p:nvGrpSpPr>
            <p:cNvPr id="7" name="Group 6">
              <a:extLst>
                <a:ext uri="{FF2B5EF4-FFF2-40B4-BE49-F238E27FC236}">
                  <a16:creationId xmlns:a16="http://schemas.microsoft.com/office/drawing/2014/main" id="{E3076C0D-966E-4597-9BC0-AC34BEA84B31}"/>
                </a:ext>
              </a:extLst>
            </p:cNvPr>
            <p:cNvGrpSpPr/>
            <p:nvPr/>
          </p:nvGrpSpPr>
          <p:grpSpPr>
            <a:xfrm>
              <a:off x="6174644" y="3465329"/>
              <a:ext cx="296695" cy="280510"/>
              <a:chOff x="7748708" y="1564143"/>
              <a:chExt cx="296695" cy="280510"/>
            </a:xfrm>
          </p:grpSpPr>
          <p:sp>
            <p:nvSpPr>
              <p:cNvPr id="14" name="Oval 13">
                <a:extLst>
                  <a:ext uri="{FF2B5EF4-FFF2-40B4-BE49-F238E27FC236}">
                    <a16:creationId xmlns:a16="http://schemas.microsoft.com/office/drawing/2014/main" id="{A6E0073A-302E-4C9F-B95C-88EBDDA60E7B}"/>
                  </a:ext>
                </a:extLst>
              </p:cNvPr>
              <p:cNvSpPr/>
              <p:nvPr/>
            </p:nvSpPr>
            <p:spPr>
              <a:xfrm>
                <a:off x="7748708" y="1564143"/>
                <a:ext cx="296695" cy="280510"/>
              </a:xfrm>
              <a:prstGeom prst="ellipse">
                <a:avLst/>
              </a:prstGeom>
              <a:ln w="127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15" name="Oval 14">
                <a:extLst>
                  <a:ext uri="{FF2B5EF4-FFF2-40B4-BE49-F238E27FC236}">
                    <a16:creationId xmlns:a16="http://schemas.microsoft.com/office/drawing/2014/main" id="{CE5342AF-C197-452A-B371-55D2D2D2FBF6}"/>
                  </a:ext>
                </a:extLst>
              </p:cNvPr>
              <p:cNvSpPr/>
              <p:nvPr/>
            </p:nvSpPr>
            <p:spPr>
              <a:xfrm>
                <a:off x="7788802" y="1603513"/>
                <a:ext cx="216508" cy="203000"/>
              </a:xfrm>
              <a:prstGeom prst="ellipse">
                <a:avLst/>
              </a:prstGeom>
              <a:solidFill>
                <a:schemeClr val="bg1">
                  <a:lumMod val="5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solidFill>
                      <a:srgbClr val="FE9202"/>
                    </a:solidFill>
                    <a:effectLst>
                      <a:outerShdw blurRad="50800" dist="38100" dir="2700000" algn="tl" rotWithShape="0">
                        <a:prstClr val="black">
                          <a:alpha val="40000"/>
                        </a:prstClr>
                      </a:outerShdw>
                    </a:effectLst>
                    <a:latin typeface="+mj-lt"/>
                    <a:ea typeface="+mj-ea"/>
                    <a:cs typeface="+mj-cs"/>
                  </a:rPr>
                  <a:t>5</a:t>
                </a:r>
                <a:endParaRPr lang="en-US" sz="1400" dirty="0">
                  <a:solidFill>
                    <a:srgbClr val="FE9202"/>
                  </a:solidFill>
                  <a:effectLst>
                    <a:outerShdw blurRad="50800" dist="38100" dir="2700000" algn="tl" rotWithShape="0">
                      <a:prstClr val="black">
                        <a:alpha val="40000"/>
                      </a:prstClr>
                    </a:outerShdw>
                  </a:effectLst>
                  <a:latin typeface="+mj-lt"/>
                  <a:ea typeface="+mj-ea"/>
                  <a:cs typeface="+mj-cs"/>
                </a:endParaRPr>
              </a:p>
            </p:txBody>
          </p:sp>
        </p:grpSp>
        <p:grpSp>
          <p:nvGrpSpPr>
            <p:cNvPr id="8" name="Group 7">
              <a:extLst>
                <a:ext uri="{FF2B5EF4-FFF2-40B4-BE49-F238E27FC236}">
                  <a16:creationId xmlns:a16="http://schemas.microsoft.com/office/drawing/2014/main" id="{BF96E7EE-717A-4A13-A3F2-06DFD376C3E4}"/>
                </a:ext>
              </a:extLst>
            </p:cNvPr>
            <p:cNvGrpSpPr/>
            <p:nvPr/>
          </p:nvGrpSpPr>
          <p:grpSpPr>
            <a:xfrm>
              <a:off x="5772527" y="2662489"/>
              <a:ext cx="296695" cy="280510"/>
              <a:chOff x="7748708" y="1564143"/>
              <a:chExt cx="296695" cy="280510"/>
            </a:xfrm>
          </p:grpSpPr>
          <p:sp>
            <p:nvSpPr>
              <p:cNvPr id="12" name="Oval 11">
                <a:extLst>
                  <a:ext uri="{FF2B5EF4-FFF2-40B4-BE49-F238E27FC236}">
                    <a16:creationId xmlns:a16="http://schemas.microsoft.com/office/drawing/2014/main" id="{5763AF94-863A-43F7-B346-40CFC473811D}"/>
                  </a:ext>
                </a:extLst>
              </p:cNvPr>
              <p:cNvSpPr/>
              <p:nvPr/>
            </p:nvSpPr>
            <p:spPr>
              <a:xfrm>
                <a:off x="7748708" y="1564143"/>
                <a:ext cx="296695" cy="280510"/>
              </a:xfrm>
              <a:prstGeom prst="ellipse">
                <a:avLst/>
              </a:prstGeom>
              <a:ln w="127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13" name="Oval 12">
                <a:extLst>
                  <a:ext uri="{FF2B5EF4-FFF2-40B4-BE49-F238E27FC236}">
                    <a16:creationId xmlns:a16="http://schemas.microsoft.com/office/drawing/2014/main" id="{767E2002-DD55-4A94-82C4-4E2F689940DE}"/>
                  </a:ext>
                </a:extLst>
              </p:cNvPr>
              <p:cNvSpPr/>
              <p:nvPr/>
            </p:nvSpPr>
            <p:spPr>
              <a:xfrm>
                <a:off x="7788802" y="1603513"/>
                <a:ext cx="216508" cy="203000"/>
              </a:xfrm>
              <a:prstGeom prst="ellipse">
                <a:avLst/>
              </a:prstGeom>
              <a:solidFill>
                <a:schemeClr val="bg1">
                  <a:lumMod val="5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solidFill>
                      <a:srgbClr val="FE9202"/>
                    </a:solidFill>
                    <a:effectLst>
                      <a:outerShdw blurRad="50800" dist="38100" dir="2700000" algn="tl" rotWithShape="0">
                        <a:prstClr val="black">
                          <a:alpha val="40000"/>
                        </a:prstClr>
                      </a:outerShdw>
                    </a:effectLst>
                    <a:latin typeface="+mj-lt"/>
                    <a:ea typeface="+mj-ea"/>
                    <a:cs typeface="+mj-cs"/>
                  </a:rPr>
                  <a:t>4</a:t>
                </a:r>
                <a:endParaRPr lang="en-US" sz="1400" dirty="0">
                  <a:solidFill>
                    <a:srgbClr val="FE9202"/>
                  </a:solidFill>
                  <a:effectLst>
                    <a:outerShdw blurRad="50800" dist="38100" dir="2700000" algn="tl" rotWithShape="0">
                      <a:prstClr val="black">
                        <a:alpha val="40000"/>
                      </a:prstClr>
                    </a:outerShdw>
                  </a:effectLst>
                  <a:latin typeface="+mj-lt"/>
                  <a:ea typeface="+mj-ea"/>
                  <a:cs typeface="+mj-cs"/>
                </a:endParaRPr>
              </a:p>
            </p:txBody>
          </p:sp>
        </p:grpSp>
        <p:grpSp>
          <p:nvGrpSpPr>
            <p:cNvPr id="9" name="Group 8">
              <a:extLst>
                <a:ext uri="{FF2B5EF4-FFF2-40B4-BE49-F238E27FC236}">
                  <a16:creationId xmlns:a16="http://schemas.microsoft.com/office/drawing/2014/main" id="{7C36C386-892D-42ED-AAB8-2A03F9425D8F}"/>
                </a:ext>
              </a:extLst>
            </p:cNvPr>
            <p:cNvGrpSpPr/>
            <p:nvPr/>
          </p:nvGrpSpPr>
          <p:grpSpPr>
            <a:xfrm>
              <a:off x="4652856" y="2291240"/>
              <a:ext cx="296695" cy="280510"/>
              <a:chOff x="7748708" y="1564143"/>
              <a:chExt cx="296695" cy="280510"/>
            </a:xfrm>
          </p:grpSpPr>
          <p:sp>
            <p:nvSpPr>
              <p:cNvPr id="10" name="Oval 9">
                <a:extLst>
                  <a:ext uri="{FF2B5EF4-FFF2-40B4-BE49-F238E27FC236}">
                    <a16:creationId xmlns:a16="http://schemas.microsoft.com/office/drawing/2014/main" id="{2B2DA31B-C290-446C-A0B1-5D6AF95F0450}"/>
                  </a:ext>
                </a:extLst>
              </p:cNvPr>
              <p:cNvSpPr/>
              <p:nvPr/>
            </p:nvSpPr>
            <p:spPr>
              <a:xfrm>
                <a:off x="7748708" y="1564143"/>
                <a:ext cx="296695" cy="280510"/>
              </a:xfrm>
              <a:prstGeom prst="ellipse">
                <a:avLst/>
              </a:prstGeom>
              <a:ln w="127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11" name="Oval 10">
                <a:extLst>
                  <a:ext uri="{FF2B5EF4-FFF2-40B4-BE49-F238E27FC236}">
                    <a16:creationId xmlns:a16="http://schemas.microsoft.com/office/drawing/2014/main" id="{7F5F0C0F-2AF2-4A53-9019-2B5554583C0A}"/>
                  </a:ext>
                </a:extLst>
              </p:cNvPr>
              <p:cNvSpPr/>
              <p:nvPr/>
            </p:nvSpPr>
            <p:spPr>
              <a:xfrm>
                <a:off x="7788802" y="1603513"/>
                <a:ext cx="216508" cy="203000"/>
              </a:xfrm>
              <a:prstGeom prst="ellipse">
                <a:avLst/>
              </a:prstGeom>
              <a:solidFill>
                <a:schemeClr val="bg1">
                  <a:lumMod val="5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solidFill>
                      <a:srgbClr val="FE9202"/>
                    </a:solidFill>
                    <a:effectLst>
                      <a:outerShdw blurRad="50800" dist="38100" dir="2700000" algn="tl" rotWithShape="0">
                        <a:prstClr val="black">
                          <a:alpha val="40000"/>
                        </a:prstClr>
                      </a:outerShdw>
                    </a:effectLst>
                    <a:latin typeface="+mj-lt"/>
                    <a:ea typeface="+mj-ea"/>
                    <a:cs typeface="+mj-cs"/>
                  </a:rPr>
                  <a:t>3</a:t>
                </a:r>
                <a:endParaRPr lang="en-US" sz="1400" dirty="0">
                  <a:solidFill>
                    <a:srgbClr val="FE9202"/>
                  </a:solidFill>
                  <a:effectLst>
                    <a:outerShdw blurRad="50800" dist="38100" dir="2700000" algn="tl" rotWithShape="0">
                      <a:prstClr val="black">
                        <a:alpha val="40000"/>
                      </a:prstClr>
                    </a:outerShdw>
                  </a:effectLst>
                  <a:latin typeface="+mj-lt"/>
                  <a:ea typeface="+mj-ea"/>
                  <a:cs typeface="+mj-cs"/>
                </a:endParaRPr>
              </a:p>
            </p:txBody>
          </p:sp>
        </p:grpSp>
      </p:grpSp>
    </p:spTree>
    <p:extLst>
      <p:ext uri="{BB962C8B-B14F-4D97-AF65-F5344CB8AC3E}">
        <p14:creationId xmlns:p14="http://schemas.microsoft.com/office/powerpoint/2010/main" val="99668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7A5D-06B6-4113-8E2D-0B95DFDC591D}"/>
              </a:ext>
            </a:extLst>
          </p:cNvPr>
          <p:cNvSpPr>
            <a:spLocks noGrp="1"/>
          </p:cNvSpPr>
          <p:nvPr>
            <p:ph type="title"/>
          </p:nvPr>
        </p:nvSpPr>
        <p:spPr>
          <a:xfrm>
            <a:off x="485191" y="156414"/>
            <a:ext cx="6704647" cy="725349"/>
          </a:xfrm>
        </p:spPr>
        <p:txBody>
          <a:bodyPr/>
          <a:lstStyle/>
          <a:p>
            <a:r>
              <a:rPr lang="en-US" dirty="0">
                <a:latin typeface="Times New Roman" panose="02020603050405020304" pitchFamily="18" charset="0"/>
                <a:cs typeface="Times New Roman" panose="02020603050405020304" pitchFamily="18" charset="0"/>
              </a:rPr>
              <a:t>Data Understanding</a:t>
            </a:r>
          </a:p>
        </p:txBody>
      </p:sp>
      <p:pic>
        <p:nvPicPr>
          <p:cNvPr id="8" name="Content Placeholder 7" descr="Text&#10;&#10;Description automatically generated">
            <a:extLst>
              <a:ext uri="{FF2B5EF4-FFF2-40B4-BE49-F238E27FC236}">
                <a16:creationId xmlns:a16="http://schemas.microsoft.com/office/drawing/2014/main" id="{942DFB67-20EC-4707-B7E5-8B0953315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91" y="1067422"/>
            <a:ext cx="5692573" cy="3919664"/>
          </a:xfrm>
        </p:spPr>
      </p:pic>
    </p:spTree>
    <p:extLst>
      <p:ext uri="{BB962C8B-B14F-4D97-AF65-F5344CB8AC3E}">
        <p14:creationId xmlns:p14="http://schemas.microsoft.com/office/powerpoint/2010/main" val="311379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53F5-3E8C-4571-A26D-C26F6EDA7390}"/>
              </a:ext>
            </a:extLst>
          </p:cNvPr>
          <p:cNvSpPr>
            <a:spLocks noGrp="1"/>
          </p:cNvSpPr>
          <p:nvPr>
            <p:ph type="title"/>
          </p:nvPr>
        </p:nvSpPr>
        <p:spPr>
          <a:xfrm>
            <a:off x="434949" y="98747"/>
            <a:ext cx="6704647" cy="725349"/>
          </a:xfrm>
        </p:spPr>
        <p:txBody>
          <a:bodyPr>
            <a:noAutofit/>
          </a:bodyPr>
          <a:lstStyle/>
          <a:p>
            <a:r>
              <a:rPr lang="en-US" sz="2800" dirty="0">
                <a:latin typeface="Times New Roman" panose="02020603050405020304" pitchFamily="18" charset="0"/>
                <a:cs typeface="Times New Roman" panose="02020603050405020304" pitchFamily="18" charset="0"/>
              </a:rPr>
              <a:t>Pre-processing</a:t>
            </a:r>
            <a:r>
              <a:rPr lang="en-US" sz="2800" dirty="0"/>
              <a:t> the dataset &amp; </a:t>
            </a:r>
            <a:r>
              <a:rPr lang="en-US" sz="2800" dirty="0">
                <a:sym typeface="Roboto Mono"/>
              </a:rPr>
              <a:t>Simple EDA</a:t>
            </a:r>
            <a:endParaRPr lang="en-US" sz="2800" dirty="0"/>
          </a:p>
        </p:txBody>
      </p:sp>
      <p:sp>
        <p:nvSpPr>
          <p:cNvPr id="4" name="TextBox 3">
            <a:extLst>
              <a:ext uri="{FF2B5EF4-FFF2-40B4-BE49-F238E27FC236}">
                <a16:creationId xmlns:a16="http://schemas.microsoft.com/office/drawing/2014/main" id="{400F6CE1-3640-47BE-8B53-DD36FF0A4477}"/>
              </a:ext>
            </a:extLst>
          </p:cNvPr>
          <p:cNvSpPr txBox="1"/>
          <p:nvPr/>
        </p:nvSpPr>
        <p:spPr>
          <a:xfrm>
            <a:off x="1128533" y="1216549"/>
            <a:ext cx="5906735" cy="1427570"/>
          </a:xfrm>
          <a:prstGeom prst="rect">
            <a:avLst/>
          </a:prstGeom>
          <a:noFill/>
        </p:spPr>
        <p:txBody>
          <a:bodyPr wrap="square">
            <a:spAutoFit/>
          </a:bodyPr>
          <a:lstStyle/>
          <a:p>
            <a:pPr>
              <a:lnSpc>
                <a:spcPct val="150000"/>
              </a:lnSpc>
            </a:pPr>
            <a:r>
              <a:rPr lang="en-US" sz="1400" dirty="0">
                <a:solidFill>
                  <a:schemeClr val="accent1">
                    <a:lumMod val="50000"/>
                  </a:schemeClr>
                </a:solidFill>
                <a:latin typeface="Times New Roman" panose="02020603050405020304" pitchFamily="18" charset="0"/>
                <a:cs typeface="Times New Roman" panose="02020603050405020304" pitchFamily="18" charset="0"/>
                <a:sym typeface="Arial"/>
              </a:rPr>
              <a:t>To get started, we need to import some useful libraries that will help us import the dataset into our python environment, manipulate and analyze the same and later help us to visualize it.</a:t>
            </a: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TextBox 14">
            <a:extLst>
              <a:ext uri="{FF2B5EF4-FFF2-40B4-BE49-F238E27FC236}">
                <a16:creationId xmlns:a16="http://schemas.microsoft.com/office/drawing/2014/main" id="{D94EE687-C143-442A-8623-465E68C339DC}"/>
              </a:ext>
            </a:extLst>
          </p:cNvPr>
          <p:cNvSpPr txBox="1"/>
          <p:nvPr/>
        </p:nvSpPr>
        <p:spPr>
          <a:xfrm>
            <a:off x="1144022" y="2381932"/>
            <a:ext cx="5413690" cy="70410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solidFill>
                  <a:schemeClr val="accent1">
                    <a:lumMod val="50000"/>
                  </a:schemeClr>
                </a:solidFill>
                <a:latin typeface="Times New Roman" panose="02020603050405020304" pitchFamily="18" charset="0"/>
                <a:ea typeface="+mn-ea"/>
                <a:cs typeface="Times New Roman" panose="02020603050405020304" pitchFamily="18" charset="0"/>
              </a:rPr>
              <a:t>Missing values &amp; outliers was observed across the dataset, so a good approach it to either remove it or correct it.</a:t>
            </a:r>
          </a:p>
        </p:txBody>
      </p:sp>
      <p:sp>
        <p:nvSpPr>
          <p:cNvPr id="6" name="TextBox 14">
            <a:extLst>
              <a:ext uri="{FF2B5EF4-FFF2-40B4-BE49-F238E27FC236}">
                <a16:creationId xmlns:a16="http://schemas.microsoft.com/office/drawing/2014/main" id="{7421047C-38F1-4611-B61E-BB1714F53390}"/>
              </a:ext>
            </a:extLst>
          </p:cNvPr>
          <p:cNvSpPr txBox="1"/>
          <p:nvPr/>
        </p:nvSpPr>
        <p:spPr>
          <a:xfrm>
            <a:off x="1144022" y="3411337"/>
            <a:ext cx="6545359" cy="38209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solidFill>
                  <a:schemeClr val="accent1">
                    <a:lumMod val="50000"/>
                  </a:schemeClr>
                </a:solidFill>
                <a:latin typeface="Times New Roman" panose="02020603050405020304" pitchFamily="18" charset="0"/>
                <a:ea typeface="+mn-ea"/>
                <a:cs typeface="Times New Roman" panose="02020603050405020304" pitchFamily="18" charset="0"/>
              </a:rPr>
              <a:t>Split the data and do different features engineering on it.</a:t>
            </a:r>
          </a:p>
        </p:txBody>
      </p:sp>
      <p:grpSp>
        <p:nvGrpSpPr>
          <p:cNvPr id="85" name="Google Shape;1834;p37">
            <a:extLst>
              <a:ext uri="{FF2B5EF4-FFF2-40B4-BE49-F238E27FC236}">
                <a16:creationId xmlns:a16="http://schemas.microsoft.com/office/drawing/2014/main" id="{946FB70F-A3D6-4C4A-87B8-514A6726C8B9}"/>
              </a:ext>
            </a:extLst>
          </p:cNvPr>
          <p:cNvGrpSpPr/>
          <p:nvPr/>
        </p:nvGrpSpPr>
        <p:grpSpPr>
          <a:xfrm>
            <a:off x="505723" y="1258794"/>
            <a:ext cx="478500" cy="494944"/>
            <a:chOff x="1679625" y="2917950"/>
            <a:chExt cx="1238025" cy="1238050"/>
          </a:xfrm>
        </p:grpSpPr>
        <p:sp>
          <p:nvSpPr>
            <p:cNvPr id="86" name="Google Shape;1835;p37">
              <a:extLst>
                <a:ext uri="{FF2B5EF4-FFF2-40B4-BE49-F238E27FC236}">
                  <a16:creationId xmlns:a16="http://schemas.microsoft.com/office/drawing/2014/main" id="{EB721159-07F2-4782-B10B-D8C585350AF4}"/>
                </a:ext>
              </a:extLst>
            </p:cNvPr>
            <p:cNvSpPr/>
            <p:nvPr/>
          </p:nvSpPr>
          <p:spPr>
            <a:xfrm>
              <a:off x="1679625" y="2917950"/>
              <a:ext cx="1238025" cy="1238050"/>
            </a:xfrm>
            <a:custGeom>
              <a:avLst/>
              <a:gdLst/>
              <a:ahLst/>
              <a:cxnLst/>
              <a:rect l="l" t="t" r="r" b="b"/>
              <a:pathLst>
                <a:path w="49521" h="49522" extrusionOk="0">
                  <a:moveTo>
                    <a:pt x="24761" y="0"/>
                  </a:moveTo>
                  <a:cubicBezTo>
                    <a:pt x="11086" y="0"/>
                    <a:pt x="0" y="11086"/>
                    <a:pt x="0" y="24761"/>
                  </a:cubicBezTo>
                  <a:cubicBezTo>
                    <a:pt x="0" y="38436"/>
                    <a:pt x="11086" y="49522"/>
                    <a:pt x="24761" y="49522"/>
                  </a:cubicBezTo>
                  <a:cubicBezTo>
                    <a:pt x="38436" y="49522"/>
                    <a:pt x="49521" y="38436"/>
                    <a:pt x="49521" y="24761"/>
                  </a:cubicBezTo>
                  <a:cubicBezTo>
                    <a:pt x="49521" y="11086"/>
                    <a:pt x="38436" y="0"/>
                    <a:pt x="24761"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36;p37">
              <a:extLst>
                <a:ext uri="{FF2B5EF4-FFF2-40B4-BE49-F238E27FC236}">
                  <a16:creationId xmlns:a16="http://schemas.microsoft.com/office/drawing/2014/main" id="{582CB545-1FBA-4A25-A2A5-8354D3CA9CCD}"/>
                </a:ext>
              </a:extLst>
            </p:cNvPr>
            <p:cNvSpPr/>
            <p:nvPr/>
          </p:nvSpPr>
          <p:spPr>
            <a:xfrm>
              <a:off x="2374525" y="4041550"/>
              <a:ext cx="80650" cy="84075"/>
            </a:xfrm>
            <a:custGeom>
              <a:avLst/>
              <a:gdLst/>
              <a:ahLst/>
              <a:cxnLst/>
              <a:rect l="l" t="t" r="r" b="b"/>
              <a:pathLst>
                <a:path w="3226" h="3363" extrusionOk="0">
                  <a:moveTo>
                    <a:pt x="1300" y="1"/>
                  </a:moveTo>
                  <a:lnTo>
                    <a:pt x="1370" y="1397"/>
                  </a:lnTo>
                  <a:lnTo>
                    <a:pt x="0" y="1112"/>
                  </a:lnTo>
                  <a:lnTo>
                    <a:pt x="1246" y="1750"/>
                  </a:lnTo>
                  <a:lnTo>
                    <a:pt x="315" y="2793"/>
                  </a:lnTo>
                  <a:lnTo>
                    <a:pt x="315" y="2793"/>
                  </a:lnTo>
                  <a:lnTo>
                    <a:pt x="1489" y="2034"/>
                  </a:lnTo>
                  <a:lnTo>
                    <a:pt x="1927" y="3362"/>
                  </a:lnTo>
                  <a:lnTo>
                    <a:pt x="1857" y="1965"/>
                  </a:lnTo>
                  <a:lnTo>
                    <a:pt x="3226" y="2250"/>
                  </a:lnTo>
                  <a:lnTo>
                    <a:pt x="1982" y="1613"/>
                  </a:lnTo>
                  <a:lnTo>
                    <a:pt x="2912" y="569"/>
                  </a:lnTo>
                  <a:lnTo>
                    <a:pt x="1738" y="1328"/>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37;p37">
              <a:extLst>
                <a:ext uri="{FF2B5EF4-FFF2-40B4-BE49-F238E27FC236}">
                  <a16:creationId xmlns:a16="http://schemas.microsoft.com/office/drawing/2014/main" id="{9B0F1053-55C2-4830-A842-35DD1017B8C7}"/>
                </a:ext>
              </a:extLst>
            </p:cNvPr>
            <p:cNvSpPr/>
            <p:nvPr/>
          </p:nvSpPr>
          <p:spPr>
            <a:xfrm>
              <a:off x="2276125" y="4068225"/>
              <a:ext cx="53175" cy="58825"/>
            </a:xfrm>
            <a:custGeom>
              <a:avLst/>
              <a:gdLst/>
              <a:ahLst/>
              <a:cxnLst/>
              <a:rect l="l" t="t" r="r" b="b"/>
              <a:pathLst>
                <a:path w="2127" h="2353" extrusionOk="0">
                  <a:moveTo>
                    <a:pt x="974" y="1"/>
                  </a:moveTo>
                  <a:lnTo>
                    <a:pt x="917" y="963"/>
                  </a:lnTo>
                  <a:lnTo>
                    <a:pt x="0" y="666"/>
                  </a:lnTo>
                  <a:lnTo>
                    <a:pt x="805" y="1196"/>
                  </a:lnTo>
                  <a:lnTo>
                    <a:pt x="90" y="1841"/>
                  </a:lnTo>
                  <a:lnTo>
                    <a:pt x="951" y="1409"/>
                  </a:lnTo>
                  <a:lnTo>
                    <a:pt x="1153" y="2352"/>
                  </a:lnTo>
                  <a:lnTo>
                    <a:pt x="1209" y="1389"/>
                  </a:lnTo>
                  <a:lnTo>
                    <a:pt x="2126" y="1687"/>
                  </a:lnTo>
                  <a:lnTo>
                    <a:pt x="1321" y="1157"/>
                  </a:lnTo>
                  <a:lnTo>
                    <a:pt x="2037" y="511"/>
                  </a:lnTo>
                  <a:lnTo>
                    <a:pt x="1175" y="944"/>
                  </a:lnTo>
                  <a:lnTo>
                    <a:pt x="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38;p37">
              <a:extLst>
                <a:ext uri="{FF2B5EF4-FFF2-40B4-BE49-F238E27FC236}">
                  <a16:creationId xmlns:a16="http://schemas.microsoft.com/office/drawing/2014/main" id="{4B4A0C44-D3A2-427C-AF55-275FC2823114}"/>
                </a:ext>
              </a:extLst>
            </p:cNvPr>
            <p:cNvSpPr/>
            <p:nvPr/>
          </p:nvSpPr>
          <p:spPr>
            <a:xfrm>
              <a:off x="2497025" y="4025700"/>
              <a:ext cx="58775" cy="53400"/>
            </a:xfrm>
            <a:custGeom>
              <a:avLst/>
              <a:gdLst/>
              <a:ahLst/>
              <a:cxnLst/>
              <a:rect l="l" t="t" r="r" b="b"/>
              <a:pathLst>
                <a:path w="2351" h="2136" extrusionOk="0">
                  <a:moveTo>
                    <a:pt x="675" y="1"/>
                  </a:moveTo>
                  <a:lnTo>
                    <a:pt x="964" y="920"/>
                  </a:lnTo>
                  <a:lnTo>
                    <a:pt x="0" y="968"/>
                  </a:lnTo>
                  <a:lnTo>
                    <a:pt x="942" y="1178"/>
                  </a:lnTo>
                  <a:lnTo>
                    <a:pt x="501" y="2035"/>
                  </a:lnTo>
                  <a:lnTo>
                    <a:pt x="1153" y="1325"/>
                  </a:lnTo>
                  <a:lnTo>
                    <a:pt x="1676" y="2136"/>
                  </a:lnTo>
                  <a:lnTo>
                    <a:pt x="1387" y="1215"/>
                  </a:lnTo>
                  <a:lnTo>
                    <a:pt x="2350" y="1168"/>
                  </a:lnTo>
                  <a:lnTo>
                    <a:pt x="1409" y="959"/>
                  </a:lnTo>
                  <a:lnTo>
                    <a:pt x="1849" y="100"/>
                  </a:lnTo>
                  <a:lnTo>
                    <a:pt x="1197" y="811"/>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39;p37">
              <a:extLst>
                <a:ext uri="{FF2B5EF4-FFF2-40B4-BE49-F238E27FC236}">
                  <a16:creationId xmlns:a16="http://schemas.microsoft.com/office/drawing/2014/main" id="{653A6FE8-9A95-4D0B-8CFF-05AA691122C0}"/>
                </a:ext>
              </a:extLst>
            </p:cNvPr>
            <p:cNvSpPr/>
            <p:nvPr/>
          </p:nvSpPr>
          <p:spPr>
            <a:xfrm>
              <a:off x="2589425" y="3986375"/>
              <a:ext cx="41450" cy="36575"/>
            </a:xfrm>
            <a:custGeom>
              <a:avLst/>
              <a:gdLst/>
              <a:ahLst/>
              <a:cxnLst/>
              <a:rect l="l" t="t" r="r" b="b"/>
              <a:pathLst>
                <a:path w="1658" h="1463" extrusionOk="0">
                  <a:moveTo>
                    <a:pt x="1219" y="1"/>
                  </a:moveTo>
                  <a:lnTo>
                    <a:pt x="823" y="550"/>
                  </a:lnTo>
                  <a:lnTo>
                    <a:pt x="391" y="28"/>
                  </a:lnTo>
                  <a:lnTo>
                    <a:pt x="391" y="28"/>
                  </a:lnTo>
                  <a:lnTo>
                    <a:pt x="669" y="646"/>
                  </a:lnTo>
                  <a:lnTo>
                    <a:pt x="0" y="758"/>
                  </a:lnTo>
                  <a:lnTo>
                    <a:pt x="674" y="827"/>
                  </a:lnTo>
                  <a:lnTo>
                    <a:pt x="439" y="1462"/>
                  </a:lnTo>
                  <a:lnTo>
                    <a:pt x="835" y="913"/>
                  </a:lnTo>
                  <a:lnTo>
                    <a:pt x="1266" y="1435"/>
                  </a:lnTo>
                  <a:lnTo>
                    <a:pt x="989" y="817"/>
                  </a:lnTo>
                  <a:lnTo>
                    <a:pt x="1658" y="704"/>
                  </a:lnTo>
                  <a:lnTo>
                    <a:pt x="983" y="635"/>
                  </a:lnTo>
                  <a:lnTo>
                    <a:pt x="1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40;p37">
              <a:extLst>
                <a:ext uri="{FF2B5EF4-FFF2-40B4-BE49-F238E27FC236}">
                  <a16:creationId xmlns:a16="http://schemas.microsoft.com/office/drawing/2014/main" id="{6C8A484E-6D6F-4FE7-8A27-ED09E32F2B8A}"/>
                </a:ext>
              </a:extLst>
            </p:cNvPr>
            <p:cNvSpPr/>
            <p:nvPr/>
          </p:nvSpPr>
          <p:spPr>
            <a:xfrm>
              <a:off x="2192225" y="4069675"/>
              <a:ext cx="40500" cy="39525"/>
            </a:xfrm>
            <a:custGeom>
              <a:avLst/>
              <a:gdLst/>
              <a:ahLst/>
              <a:cxnLst/>
              <a:rect l="l" t="t" r="r" b="b"/>
              <a:pathLst>
                <a:path w="1620" h="1581" extrusionOk="0">
                  <a:moveTo>
                    <a:pt x="1060" y="0"/>
                  </a:moveTo>
                  <a:lnTo>
                    <a:pt x="771" y="613"/>
                  </a:lnTo>
                  <a:lnTo>
                    <a:pt x="251" y="179"/>
                  </a:lnTo>
                  <a:lnTo>
                    <a:pt x="637" y="736"/>
                  </a:lnTo>
                  <a:lnTo>
                    <a:pt x="1" y="970"/>
                  </a:lnTo>
                  <a:lnTo>
                    <a:pt x="1" y="970"/>
                  </a:lnTo>
                  <a:lnTo>
                    <a:pt x="677" y="913"/>
                  </a:lnTo>
                  <a:lnTo>
                    <a:pt x="561" y="1581"/>
                  </a:lnTo>
                  <a:lnTo>
                    <a:pt x="850" y="968"/>
                  </a:lnTo>
                  <a:lnTo>
                    <a:pt x="1370" y="1402"/>
                  </a:lnTo>
                  <a:lnTo>
                    <a:pt x="1370" y="1402"/>
                  </a:lnTo>
                  <a:lnTo>
                    <a:pt x="983" y="846"/>
                  </a:lnTo>
                  <a:lnTo>
                    <a:pt x="1620" y="612"/>
                  </a:lnTo>
                  <a:lnTo>
                    <a:pt x="944" y="668"/>
                  </a:lnTo>
                  <a:lnTo>
                    <a:pt x="944" y="668"/>
                  </a:lnTo>
                  <a:lnTo>
                    <a:pt x="1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41;p37">
              <a:extLst>
                <a:ext uri="{FF2B5EF4-FFF2-40B4-BE49-F238E27FC236}">
                  <a16:creationId xmlns:a16="http://schemas.microsoft.com/office/drawing/2014/main" id="{DD1B1170-8ACF-4242-9FBD-B7068E54A840}"/>
                </a:ext>
              </a:extLst>
            </p:cNvPr>
            <p:cNvSpPr/>
            <p:nvPr/>
          </p:nvSpPr>
          <p:spPr>
            <a:xfrm>
              <a:off x="1801249" y="3039600"/>
              <a:ext cx="994775" cy="994751"/>
            </a:xfrm>
            <a:custGeom>
              <a:avLst/>
              <a:gdLst/>
              <a:ahLst/>
              <a:cxnLst/>
              <a:rect l="l" t="t" r="r" b="b"/>
              <a:pathLst>
                <a:path w="39791" h="39790" extrusionOk="0">
                  <a:moveTo>
                    <a:pt x="19896" y="0"/>
                  </a:moveTo>
                  <a:cubicBezTo>
                    <a:pt x="8908" y="0"/>
                    <a:pt x="0" y="8907"/>
                    <a:pt x="0" y="19895"/>
                  </a:cubicBezTo>
                  <a:cubicBezTo>
                    <a:pt x="0" y="30883"/>
                    <a:pt x="8908" y="39790"/>
                    <a:pt x="19896" y="39790"/>
                  </a:cubicBezTo>
                  <a:cubicBezTo>
                    <a:pt x="30883" y="39790"/>
                    <a:pt x="39791" y="30883"/>
                    <a:pt x="39791" y="19895"/>
                  </a:cubicBezTo>
                  <a:cubicBezTo>
                    <a:pt x="39791" y="8907"/>
                    <a:pt x="30883" y="0"/>
                    <a:pt x="1989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42;p37">
              <a:extLst>
                <a:ext uri="{FF2B5EF4-FFF2-40B4-BE49-F238E27FC236}">
                  <a16:creationId xmlns:a16="http://schemas.microsoft.com/office/drawing/2014/main" id="{BFA73A47-04B6-4B7F-907A-36F0192A8C4A}"/>
                </a:ext>
              </a:extLst>
            </p:cNvPr>
            <p:cNvSpPr/>
            <p:nvPr/>
          </p:nvSpPr>
          <p:spPr>
            <a:xfrm>
              <a:off x="2216050" y="3830225"/>
              <a:ext cx="452525" cy="141900"/>
            </a:xfrm>
            <a:custGeom>
              <a:avLst/>
              <a:gdLst/>
              <a:ahLst/>
              <a:cxnLst/>
              <a:rect l="l" t="t" r="r" b="b"/>
              <a:pathLst>
                <a:path w="18101" h="5676" extrusionOk="0">
                  <a:moveTo>
                    <a:pt x="14408" y="0"/>
                  </a:moveTo>
                  <a:cubicBezTo>
                    <a:pt x="11840" y="0"/>
                    <a:pt x="9198" y="1334"/>
                    <a:pt x="7839" y="2806"/>
                  </a:cubicBezTo>
                  <a:cubicBezTo>
                    <a:pt x="6160" y="4625"/>
                    <a:pt x="2097" y="3081"/>
                    <a:pt x="1" y="5676"/>
                  </a:cubicBezTo>
                  <a:lnTo>
                    <a:pt x="12946" y="5676"/>
                  </a:lnTo>
                  <a:cubicBezTo>
                    <a:pt x="14887" y="4598"/>
                    <a:pt x="16628" y="3206"/>
                    <a:pt x="18101" y="1568"/>
                  </a:cubicBezTo>
                  <a:cubicBezTo>
                    <a:pt x="17730" y="1039"/>
                    <a:pt x="17294" y="550"/>
                    <a:pt x="16197" y="239"/>
                  </a:cubicBezTo>
                  <a:cubicBezTo>
                    <a:pt x="15617" y="75"/>
                    <a:pt x="15015" y="0"/>
                    <a:pt x="14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43;p37">
              <a:extLst>
                <a:ext uri="{FF2B5EF4-FFF2-40B4-BE49-F238E27FC236}">
                  <a16:creationId xmlns:a16="http://schemas.microsoft.com/office/drawing/2014/main" id="{3184FC7C-0C6C-488E-A046-090534CFCB96}"/>
                </a:ext>
              </a:extLst>
            </p:cNvPr>
            <p:cNvSpPr/>
            <p:nvPr/>
          </p:nvSpPr>
          <p:spPr>
            <a:xfrm>
              <a:off x="2210125" y="3098175"/>
              <a:ext cx="473575" cy="123975"/>
            </a:xfrm>
            <a:custGeom>
              <a:avLst/>
              <a:gdLst/>
              <a:ahLst/>
              <a:cxnLst/>
              <a:rect l="l" t="t" r="r" b="b"/>
              <a:pathLst>
                <a:path w="18943" h="4959" extrusionOk="0">
                  <a:moveTo>
                    <a:pt x="8700" y="0"/>
                  </a:moveTo>
                  <a:cubicBezTo>
                    <a:pt x="4236" y="0"/>
                    <a:pt x="4289" y="2526"/>
                    <a:pt x="4289" y="2526"/>
                  </a:cubicBezTo>
                  <a:cubicBezTo>
                    <a:pt x="4289" y="2526"/>
                    <a:pt x="251" y="2782"/>
                    <a:pt x="1" y="4958"/>
                  </a:cubicBezTo>
                  <a:lnTo>
                    <a:pt x="18943" y="4958"/>
                  </a:lnTo>
                  <a:cubicBezTo>
                    <a:pt x="18288" y="4159"/>
                    <a:pt x="17573" y="3412"/>
                    <a:pt x="16803" y="2723"/>
                  </a:cubicBezTo>
                  <a:cubicBezTo>
                    <a:pt x="16384" y="2631"/>
                    <a:pt x="15943" y="2562"/>
                    <a:pt x="15487" y="2526"/>
                  </a:cubicBezTo>
                  <a:cubicBezTo>
                    <a:pt x="12041" y="2255"/>
                    <a:pt x="13635" y="92"/>
                    <a:pt x="8935" y="2"/>
                  </a:cubicBezTo>
                  <a:cubicBezTo>
                    <a:pt x="8855" y="1"/>
                    <a:pt x="8777" y="0"/>
                    <a:pt x="8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44;p37">
              <a:extLst>
                <a:ext uri="{FF2B5EF4-FFF2-40B4-BE49-F238E27FC236}">
                  <a16:creationId xmlns:a16="http://schemas.microsoft.com/office/drawing/2014/main" id="{3D834293-21D9-47CA-A5C3-C2ED65B4B271}"/>
                </a:ext>
              </a:extLst>
            </p:cNvPr>
            <p:cNvSpPr/>
            <p:nvPr/>
          </p:nvSpPr>
          <p:spPr>
            <a:xfrm>
              <a:off x="1802700" y="3376925"/>
              <a:ext cx="200475" cy="121625"/>
            </a:xfrm>
            <a:custGeom>
              <a:avLst/>
              <a:gdLst/>
              <a:ahLst/>
              <a:cxnLst/>
              <a:rect l="l" t="t" r="r" b="b"/>
              <a:pathLst>
                <a:path w="8019" h="4865" extrusionOk="0">
                  <a:moveTo>
                    <a:pt x="1379" y="1"/>
                  </a:moveTo>
                  <a:cubicBezTo>
                    <a:pt x="1320" y="1"/>
                    <a:pt x="1260" y="2"/>
                    <a:pt x="1200" y="3"/>
                  </a:cubicBezTo>
                  <a:cubicBezTo>
                    <a:pt x="1128" y="5"/>
                    <a:pt x="1059" y="8"/>
                    <a:pt x="991" y="11"/>
                  </a:cubicBezTo>
                  <a:cubicBezTo>
                    <a:pt x="468" y="1553"/>
                    <a:pt x="129" y="3180"/>
                    <a:pt x="1" y="4865"/>
                  </a:cubicBezTo>
                  <a:lnTo>
                    <a:pt x="8019" y="4865"/>
                  </a:lnTo>
                  <a:cubicBezTo>
                    <a:pt x="7828" y="2731"/>
                    <a:pt x="4746" y="2479"/>
                    <a:pt x="4746" y="2479"/>
                  </a:cubicBezTo>
                  <a:cubicBezTo>
                    <a:pt x="4746" y="2479"/>
                    <a:pt x="4786" y="1"/>
                    <a:pt x="1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45;p37">
              <a:extLst>
                <a:ext uri="{FF2B5EF4-FFF2-40B4-BE49-F238E27FC236}">
                  <a16:creationId xmlns:a16="http://schemas.microsoft.com/office/drawing/2014/main" id="{98D5C28B-09CB-4DAE-9D9D-F747B1BCA5C2}"/>
                </a:ext>
              </a:extLst>
            </p:cNvPr>
            <p:cNvSpPr/>
            <p:nvPr/>
          </p:nvSpPr>
          <p:spPr>
            <a:xfrm>
              <a:off x="1834725" y="3073075"/>
              <a:ext cx="927825" cy="927800"/>
            </a:xfrm>
            <a:custGeom>
              <a:avLst/>
              <a:gdLst/>
              <a:ahLst/>
              <a:cxnLst/>
              <a:rect l="l" t="t" r="r" b="b"/>
              <a:pathLst>
                <a:path w="37113" h="37112" extrusionOk="0">
                  <a:moveTo>
                    <a:pt x="18557" y="418"/>
                  </a:moveTo>
                  <a:cubicBezTo>
                    <a:pt x="21005" y="418"/>
                    <a:pt x="23381" y="898"/>
                    <a:pt x="25617" y="1844"/>
                  </a:cubicBezTo>
                  <a:cubicBezTo>
                    <a:pt x="26691" y="2298"/>
                    <a:pt x="27728" y="2861"/>
                    <a:pt x="28697" y="3516"/>
                  </a:cubicBezTo>
                  <a:cubicBezTo>
                    <a:pt x="29658" y="4165"/>
                    <a:pt x="30560" y="4910"/>
                    <a:pt x="31382" y="5731"/>
                  </a:cubicBezTo>
                  <a:cubicBezTo>
                    <a:pt x="32203" y="6552"/>
                    <a:pt x="32948" y="7454"/>
                    <a:pt x="33596" y="8415"/>
                  </a:cubicBezTo>
                  <a:cubicBezTo>
                    <a:pt x="34252" y="9385"/>
                    <a:pt x="34814" y="10421"/>
                    <a:pt x="35268" y="11496"/>
                  </a:cubicBezTo>
                  <a:cubicBezTo>
                    <a:pt x="36215" y="13732"/>
                    <a:pt x="36694" y="16107"/>
                    <a:pt x="36694" y="18556"/>
                  </a:cubicBezTo>
                  <a:cubicBezTo>
                    <a:pt x="36694" y="21005"/>
                    <a:pt x="36215" y="23380"/>
                    <a:pt x="35268" y="25616"/>
                  </a:cubicBezTo>
                  <a:cubicBezTo>
                    <a:pt x="34814" y="26691"/>
                    <a:pt x="34252" y="27727"/>
                    <a:pt x="33596" y="28697"/>
                  </a:cubicBezTo>
                  <a:cubicBezTo>
                    <a:pt x="32948" y="29657"/>
                    <a:pt x="32203" y="30560"/>
                    <a:pt x="31382" y="31381"/>
                  </a:cubicBezTo>
                  <a:cubicBezTo>
                    <a:pt x="30560" y="32202"/>
                    <a:pt x="29658" y="32947"/>
                    <a:pt x="28697" y="33596"/>
                  </a:cubicBezTo>
                  <a:cubicBezTo>
                    <a:pt x="27728" y="34251"/>
                    <a:pt x="26691" y="34814"/>
                    <a:pt x="25617" y="35268"/>
                  </a:cubicBezTo>
                  <a:cubicBezTo>
                    <a:pt x="23381" y="36214"/>
                    <a:pt x="21005" y="36693"/>
                    <a:pt x="18557" y="36693"/>
                  </a:cubicBezTo>
                  <a:cubicBezTo>
                    <a:pt x="16107" y="36693"/>
                    <a:pt x="13733" y="36214"/>
                    <a:pt x="11496" y="35268"/>
                  </a:cubicBezTo>
                  <a:cubicBezTo>
                    <a:pt x="10422" y="34814"/>
                    <a:pt x="9385" y="34251"/>
                    <a:pt x="8416" y="33596"/>
                  </a:cubicBezTo>
                  <a:cubicBezTo>
                    <a:pt x="7455" y="32947"/>
                    <a:pt x="6552" y="32202"/>
                    <a:pt x="5731" y="31381"/>
                  </a:cubicBezTo>
                  <a:cubicBezTo>
                    <a:pt x="4910" y="30560"/>
                    <a:pt x="4165" y="29657"/>
                    <a:pt x="3516" y="28697"/>
                  </a:cubicBezTo>
                  <a:cubicBezTo>
                    <a:pt x="2861" y="27727"/>
                    <a:pt x="2299" y="26691"/>
                    <a:pt x="1844" y="25616"/>
                  </a:cubicBezTo>
                  <a:cubicBezTo>
                    <a:pt x="898" y="23380"/>
                    <a:pt x="419" y="21005"/>
                    <a:pt x="419" y="18556"/>
                  </a:cubicBezTo>
                  <a:cubicBezTo>
                    <a:pt x="419" y="16107"/>
                    <a:pt x="898" y="13732"/>
                    <a:pt x="1844" y="11496"/>
                  </a:cubicBezTo>
                  <a:cubicBezTo>
                    <a:pt x="2299" y="10421"/>
                    <a:pt x="2861" y="9385"/>
                    <a:pt x="3516" y="8415"/>
                  </a:cubicBezTo>
                  <a:cubicBezTo>
                    <a:pt x="4165" y="7454"/>
                    <a:pt x="4910" y="6552"/>
                    <a:pt x="5731" y="5731"/>
                  </a:cubicBezTo>
                  <a:cubicBezTo>
                    <a:pt x="6552" y="4910"/>
                    <a:pt x="7455" y="4165"/>
                    <a:pt x="8416" y="3516"/>
                  </a:cubicBezTo>
                  <a:cubicBezTo>
                    <a:pt x="9385" y="2861"/>
                    <a:pt x="10422" y="2298"/>
                    <a:pt x="11496" y="1844"/>
                  </a:cubicBezTo>
                  <a:cubicBezTo>
                    <a:pt x="13733" y="898"/>
                    <a:pt x="16107" y="418"/>
                    <a:pt x="18557" y="418"/>
                  </a:cubicBezTo>
                  <a:close/>
                  <a:moveTo>
                    <a:pt x="18557" y="1"/>
                  </a:moveTo>
                  <a:cubicBezTo>
                    <a:pt x="16052" y="1"/>
                    <a:pt x="13622" y="490"/>
                    <a:pt x="11334" y="1459"/>
                  </a:cubicBezTo>
                  <a:cubicBezTo>
                    <a:pt x="10234" y="1923"/>
                    <a:pt x="9174" y="2499"/>
                    <a:pt x="8181" y="3169"/>
                  </a:cubicBezTo>
                  <a:cubicBezTo>
                    <a:pt x="7199" y="3833"/>
                    <a:pt x="6275" y="4595"/>
                    <a:pt x="5435" y="5435"/>
                  </a:cubicBezTo>
                  <a:cubicBezTo>
                    <a:pt x="4596" y="6275"/>
                    <a:pt x="3834" y="7199"/>
                    <a:pt x="3170" y="8181"/>
                  </a:cubicBezTo>
                  <a:cubicBezTo>
                    <a:pt x="2500" y="9173"/>
                    <a:pt x="1924" y="10234"/>
                    <a:pt x="1459" y="11333"/>
                  </a:cubicBezTo>
                  <a:cubicBezTo>
                    <a:pt x="491" y="13621"/>
                    <a:pt x="1" y="16051"/>
                    <a:pt x="1" y="18556"/>
                  </a:cubicBezTo>
                  <a:cubicBezTo>
                    <a:pt x="1" y="21061"/>
                    <a:pt x="491" y="23491"/>
                    <a:pt x="1459" y="25779"/>
                  </a:cubicBezTo>
                  <a:cubicBezTo>
                    <a:pt x="1924" y="26878"/>
                    <a:pt x="2500" y="27939"/>
                    <a:pt x="3170" y="28931"/>
                  </a:cubicBezTo>
                  <a:cubicBezTo>
                    <a:pt x="3834" y="29913"/>
                    <a:pt x="4596" y="30837"/>
                    <a:pt x="5435" y="31677"/>
                  </a:cubicBezTo>
                  <a:cubicBezTo>
                    <a:pt x="6275" y="32516"/>
                    <a:pt x="7199" y="33278"/>
                    <a:pt x="8181" y="33943"/>
                  </a:cubicBezTo>
                  <a:cubicBezTo>
                    <a:pt x="9174" y="34613"/>
                    <a:pt x="10234" y="35188"/>
                    <a:pt x="11334" y="35653"/>
                  </a:cubicBezTo>
                  <a:cubicBezTo>
                    <a:pt x="13622" y="36621"/>
                    <a:pt x="16052" y="37111"/>
                    <a:pt x="18557" y="37111"/>
                  </a:cubicBezTo>
                  <a:cubicBezTo>
                    <a:pt x="21062" y="37111"/>
                    <a:pt x="23492" y="36621"/>
                    <a:pt x="25779" y="35653"/>
                  </a:cubicBezTo>
                  <a:cubicBezTo>
                    <a:pt x="26878" y="35188"/>
                    <a:pt x="27939" y="34613"/>
                    <a:pt x="28931" y="33943"/>
                  </a:cubicBezTo>
                  <a:cubicBezTo>
                    <a:pt x="29913" y="33278"/>
                    <a:pt x="30837" y="32516"/>
                    <a:pt x="31677" y="31677"/>
                  </a:cubicBezTo>
                  <a:cubicBezTo>
                    <a:pt x="32517" y="30837"/>
                    <a:pt x="33279" y="29913"/>
                    <a:pt x="33943" y="28931"/>
                  </a:cubicBezTo>
                  <a:cubicBezTo>
                    <a:pt x="34613" y="27939"/>
                    <a:pt x="35189" y="26878"/>
                    <a:pt x="35653" y="25779"/>
                  </a:cubicBezTo>
                  <a:cubicBezTo>
                    <a:pt x="36622" y="23491"/>
                    <a:pt x="37112" y="21061"/>
                    <a:pt x="37112" y="18556"/>
                  </a:cubicBezTo>
                  <a:cubicBezTo>
                    <a:pt x="37112" y="16051"/>
                    <a:pt x="36622" y="13621"/>
                    <a:pt x="35653" y="11333"/>
                  </a:cubicBezTo>
                  <a:cubicBezTo>
                    <a:pt x="35189" y="10234"/>
                    <a:pt x="34613" y="9173"/>
                    <a:pt x="33943" y="8181"/>
                  </a:cubicBezTo>
                  <a:cubicBezTo>
                    <a:pt x="33279" y="7199"/>
                    <a:pt x="32517" y="6275"/>
                    <a:pt x="31677" y="5435"/>
                  </a:cubicBezTo>
                  <a:cubicBezTo>
                    <a:pt x="30837" y="4595"/>
                    <a:pt x="29913" y="3833"/>
                    <a:pt x="28931" y="3169"/>
                  </a:cubicBezTo>
                  <a:cubicBezTo>
                    <a:pt x="27939" y="2499"/>
                    <a:pt x="26878" y="1923"/>
                    <a:pt x="25779" y="1459"/>
                  </a:cubicBezTo>
                  <a:cubicBezTo>
                    <a:pt x="23492" y="490"/>
                    <a:pt x="21062" y="1"/>
                    <a:pt x="18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46;p37">
              <a:extLst>
                <a:ext uri="{FF2B5EF4-FFF2-40B4-BE49-F238E27FC236}">
                  <a16:creationId xmlns:a16="http://schemas.microsoft.com/office/drawing/2014/main" id="{F00C0181-D3FB-46CC-AC62-8AC1CD861B72}"/>
                </a:ext>
              </a:extLst>
            </p:cNvPr>
            <p:cNvSpPr/>
            <p:nvPr/>
          </p:nvSpPr>
          <p:spPr>
            <a:xfrm>
              <a:off x="2047850" y="3297775"/>
              <a:ext cx="413750" cy="176225"/>
            </a:xfrm>
            <a:custGeom>
              <a:avLst/>
              <a:gdLst/>
              <a:ahLst/>
              <a:cxnLst/>
              <a:rect l="l" t="t" r="r" b="b"/>
              <a:pathLst>
                <a:path w="16550" h="7049" extrusionOk="0">
                  <a:moveTo>
                    <a:pt x="2757" y="0"/>
                  </a:moveTo>
                  <a:cubicBezTo>
                    <a:pt x="2472" y="0"/>
                    <a:pt x="2188" y="66"/>
                    <a:pt x="1928" y="196"/>
                  </a:cubicBezTo>
                  <a:lnTo>
                    <a:pt x="498" y="912"/>
                  </a:lnTo>
                  <a:cubicBezTo>
                    <a:pt x="38" y="1143"/>
                    <a:pt x="0" y="1786"/>
                    <a:pt x="431" y="2068"/>
                  </a:cubicBezTo>
                  <a:lnTo>
                    <a:pt x="7775" y="6877"/>
                  </a:lnTo>
                  <a:cubicBezTo>
                    <a:pt x="7949" y="6990"/>
                    <a:pt x="8151" y="7049"/>
                    <a:pt x="8354" y="7049"/>
                  </a:cubicBezTo>
                  <a:cubicBezTo>
                    <a:pt x="8472" y="7049"/>
                    <a:pt x="8590" y="7029"/>
                    <a:pt x="8704" y="6989"/>
                  </a:cubicBezTo>
                  <a:lnTo>
                    <a:pt x="16274" y="4337"/>
                  </a:lnTo>
                  <a:cubicBezTo>
                    <a:pt x="16549" y="4241"/>
                    <a:pt x="16537" y="3849"/>
                    <a:pt x="16258" y="3769"/>
                  </a:cubicBezTo>
                  <a:lnTo>
                    <a:pt x="3262" y="70"/>
                  </a:lnTo>
                  <a:cubicBezTo>
                    <a:pt x="3097" y="24"/>
                    <a:pt x="2927" y="0"/>
                    <a:pt x="2757"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47;p37">
              <a:extLst>
                <a:ext uri="{FF2B5EF4-FFF2-40B4-BE49-F238E27FC236}">
                  <a16:creationId xmlns:a16="http://schemas.microsoft.com/office/drawing/2014/main" id="{B8A42798-6123-448E-8D2C-05FFBABC9149}"/>
                </a:ext>
              </a:extLst>
            </p:cNvPr>
            <p:cNvSpPr/>
            <p:nvPr/>
          </p:nvSpPr>
          <p:spPr>
            <a:xfrm>
              <a:off x="1847100" y="3570450"/>
              <a:ext cx="105500" cy="44950"/>
            </a:xfrm>
            <a:custGeom>
              <a:avLst/>
              <a:gdLst/>
              <a:ahLst/>
              <a:cxnLst/>
              <a:rect l="l" t="t" r="r" b="b"/>
              <a:pathLst>
                <a:path w="4220" h="1798" extrusionOk="0">
                  <a:moveTo>
                    <a:pt x="703" y="0"/>
                  </a:moveTo>
                  <a:cubicBezTo>
                    <a:pt x="631" y="0"/>
                    <a:pt x="559" y="17"/>
                    <a:pt x="492" y="50"/>
                  </a:cubicBezTo>
                  <a:lnTo>
                    <a:pt x="128" y="233"/>
                  </a:lnTo>
                  <a:cubicBezTo>
                    <a:pt x="10" y="292"/>
                    <a:pt x="1" y="456"/>
                    <a:pt x="111" y="527"/>
                  </a:cubicBezTo>
                  <a:lnTo>
                    <a:pt x="1983" y="1753"/>
                  </a:lnTo>
                  <a:cubicBezTo>
                    <a:pt x="2028" y="1782"/>
                    <a:pt x="2079" y="1797"/>
                    <a:pt x="2132" y="1797"/>
                  </a:cubicBezTo>
                  <a:cubicBezTo>
                    <a:pt x="2161" y="1797"/>
                    <a:pt x="2191" y="1792"/>
                    <a:pt x="2220" y="1782"/>
                  </a:cubicBezTo>
                  <a:lnTo>
                    <a:pt x="4150" y="1105"/>
                  </a:lnTo>
                  <a:cubicBezTo>
                    <a:pt x="4220" y="1081"/>
                    <a:pt x="4217" y="981"/>
                    <a:pt x="4146" y="961"/>
                  </a:cubicBezTo>
                  <a:lnTo>
                    <a:pt x="833" y="18"/>
                  </a:lnTo>
                  <a:cubicBezTo>
                    <a:pt x="790" y="6"/>
                    <a:pt x="747" y="0"/>
                    <a:pt x="703"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48;p37">
              <a:extLst>
                <a:ext uri="{FF2B5EF4-FFF2-40B4-BE49-F238E27FC236}">
                  <a16:creationId xmlns:a16="http://schemas.microsoft.com/office/drawing/2014/main" id="{319E336E-C536-42A8-BE74-BE83BFFAF32D}"/>
                </a:ext>
              </a:extLst>
            </p:cNvPr>
            <p:cNvSpPr/>
            <p:nvPr/>
          </p:nvSpPr>
          <p:spPr>
            <a:xfrm>
              <a:off x="2064350" y="3323200"/>
              <a:ext cx="315100" cy="119575"/>
            </a:xfrm>
            <a:custGeom>
              <a:avLst/>
              <a:gdLst/>
              <a:ahLst/>
              <a:cxnLst/>
              <a:rect l="l" t="t" r="r" b="b"/>
              <a:pathLst>
                <a:path w="12604" h="4783" extrusionOk="0">
                  <a:moveTo>
                    <a:pt x="980" y="1"/>
                  </a:moveTo>
                  <a:cubicBezTo>
                    <a:pt x="742" y="1"/>
                    <a:pt x="505" y="48"/>
                    <a:pt x="281" y="144"/>
                  </a:cubicBezTo>
                  <a:lnTo>
                    <a:pt x="0" y="264"/>
                  </a:lnTo>
                  <a:lnTo>
                    <a:pt x="6910" y="4782"/>
                  </a:lnTo>
                  <a:lnTo>
                    <a:pt x="12604" y="2508"/>
                  </a:lnTo>
                  <a:lnTo>
                    <a:pt x="12604" y="2508"/>
                  </a:lnTo>
                  <a:cubicBezTo>
                    <a:pt x="12604" y="2508"/>
                    <a:pt x="11044" y="2978"/>
                    <a:pt x="9287" y="2978"/>
                  </a:cubicBezTo>
                  <a:cubicBezTo>
                    <a:pt x="8408" y="2978"/>
                    <a:pt x="7480" y="2860"/>
                    <a:pt x="6673" y="2508"/>
                  </a:cubicBezTo>
                  <a:cubicBezTo>
                    <a:pt x="4963" y="1761"/>
                    <a:pt x="2859" y="729"/>
                    <a:pt x="1769" y="186"/>
                  </a:cubicBezTo>
                  <a:cubicBezTo>
                    <a:pt x="1521" y="63"/>
                    <a:pt x="1250" y="1"/>
                    <a:pt x="980" y="1"/>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49;p37">
              <a:extLst>
                <a:ext uri="{FF2B5EF4-FFF2-40B4-BE49-F238E27FC236}">
                  <a16:creationId xmlns:a16="http://schemas.microsoft.com/office/drawing/2014/main" id="{693C460C-E4B9-4398-98F9-63B3EF081C9C}"/>
                </a:ext>
              </a:extLst>
            </p:cNvPr>
            <p:cNvSpPr/>
            <p:nvPr/>
          </p:nvSpPr>
          <p:spPr>
            <a:xfrm>
              <a:off x="2176800" y="3328550"/>
              <a:ext cx="199575" cy="105450"/>
            </a:xfrm>
            <a:custGeom>
              <a:avLst/>
              <a:gdLst/>
              <a:ahLst/>
              <a:cxnLst/>
              <a:rect l="l" t="t" r="r" b="b"/>
              <a:pathLst>
                <a:path w="7983" h="4218" extrusionOk="0">
                  <a:moveTo>
                    <a:pt x="1" y="1"/>
                  </a:moveTo>
                  <a:cubicBezTo>
                    <a:pt x="1" y="1"/>
                    <a:pt x="1385" y="446"/>
                    <a:pt x="3144" y="1336"/>
                  </a:cubicBezTo>
                  <a:cubicBezTo>
                    <a:pt x="4903" y="2225"/>
                    <a:pt x="3287" y="4218"/>
                    <a:pt x="3287" y="4218"/>
                  </a:cubicBezTo>
                  <a:lnTo>
                    <a:pt x="7983" y="2087"/>
                  </a:lnTo>
                  <a:lnTo>
                    <a:pt x="1"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50;p37">
              <a:extLst>
                <a:ext uri="{FF2B5EF4-FFF2-40B4-BE49-F238E27FC236}">
                  <a16:creationId xmlns:a16="http://schemas.microsoft.com/office/drawing/2014/main" id="{C02BD8B0-993C-46A0-858D-32E8297F52A5}"/>
                </a:ext>
              </a:extLst>
            </p:cNvPr>
            <p:cNvSpPr/>
            <p:nvPr/>
          </p:nvSpPr>
          <p:spPr>
            <a:xfrm>
              <a:off x="1835125" y="3310775"/>
              <a:ext cx="1018550" cy="364050"/>
            </a:xfrm>
            <a:custGeom>
              <a:avLst/>
              <a:gdLst/>
              <a:ahLst/>
              <a:cxnLst/>
              <a:rect l="l" t="t" r="r" b="b"/>
              <a:pathLst>
                <a:path w="40742" h="14562" extrusionOk="0">
                  <a:moveTo>
                    <a:pt x="30758" y="1"/>
                  </a:moveTo>
                  <a:cubicBezTo>
                    <a:pt x="30649" y="1"/>
                    <a:pt x="30537" y="2"/>
                    <a:pt x="30422" y="4"/>
                  </a:cubicBezTo>
                  <a:cubicBezTo>
                    <a:pt x="25457" y="81"/>
                    <a:pt x="5482" y="10486"/>
                    <a:pt x="5482" y="10486"/>
                  </a:cubicBezTo>
                  <a:lnTo>
                    <a:pt x="1956" y="9176"/>
                  </a:lnTo>
                  <a:lnTo>
                    <a:pt x="0" y="9153"/>
                  </a:lnTo>
                  <a:lnTo>
                    <a:pt x="0" y="9153"/>
                  </a:lnTo>
                  <a:lnTo>
                    <a:pt x="4350" y="14561"/>
                  </a:lnTo>
                  <a:cubicBezTo>
                    <a:pt x="4350" y="14561"/>
                    <a:pt x="38387" y="5373"/>
                    <a:pt x="39487" y="4401"/>
                  </a:cubicBezTo>
                  <a:cubicBezTo>
                    <a:pt x="40543" y="3469"/>
                    <a:pt x="40741" y="1564"/>
                    <a:pt x="36544" y="1564"/>
                  </a:cubicBezTo>
                  <a:cubicBezTo>
                    <a:pt x="36364" y="1564"/>
                    <a:pt x="36176" y="1567"/>
                    <a:pt x="35981" y="1574"/>
                  </a:cubicBezTo>
                  <a:cubicBezTo>
                    <a:pt x="35981" y="1574"/>
                    <a:pt x="35415" y="1"/>
                    <a:pt x="30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51;p37">
              <a:extLst>
                <a:ext uri="{FF2B5EF4-FFF2-40B4-BE49-F238E27FC236}">
                  <a16:creationId xmlns:a16="http://schemas.microsoft.com/office/drawing/2014/main" id="{1F3D9F82-BE98-45BF-92E8-5B6A9DDB339F}"/>
                </a:ext>
              </a:extLst>
            </p:cNvPr>
            <p:cNvSpPr/>
            <p:nvPr/>
          </p:nvSpPr>
          <p:spPr>
            <a:xfrm>
              <a:off x="1935850" y="3533675"/>
              <a:ext cx="292650" cy="126975"/>
            </a:xfrm>
            <a:custGeom>
              <a:avLst/>
              <a:gdLst/>
              <a:ahLst/>
              <a:cxnLst/>
              <a:rect l="l" t="t" r="r" b="b"/>
              <a:pathLst>
                <a:path w="11706" h="5079" extrusionOk="0">
                  <a:moveTo>
                    <a:pt x="11705" y="1"/>
                  </a:moveTo>
                  <a:lnTo>
                    <a:pt x="11621" y="98"/>
                  </a:lnTo>
                  <a:cubicBezTo>
                    <a:pt x="10618" y="1260"/>
                    <a:pt x="9295" y="2099"/>
                    <a:pt x="7816" y="2509"/>
                  </a:cubicBezTo>
                  <a:lnTo>
                    <a:pt x="2792" y="3904"/>
                  </a:lnTo>
                  <a:cubicBezTo>
                    <a:pt x="2684" y="3934"/>
                    <a:pt x="2576" y="3948"/>
                    <a:pt x="2470" y="3948"/>
                  </a:cubicBezTo>
                  <a:cubicBezTo>
                    <a:pt x="1909" y="3948"/>
                    <a:pt x="1401" y="3551"/>
                    <a:pt x="1292" y="2969"/>
                  </a:cubicBezTo>
                  <a:lnTo>
                    <a:pt x="0" y="4254"/>
                  </a:lnTo>
                  <a:lnTo>
                    <a:pt x="651" y="5079"/>
                  </a:lnTo>
                  <a:lnTo>
                    <a:pt x="11443" y="2128"/>
                  </a:lnTo>
                  <a:lnTo>
                    <a:pt x="11705"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52;p37">
              <a:extLst>
                <a:ext uri="{FF2B5EF4-FFF2-40B4-BE49-F238E27FC236}">
                  <a16:creationId xmlns:a16="http://schemas.microsoft.com/office/drawing/2014/main" id="{35B8FFB0-10C3-460B-B016-A859C2D7784A}"/>
                </a:ext>
              </a:extLst>
            </p:cNvPr>
            <p:cNvSpPr/>
            <p:nvPr/>
          </p:nvSpPr>
          <p:spPr>
            <a:xfrm>
              <a:off x="2357200" y="3433975"/>
              <a:ext cx="355875" cy="125775"/>
            </a:xfrm>
            <a:custGeom>
              <a:avLst/>
              <a:gdLst/>
              <a:ahLst/>
              <a:cxnLst/>
              <a:rect l="l" t="t" r="r" b="b"/>
              <a:pathLst>
                <a:path w="14235" h="5031" extrusionOk="0">
                  <a:moveTo>
                    <a:pt x="5493" y="1"/>
                  </a:moveTo>
                  <a:lnTo>
                    <a:pt x="0" y="5030"/>
                  </a:lnTo>
                  <a:lnTo>
                    <a:pt x="0" y="5030"/>
                  </a:lnTo>
                  <a:lnTo>
                    <a:pt x="14235" y="167"/>
                  </a:lnTo>
                  <a:lnTo>
                    <a:pt x="14235" y="167"/>
                  </a:lnTo>
                  <a:cubicBezTo>
                    <a:pt x="14234" y="167"/>
                    <a:pt x="10598" y="923"/>
                    <a:pt x="7612" y="1764"/>
                  </a:cubicBezTo>
                  <a:cubicBezTo>
                    <a:pt x="7383" y="1828"/>
                    <a:pt x="7178" y="1857"/>
                    <a:pt x="6996" y="1857"/>
                  </a:cubicBezTo>
                  <a:cubicBezTo>
                    <a:pt x="5528" y="1857"/>
                    <a:pt x="5493" y="1"/>
                    <a:pt x="5493"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53;p37">
              <a:extLst>
                <a:ext uri="{FF2B5EF4-FFF2-40B4-BE49-F238E27FC236}">
                  <a16:creationId xmlns:a16="http://schemas.microsoft.com/office/drawing/2014/main" id="{92758050-E518-49CF-97AC-B831A49EE5EA}"/>
                </a:ext>
              </a:extLst>
            </p:cNvPr>
            <p:cNvSpPr/>
            <p:nvPr/>
          </p:nvSpPr>
          <p:spPr>
            <a:xfrm>
              <a:off x="1890775" y="3604600"/>
              <a:ext cx="78350" cy="94800"/>
            </a:xfrm>
            <a:custGeom>
              <a:avLst/>
              <a:gdLst/>
              <a:ahLst/>
              <a:cxnLst/>
              <a:rect l="l" t="t" r="r" b="b"/>
              <a:pathLst>
                <a:path w="3134" h="3792" extrusionOk="0">
                  <a:moveTo>
                    <a:pt x="3024" y="0"/>
                  </a:moveTo>
                  <a:cubicBezTo>
                    <a:pt x="3013" y="0"/>
                    <a:pt x="3001" y="3"/>
                    <a:pt x="2990" y="7"/>
                  </a:cubicBezTo>
                  <a:lnTo>
                    <a:pt x="857" y="900"/>
                  </a:lnTo>
                  <a:cubicBezTo>
                    <a:pt x="769" y="936"/>
                    <a:pt x="704" y="1011"/>
                    <a:pt x="679" y="1103"/>
                  </a:cubicBezTo>
                  <a:lnTo>
                    <a:pt x="33" y="3550"/>
                  </a:lnTo>
                  <a:cubicBezTo>
                    <a:pt x="0" y="3675"/>
                    <a:pt x="97" y="3791"/>
                    <a:pt x="218" y="3791"/>
                  </a:cubicBezTo>
                  <a:cubicBezTo>
                    <a:pt x="235" y="3791"/>
                    <a:pt x="253" y="3789"/>
                    <a:pt x="271" y="3784"/>
                  </a:cubicBezTo>
                  <a:lnTo>
                    <a:pt x="715" y="3661"/>
                  </a:lnTo>
                  <a:cubicBezTo>
                    <a:pt x="844" y="3627"/>
                    <a:pt x="954" y="3544"/>
                    <a:pt x="1025" y="3431"/>
                  </a:cubicBezTo>
                  <a:lnTo>
                    <a:pt x="3095" y="132"/>
                  </a:lnTo>
                  <a:cubicBezTo>
                    <a:pt x="3133" y="72"/>
                    <a:pt x="3086" y="0"/>
                    <a:pt x="3024"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54;p37">
              <a:extLst>
                <a:ext uri="{FF2B5EF4-FFF2-40B4-BE49-F238E27FC236}">
                  <a16:creationId xmlns:a16="http://schemas.microsoft.com/office/drawing/2014/main" id="{F814E3BA-6059-4D75-B397-F6B5B8802491}"/>
                </a:ext>
              </a:extLst>
            </p:cNvPr>
            <p:cNvSpPr/>
            <p:nvPr/>
          </p:nvSpPr>
          <p:spPr>
            <a:xfrm>
              <a:off x="2718025" y="3349875"/>
              <a:ext cx="135600" cy="103075"/>
            </a:xfrm>
            <a:custGeom>
              <a:avLst/>
              <a:gdLst/>
              <a:ahLst/>
              <a:cxnLst/>
              <a:rect l="l" t="t" r="r" b="b"/>
              <a:pathLst>
                <a:path w="5424" h="4123" extrusionOk="0">
                  <a:moveTo>
                    <a:pt x="1226" y="0"/>
                  </a:moveTo>
                  <a:cubicBezTo>
                    <a:pt x="1166" y="0"/>
                    <a:pt x="1105" y="1"/>
                    <a:pt x="1043" y="2"/>
                  </a:cubicBezTo>
                  <a:cubicBezTo>
                    <a:pt x="653" y="326"/>
                    <a:pt x="357" y="745"/>
                    <a:pt x="228" y="1241"/>
                  </a:cubicBezTo>
                  <a:cubicBezTo>
                    <a:pt x="1" y="2116"/>
                    <a:pt x="128" y="3055"/>
                    <a:pt x="459" y="3895"/>
                  </a:cubicBezTo>
                  <a:cubicBezTo>
                    <a:pt x="489" y="3971"/>
                    <a:pt x="523" y="4048"/>
                    <a:pt x="561" y="4123"/>
                  </a:cubicBezTo>
                  <a:cubicBezTo>
                    <a:pt x="2619" y="3484"/>
                    <a:pt x="3967" y="3017"/>
                    <a:pt x="4171" y="2837"/>
                  </a:cubicBezTo>
                  <a:cubicBezTo>
                    <a:pt x="5226" y="1905"/>
                    <a:pt x="5424" y="0"/>
                    <a:pt x="1226"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55;p37">
              <a:extLst>
                <a:ext uri="{FF2B5EF4-FFF2-40B4-BE49-F238E27FC236}">
                  <a16:creationId xmlns:a16="http://schemas.microsoft.com/office/drawing/2014/main" id="{FE5DAD58-797A-47A5-AC81-ED7BEA58A8A4}"/>
                </a:ext>
              </a:extLst>
            </p:cNvPr>
            <p:cNvSpPr/>
            <p:nvPr/>
          </p:nvSpPr>
          <p:spPr>
            <a:xfrm>
              <a:off x="2757275" y="3350175"/>
              <a:ext cx="86925" cy="87600"/>
            </a:xfrm>
            <a:custGeom>
              <a:avLst/>
              <a:gdLst/>
              <a:ahLst/>
              <a:cxnLst/>
              <a:rect l="l" t="t" r="r" b="b"/>
              <a:pathLst>
                <a:path w="3477" h="3504" extrusionOk="0">
                  <a:moveTo>
                    <a:pt x="200" y="0"/>
                  </a:moveTo>
                  <a:cubicBezTo>
                    <a:pt x="413" y="53"/>
                    <a:pt x="626" y="107"/>
                    <a:pt x="839" y="160"/>
                  </a:cubicBezTo>
                  <a:cubicBezTo>
                    <a:pt x="1283" y="271"/>
                    <a:pt x="1743" y="390"/>
                    <a:pt x="2099" y="677"/>
                  </a:cubicBezTo>
                  <a:cubicBezTo>
                    <a:pt x="2455" y="964"/>
                    <a:pt x="2679" y="1470"/>
                    <a:pt x="2497" y="1890"/>
                  </a:cubicBezTo>
                  <a:cubicBezTo>
                    <a:pt x="2392" y="2132"/>
                    <a:pt x="2176" y="2305"/>
                    <a:pt x="1961" y="2458"/>
                  </a:cubicBezTo>
                  <a:cubicBezTo>
                    <a:pt x="1356" y="2888"/>
                    <a:pt x="696" y="3240"/>
                    <a:pt x="1" y="3503"/>
                  </a:cubicBezTo>
                  <a:cubicBezTo>
                    <a:pt x="1194" y="3236"/>
                    <a:pt x="2323" y="2900"/>
                    <a:pt x="3163" y="2024"/>
                  </a:cubicBezTo>
                  <a:cubicBezTo>
                    <a:pt x="3477" y="1143"/>
                    <a:pt x="2918" y="12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56;p37">
              <a:extLst>
                <a:ext uri="{FF2B5EF4-FFF2-40B4-BE49-F238E27FC236}">
                  <a16:creationId xmlns:a16="http://schemas.microsoft.com/office/drawing/2014/main" id="{8F811C3B-199C-42AE-8336-16C27784B41E}"/>
                </a:ext>
              </a:extLst>
            </p:cNvPr>
            <p:cNvSpPr/>
            <p:nvPr/>
          </p:nvSpPr>
          <p:spPr>
            <a:xfrm>
              <a:off x="2731300" y="3356975"/>
              <a:ext cx="79450" cy="82800"/>
            </a:xfrm>
            <a:custGeom>
              <a:avLst/>
              <a:gdLst/>
              <a:ahLst/>
              <a:cxnLst/>
              <a:rect l="l" t="t" r="r" b="b"/>
              <a:pathLst>
                <a:path w="3178" h="3312" extrusionOk="0">
                  <a:moveTo>
                    <a:pt x="705" y="1"/>
                  </a:moveTo>
                  <a:cubicBezTo>
                    <a:pt x="705" y="1"/>
                    <a:pt x="1" y="923"/>
                    <a:pt x="89" y="2109"/>
                  </a:cubicBezTo>
                  <a:lnTo>
                    <a:pt x="177" y="3296"/>
                  </a:lnTo>
                  <a:cubicBezTo>
                    <a:pt x="177" y="3296"/>
                    <a:pt x="266" y="3311"/>
                    <a:pt x="423" y="3311"/>
                  </a:cubicBezTo>
                  <a:cubicBezTo>
                    <a:pt x="896" y="3311"/>
                    <a:pt x="1992" y="3172"/>
                    <a:pt x="3177" y="2052"/>
                  </a:cubicBezTo>
                  <a:lnTo>
                    <a:pt x="3177" y="2052"/>
                  </a:lnTo>
                  <a:cubicBezTo>
                    <a:pt x="3177" y="2052"/>
                    <a:pt x="2141" y="2505"/>
                    <a:pt x="1447" y="2505"/>
                  </a:cubicBezTo>
                  <a:cubicBezTo>
                    <a:pt x="1119" y="2505"/>
                    <a:pt x="868" y="2405"/>
                    <a:pt x="836" y="2109"/>
                  </a:cubicBezTo>
                  <a:cubicBezTo>
                    <a:pt x="737" y="1187"/>
                    <a:pt x="705" y="1"/>
                    <a:pt x="705"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57;p37">
              <a:extLst>
                <a:ext uri="{FF2B5EF4-FFF2-40B4-BE49-F238E27FC236}">
                  <a16:creationId xmlns:a16="http://schemas.microsoft.com/office/drawing/2014/main" id="{5DDF6783-6EEC-4258-9312-EC2B53BC6492}"/>
                </a:ext>
              </a:extLst>
            </p:cNvPr>
            <p:cNvSpPr/>
            <p:nvPr/>
          </p:nvSpPr>
          <p:spPr>
            <a:xfrm>
              <a:off x="2181100" y="3481900"/>
              <a:ext cx="47250" cy="37525"/>
            </a:xfrm>
            <a:custGeom>
              <a:avLst/>
              <a:gdLst/>
              <a:ahLst/>
              <a:cxnLst/>
              <a:rect l="l" t="t" r="r" b="b"/>
              <a:pathLst>
                <a:path w="1890" h="1501" extrusionOk="0">
                  <a:moveTo>
                    <a:pt x="1098" y="1"/>
                  </a:moveTo>
                  <a:cubicBezTo>
                    <a:pt x="1055" y="1"/>
                    <a:pt x="1012" y="9"/>
                    <a:pt x="971" y="28"/>
                  </a:cubicBezTo>
                  <a:cubicBezTo>
                    <a:pt x="725" y="136"/>
                    <a:pt x="480" y="245"/>
                    <a:pt x="235" y="354"/>
                  </a:cubicBezTo>
                  <a:cubicBezTo>
                    <a:pt x="67" y="428"/>
                    <a:pt x="1" y="633"/>
                    <a:pt x="93" y="791"/>
                  </a:cubicBezTo>
                  <a:cubicBezTo>
                    <a:pt x="94" y="792"/>
                    <a:pt x="95" y="792"/>
                    <a:pt x="95" y="793"/>
                  </a:cubicBezTo>
                  <a:lnTo>
                    <a:pt x="419" y="1347"/>
                  </a:lnTo>
                  <a:cubicBezTo>
                    <a:pt x="476" y="1444"/>
                    <a:pt x="580" y="1501"/>
                    <a:pt x="688" y="1501"/>
                  </a:cubicBezTo>
                  <a:cubicBezTo>
                    <a:pt x="722" y="1501"/>
                    <a:pt x="756" y="1495"/>
                    <a:pt x="789" y="1484"/>
                  </a:cubicBezTo>
                  <a:lnTo>
                    <a:pt x="1618" y="1198"/>
                  </a:lnTo>
                  <a:cubicBezTo>
                    <a:pt x="1823" y="1128"/>
                    <a:pt x="1889" y="874"/>
                    <a:pt x="1751" y="703"/>
                  </a:cubicBezTo>
                  <a:cubicBezTo>
                    <a:pt x="1606" y="525"/>
                    <a:pt x="1476" y="339"/>
                    <a:pt x="1360" y="147"/>
                  </a:cubicBezTo>
                  <a:cubicBezTo>
                    <a:pt x="1303" y="53"/>
                    <a:pt x="1202"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58;p37">
              <a:extLst>
                <a:ext uri="{FF2B5EF4-FFF2-40B4-BE49-F238E27FC236}">
                  <a16:creationId xmlns:a16="http://schemas.microsoft.com/office/drawing/2014/main" id="{89255562-102A-4A85-BEEB-CA9707258BB4}"/>
                </a:ext>
              </a:extLst>
            </p:cNvPr>
            <p:cNvSpPr/>
            <p:nvPr/>
          </p:nvSpPr>
          <p:spPr>
            <a:xfrm>
              <a:off x="2236100" y="3457600"/>
              <a:ext cx="49650" cy="42000"/>
            </a:xfrm>
            <a:custGeom>
              <a:avLst/>
              <a:gdLst/>
              <a:ahLst/>
              <a:cxnLst/>
              <a:rect l="l" t="t" r="r" b="b"/>
              <a:pathLst>
                <a:path w="1986" h="1680" extrusionOk="0">
                  <a:moveTo>
                    <a:pt x="1098" y="1"/>
                  </a:moveTo>
                  <a:cubicBezTo>
                    <a:pt x="1056" y="1"/>
                    <a:pt x="1013" y="9"/>
                    <a:pt x="973" y="27"/>
                  </a:cubicBezTo>
                  <a:cubicBezTo>
                    <a:pt x="727" y="134"/>
                    <a:pt x="483" y="242"/>
                    <a:pt x="238" y="349"/>
                  </a:cubicBezTo>
                  <a:cubicBezTo>
                    <a:pt x="70" y="423"/>
                    <a:pt x="1" y="628"/>
                    <a:pt x="92" y="787"/>
                  </a:cubicBezTo>
                  <a:cubicBezTo>
                    <a:pt x="134" y="862"/>
                    <a:pt x="176" y="936"/>
                    <a:pt x="219" y="1008"/>
                  </a:cubicBezTo>
                  <a:cubicBezTo>
                    <a:pt x="320" y="1181"/>
                    <a:pt x="421" y="1353"/>
                    <a:pt x="522" y="1525"/>
                  </a:cubicBezTo>
                  <a:cubicBezTo>
                    <a:pt x="579" y="1622"/>
                    <a:pt x="684" y="1679"/>
                    <a:pt x="792" y="1679"/>
                  </a:cubicBezTo>
                  <a:cubicBezTo>
                    <a:pt x="825" y="1679"/>
                    <a:pt x="859" y="1674"/>
                    <a:pt x="892" y="1662"/>
                  </a:cubicBezTo>
                  <a:cubicBezTo>
                    <a:pt x="1180" y="1563"/>
                    <a:pt x="1415" y="1482"/>
                    <a:pt x="1711" y="1380"/>
                  </a:cubicBezTo>
                  <a:cubicBezTo>
                    <a:pt x="1917" y="1309"/>
                    <a:pt x="1986" y="1056"/>
                    <a:pt x="1849" y="886"/>
                  </a:cubicBezTo>
                  <a:cubicBezTo>
                    <a:pt x="1665" y="656"/>
                    <a:pt x="1505" y="414"/>
                    <a:pt x="1369" y="161"/>
                  </a:cubicBezTo>
                  <a:cubicBezTo>
                    <a:pt x="1314" y="59"/>
                    <a:pt x="1208"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59;p37">
              <a:extLst>
                <a:ext uri="{FF2B5EF4-FFF2-40B4-BE49-F238E27FC236}">
                  <a16:creationId xmlns:a16="http://schemas.microsoft.com/office/drawing/2014/main" id="{CA664E92-C7C1-45BE-AF1E-CB8E6AABEE9B}"/>
                </a:ext>
              </a:extLst>
            </p:cNvPr>
            <p:cNvSpPr/>
            <p:nvPr/>
          </p:nvSpPr>
          <p:spPr>
            <a:xfrm>
              <a:off x="2570050" y="3319100"/>
              <a:ext cx="164600" cy="60650"/>
            </a:xfrm>
            <a:custGeom>
              <a:avLst/>
              <a:gdLst/>
              <a:ahLst/>
              <a:cxnLst/>
              <a:rect l="l" t="t" r="r" b="b"/>
              <a:pathLst>
                <a:path w="6584" h="2426" extrusionOk="0">
                  <a:moveTo>
                    <a:pt x="1967" y="1"/>
                  </a:moveTo>
                  <a:cubicBezTo>
                    <a:pt x="1853" y="1"/>
                    <a:pt x="1739" y="4"/>
                    <a:pt x="1625" y="9"/>
                  </a:cubicBezTo>
                  <a:cubicBezTo>
                    <a:pt x="1211" y="32"/>
                    <a:pt x="576" y="30"/>
                    <a:pt x="304" y="406"/>
                  </a:cubicBezTo>
                  <a:cubicBezTo>
                    <a:pt x="0" y="825"/>
                    <a:pt x="599" y="1651"/>
                    <a:pt x="808" y="2006"/>
                  </a:cubicBezTo>
                  <a:cubicBezTo>
                    <a:pt x="842" y="2064"/>
                    <a:pt x="875" y="2121"/>
                    <a:pt x="909" y="2179"/>
                  </a:cubicBezTo>
                  <a:cubicBezTo>
                    <a:pt x="1000" y="2335"/>
                    <a:pt x="1165" y="2426"/>
                    <a:pt x="1338" y="2426"/>
                  </a:cubicBezTo>
                  <a:cubicBezTo>
                    <a:pt x="1386" y="2426"/>
                    <a:pt x="1434" y="2419"/>
                    <a:pt x="1482" y="2404"/>
                  </a:cubicBezTo>
                  <a:cubicBezTo>
                    <a:pt x="3280" y="1856"/>
                    <a:pt x="6584" y="1241"/>
                    <a:pt x="6584" y="1241"/>
                  </a:cubicBezTo>
                  <a:cubicBezTo>
                    <a:pt x="6487" y="1113"/>
                    <a:pt x="5982" y="614"/>
                    <a:pt x="5586" y="483"/>
                  </a:cubicBezTo>
                  <a:cubicBezTo>
                    <a:pt x="5312" y="393"/>
                    <a:pt x="5033" y="310"/>
                    <a:pt x="4745" y="253"/>
                  </a:cubicBezTo>
                  <a:cubicBezTo>
                    <a:pt x="4173" y="139"/>
                    <a:pt x="3583" y="93"/>
                    <a:pt x="2997" y="50"/>
                  </a:cubicBezTo>
                  <a:cubicBezTo>
                    <a:pt x="2716" y="29"/>
                    <a:pt x="2434" y="9"/>
                    <a:pt x="2151" y="3"/>
                  </a:cubicBezTo>
                  <a:cubicBezTo>
                    <a:pt x="2089" y="2"/>
                    <a:pt x="2028" y="1"/>
                    <a:pt x="1967"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60;p37">
              <a:extLst>
                <a:ext uri="{FF2B5EF4-FFF2-40B4-BE49-F238E27FC236}">
                  <a16:creationId xmlns:a16="http://schemas.microsoft.com/office/drawing/2014/main" id="{578398D2-E4AC-4530-972F-C8ADD2B00228}"/>
                </a:ext>
              </a:extLst>
            </p:cNvPr>
            <p:cNvSpPr/>
            <p:nvPr/>
          </p:nvSpPr>
          <p:spPr>
            <a:xfrm>
              <a:off x="2291325" y="3433250"/>
              <a:ext cx="51825" cy="46500"/>
            </a:xfrm>
            <a:custGeom>
              <a:avLst/>
              <a:gdLst/>
              <a:ahLst/>
              <a:cxnLst/>
              <a:rect l="l" t="t" r="r" b="b"/>
              <a:pathLst>
                <a:path w="2073" h="1860" extrusionOk="0">
                  <a:moveTo>
                    <a:pt x="1102" y="0"/>
                  </a:moveTo>
                  <a:cubicBezTo>
                    <a:pt x="1060" y="0"/>
                    <a:pt x="1018" y="9"/>
                    <a:pt x="977" y="26"/>
                  </a:cubicBezTo>
                  <a:cubicBezTo>
                    <a:pt x="730" y="136"/>
                    <a:pt x="483" y="244"/>
                    <a:pt x="237" y="353"/>
                  </a:cubicBezTo>
                  <a:cubicBezTo>
                    <a:pt x="72" y="425"/>
                    <a:pt x="1" y="624"/>
                    <a:pt x="86" y="783"/>
                  </a:cubicBezTo>
                  <a:cubicBezTo>
                    <a:pt x="164" y="933"/>
                    <a:pt x="250" y="1080"/>
                    <a:pt x="335" y="1225"/>
                  </a:cubicBezTo>
                  <a:cubicBezTo>
                    <a:pt x="429" y="1386"/>
                    <a:pt x="522" y="1546"/>
                    <a:pt x="616" y="1706"/>
                  </a:cubicBezTo>
                  <a:cubicBezTo>
                    <a:pt x="673" y="1803"/>
                    <a:pt x="777" y="1859"/>
                    <a:pt x="885" y="1859"/>
                  </a:cubicBezTo>
                  <a:cubicBezTo>
                    <a:pt x="919" y="1859"/>
                    <a:pt x="954" y="1853"/>
                    <a:pt x="988" y="1842"/>
                  </a:cubicBezTo>
                  <a:cubicBezTo>
                    <a:pt x="1318" y="1728"/>
                    <a:pt x="1498" y="1666"/>
                    <a:pt x="1800" y="1562"/>
                  </a:cubicBezTo>
                  <a:cubicBezTo>
                    <a:pt x="2005" y="1492"/>
                    <a:pt x="2073" y="1241"/>
                    <a:pt x="1939" y="1070"/>
                  </a:cubicBezTo>
                  <a:cubicBezTo>
                    <a:pt x="1718" y="789"/>
                    <a:pt x="1531" y="489"/>
                    <a:pt x="1382" y="177"/>
                  </a:cubicBezTo>
                  <a:cubicBezTo>
                    <a:pt x="1329" y="66"/>
                    <a:pt x="1218" y="0"/>
                    <a:pt x="1102"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61;p37">
              <a:extLst>
                <a:ext uri="{FF2B5EF4-FFF2-40B4-BE49-F238E27FC236}">
                  <a16:creationId xmlns:a16="http://schemas.microsoft.com/office/drawing/2014/main" id="{C57418F5-2852-4D79-9CD5-2499F56F67FE}"/>
                </a:ext>
              </a:extLst>
            </p:cNvPr>
            <p:cNvSpPr/>
            <p:nvPr/>
          </p:nvSpPr>
          <p:spPr>
            <a:xfrm>
              <a:off x="2516500" y="3337200"/>
              <a:ext cx="56500" cy="63200"/>
            </a:xfrm>
            <a:custGeom>
              <a:avLst/>
              <a:gdLst/>
              <a:ahLst/>
              <a:cxnLst/>
              <a:rect l="l" t="t" r="r" b="b"/>
              <a:pathLst>
                <a:path w="2260" h="2528" extrusionOk="0">
                  <a:moveTo>
                    <a:pt x="1093" y="1"/>
                  </a:moveTo>
                  <a:cubicBezTo>
                    <a:pt x="1055" y="1"/>
                    <a:pt x="1017" y="7"/>
                    <a:pt x="980" y="22"/>
                  </a:cubicBezTo>
                  <a:cubicBezTo>
                    <a:pt x="847" y="75"/>
                    <a:pt x="716" y="128"/>
                    <a:pt x="584" y="180"/>
                  </a:cubicBezTo>
                  <a:cubicBezTo>
                    <a:pt x="460" y="231"/>
                    <a:pt x="337" y="282"/>
                    <a:pt x="215" y="333"/>
                  </a:cubicBezTo>
                  <a:cubicBezTo>
                    <a:pt x="82" y="388"/>
                    <a:pt x="0" y="528"/>
                    <a:pt x="26" y="669"/>
                  </a:cubicBezTo>
                  <a:cubicBezTo>
                    <a:pt x="110" y="1144"/>
                    <a:pt x="370" y="1604"/>
                    <a:pt x="625" y="2039"/>
                  </a:cubicBezTo>
                  <a:cubicBezTo>
                    <a:pt x="691" y="2151"/>
                    <a:pt x="756" y="2262"/>
                    <a:pt x="821" y="2374"/>
                  </a:cubicBezTo>
                  <a:cubicBezTo>
                    <a:pt x="878" y="2471"/>
                    <a:pt x="981" y="2527"/>
                    <a:pt x="1089" y="2527"/>
                  </a:cubicBezTo>
                  <a:cubicBezTo>
                    <a:pt x="1123" y="2527"/>
                    <a:pt x="1158" y="2522"/>
                    <a:pt x="1191" y="2510"/>
                  </a:cubicBezTo>
                  <a:cubicBezTo>
                    <a:pt x="1493" y="2406"/>
                    <a:pt x="1726" y="2326"/>
                    <a:pt x="1980" y="2238"/>
                  </a:cubicBezTo>
                  <a:cubicBezTo>
                    <a:pt x="2178" y="2170"/>
                    <a:pt x="2259" y="1929"/>
                    <a:pt x="2135" y="1761"/>
                  </a:cubicBezTo>
                  <a:cubicBezTo>
                    <a:pt x="1789" y="1292"/>
                    <a:pt x="1538" y="774"/>
                    <a:pt x="1395" y="236"/>
                  </a:cubicBezTo>
                  <a:cubicBezTo>
                    <a:pt x="1356" y="94"/>
                    <a:pt x="1230" y="1"/>
                    <a:pt x="1093"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62;p37">
              <a:extLst>
                <a:ext uri="{FF2B5EF4-FFF2-40B4-BE49-F238E27FC236}">
                  <a16:creationId xmlns:a16="http://schemas.microsoft.com/office/drawing/2014/main" id="{A4D504EE-97F0-4A11-8C7A-4BEA0BBB2299}"/>
                </a:ext>
              </a:extLst>
            </p:cNvPr>
            <p:cNvSpPr/>
            <p:nvPr/>
          </p:nvSpPr>
          <p:spPr>
            <a:xfrm>
              <a:off x="2126975" y="3506175"/>
              <a:ext cx="44100" cy="33100"/>
            </a:xfrm>
            <a:custGeom>
              <a:avLst/>
              <a:gdLst/>
              <a:ahLst/>
              <a:cxnLst/>
              <a:rect l="l" t="t" r="r" b="b"/>
              <a:pathLst>
                <a:path w="1764" h="1324" extrusionOk="0">
                  <a:moveTo>
                    <a:pt x="1074" y="0"/>
                  </a:moveTo>
                  <a:cubicBezTo>
                    <a:pt x="1032" y="0"/>
                    <a:pt x="989" y="9"/>
                    <a:pt x="948" y="27"/>
                  </a:cubicBezTo>
                  <a:cubicBezTo>
                    <a:pt x="848" y="71"/>
                    <a:pt x="748" y="116"/>
                    <a:pt x="648" y="160"/>
                  </a:cubicBezTo>
                  <a:cubicBezTo>
                    <a:pt x="483" y="234"/>
                    <a:pt x="136" y="321"/>
                    <a:pt x="41" y="494"/>
                  </a:cubicBezTo>
                  <a:cubicBezTo>
                    <a:pt x="3" y="563"/>
                    <a:pt x="0" y="648"/>
                    <a:pt x="22" y="725"/>
                  </a:cubicBezTo>
                  <a:cubicBezTo>
                    <a:pt x="29" y="751"/>
                    <a:pt x="40" y="778"/>
                    <a:pt x="52" y="805"/>
                  </a:cubicBezTo>
                  <a:cubicBezTo>
                    <a:pt x="110" y="931"/>
                    <a:pt x="215" y="1056"/>
                    <a:pt x="281" y="1169"/>
                  </a:cubicBezTo>
                  <a:cubicBezTo>
                    <a:pt x="339" y="1267"/>
                    <a:pt x="442" y="1323"/>
                    <a:pt x="550" y="1323"/>
                  </a:cubicBezTo>
                  <a:cubicBezTo>
                    <a:pt x="584" y="1323"/>
                    <a:pt x="617" y="1318"/>
                    <a:pt x="651" y="1307"/>
                  </a:cubicBezTo>
                  <a:cubicBezTo>
                    <a:pt x="875" y="1229"/>
                    <a:pt x="1205" y="1115"/>
                    <a:pt x="1485" y="1019"/>
                  </a:cubicBezTo>
                  <a:cubicBezTo>
                    <a:pt x="1690" y="949"/>
                    <a:pt x="1763" y="695"/>
                    <a:pt x="1624" y="529"/>
                  </a:cubicBezTo>
                  <a:cubicBezTo>
                    <a:pt x="1520" y="401"/>
                    <a:pt x="1421" y="270"/>
                    <a:pt x="1330" y="136"/>
                  </a:cubicBezTo>
                  <a:cubicBezTo>
                    <a:pt x="1271" y="49"/>
                    <a:pt x="1174" y="0"/>
                    <a:pt x="1074"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63;p37">
              <a:extLst>
                <a:ext uri="{FF2B5EF4-FFF2-40B4-BE49-F238E27FC236}">
                  <a16:creationId xmlns:a16="http://schemas.microsoft.com/office/drawing/2014/main" id="{E658E01A-1CEB-4418-A87A-5EF45112FE51}"/>
                </a:ext>
              </a:extLst>
            </p:cNvPr>
            <p:cNvSpPr/>
            <p:nvPr/>
          </p:nvSpPr>
          <p:spPr>
            <a:xfrm>
              <a:off x="2081875" y="3530400"/>
              <a:ext cx="31775" cy="24175"/>
            </a:xfrm>
            <a:custGeom>
              <a:avLst/>
              <a:gdLst/>
              <a:ahLst/>
              <a:cxnLst/>
              <a:rect l="l" t="t" r="r" b="b"/>
              <a:pathLst>
                <a:path w="1271" h="967" extrusionOk="0">
                  <a:moveTo>
                    <a:pt x="705" y="1"/>
                  </a:moveTo>
                  <a:cubicBezTo>
                    <a:pt x="662" y="1"/>
                    <a:pt x="619" y="9"/>
                    <a:pt x="578" y="28"/>
                  </a:cubicBezTo>
                  <a:cubicBezTo>
                    <a:pt x="482" y="70"/>
                    <a:pt x="388" y="112"/>
                    <a:pt x="293" y="154"/>
                  </a:cubicBezTo>
                  <a:cubicBezTo>
                    <a:pt x="110" y="237"/>
                    <a:pt x="0" y="399"/>
                    <a:pt x="13" y="569"/>
                  </a:cubicBezTo>
                  <a:cubicBezTo>
                    <a:pt x="30" y="803"/>
                    <a:pt x="264" y="966"/>
                    <a:pt x="525" y="966"/>
                  </a:cubicBezTo>
                  <a:cubicBezTo>
                    <a:pt x="596" y="966"/>
                    <a:pt x="668" y="954"/>
                    <a:pt x="739" y="929"/>
                  </a:cubicBezTo>
                  <a:lnTo>
                    <a:pt x="993" y="841"/>
                  </a:lnTo>
                  <a:cubicBezTo>
                    <a:pt x="1199" y="770"/>
                    <a:pt x="1271" y="514"/>
                    <a:pt x="1130" y="348"/>
                  </a:cubicBezTo>
                  <a:cubicBezTo>
                    <a:pt x="1068" y="274"/>
                    <a:pt x="1008" y="200"/>
                    <a:pt x="951" y="123"/>
                  </a:cubicBezTo>
                  <a:cubicBezTo>
                    <a:pt x="891" y="44"/>
                    <a:pt x="799" y="1"/>
                    <a:pt x="705"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64;p37">
              <a:extLst>
                <a:ext uri="{FF2B5EF4-FFF2-40B4-BE49-F238E27FC236}">
                  <a16:creationId xmlns:a16="http://schemas.microsoft.com/office/drawing/2014/main" id="{3200951A-92EE-45F5-95D8-41D44DD31E8A}"/>
                </a:ext>
              </a:extLst>
            </p:cNvPr>
            <p:cNvSpPr/>
            <p:nvPr/>
          </p:nvSpPr>
          <p:spPr>
            <a:xfrm>
              <a:off x="2459250" y="3360600"/>
              <a:ext cx="56300" cy="59625"/>
            </a:xfrm>
            <a:custGeom>
              <a:avLst/>
              <a:gdLst/>
              <a:ahLst/>
              <a:cxnLst/>
              <a:rect l="l" t="t" r="r" b="b"/>
              <a:pathLst>
                <a:path w="2252" h="2385" extrusionOk="0">
                  <a:moveTo>
                    <a:pt x="1108" y="1"/>
                  </a:moveTo>
                  <a:cubicBezTo>
                    <a:pt x="1069" y="1"/>
                    <a:pt x="1029" y="9"/>
                    <a:pt x="989" y="25"/>
                  </a:cubicBezTo>
                  <a:cubicBezTo>
                    <a:pt x="734" y="133"/>
                    <a:pt x="479" y="241"/>
                    <a:pt x="224" y="350"/>
                  </a:cubicBezTo>
                  <a:cubicBezTo>
                    <a:pt x="80" y="411"/>
                    <a:pt x="1" y="568"/>
                    <a:pt x="44" y="717"/>
                  </a:cubicBezTo>
                  <a:cubicBezTo>
                    <a:pt x="159" y="1112"/>
                    <a:pt x="376" y="1494"/>
                    <a:pt x="591" y="1860"/>
                  </a:cubicBezTo>
                  <a:lnTo>
                    <a:pt x="808" y="2230"/>
                  </a:lnTo>
                  <a:cubicBezTo>
                    <a:pt x="865" y="2328"/>
                    <a:pt x="969" y="2384"/>
                    <a:pt x="1077" y="2384"/>
                  </a:cubicBezTo>
                  <a:cubicBezTo>
                    <a:pt x="1111" y="2384"/>
                    <a:pt x="1146" y="2379"/>
                    <a:pt x="1179" y="2368"/>
                  </a:cubicBezTo>
                  <a:cubicBezTo>
                    <a:pt x="1522" y="2250"/>
                    <a:pt x="1705" y="2186"/>
                    <a:pt x="1975" y="2093"/>
                  </a:cubicBezTo>
                  <a:cubicBezTo>
                    <a:pt x="2173" y="2025"/>
                    <a:pt x="2252" y="1783"/>
                    <a:pt x="2126" y="1616"/>
                  </a:cubicBezTo>
                  <a:cubicBezTo>
                    <a:pt x="1804" y="1186"/>
                    <a:pt x="1561" y="716"/>
                    <a:pt x="1408" y="225"/>
                  </a:cubicBezTo>
                  <a:cubicBezTo>
                    <a:pt x="1366" y="88"/>
                    <a:pt x="1242" y="1"/>
                    <a:pt x="110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65;p37">
              <a:extLst>
                <a:ext uri="{FF2B5EF4-FFF2-40B4-BE49-F238E27FC236}">
                  <a16:creationId xmlns:a16="http://schemas.microsoft.com/office/drawing/2014/main" id="{F2BE6472-9F21-4DF7-AEC8-8A56AFCC7CC6}"/>
                </a:ext>
              </a:extLst>
            </p:cNvPr>
            <p:cNvSpPr/>
            <p:nvPr/>
          </p:nvSpPr>
          <p:spPr>
            <a:xfrm>
              <a:off x="2402750" y="3384650"/>
              <a:ext cx="55275" cy="55425"/>
            </a:xfrm>
            <a:custGeom>
              <a:avLst/>
              <a:gdLst/>
              <a:ahLst/>
              <a:cxnLst/>
              <a:rect l="l" t="t" r="r" b="b"/>
              <a:pathLst>
                <a:path w="2211" h="2217" extrusionOk="0">
                  <a:moveTo>
                    <a:pt x="1115" y="0"/>
                  </a:moveTo>
                  <a:cubicBezTo>
                    <a:pt x="1074" y="0"/>
                    <a:pt x="1032" y="9"/>
                    <a:pt x="992" y="26"/>
                  </a:cubicBezTo>
                  <a:cubicBezTo>
                    <a:pt x="737" y="135"/>
                    <a:pt x="483" y="244"/>
                    <a:pt x="229" y="354"/>
                  </a:cubicBezTo>
                  <a:cubicBezTo>
                    <a:pt x="77" y="420"/>
                    <a:pt x="0" y="594"/>
                    <a:pt x="60" y="749"/>
                  </a:cubicBezTo>
                  <a:cubicBezTo>
                    <a:pt x="181" y="1060"/>
                    <a:pt x="355" y="1363"/>
                    <a:pt x="527" y="1655"/>
                  </a:cubicBezTo>
                  <a:cubicBezTo>
                    <a:pt x="606" y="1791"/>
                    <a:pt x="686" y="1927"/>
                    <a:pt x="765" y="2062"/>
                  </a:cubicBezTo>
                  <a:cubicBezTo>
                    <a:pt x="822" y="2160"/>
                    <a:pt x="926" y="2216"/>
                    <a:pt x="1035" y="2216"/>
                  </a:cubicBezTo>
                  <a:cubicBezTo>
                    <a:pt x="1069" y="2216"/>
                    <a:pt x="1103" y="2211"/>
                    <a:pt x="1136" y="2199"/>
                  </a:cubicBezTo>
                  <a:cubicBezTo>
                    <a:pt x="1500" y="2074"/>
                    <a:pt x="1651" y="2022"/>
                    <a:pt x="1938" y="1922"/>
                  </a:cubicBezTo>
                  <a:cubicBezTo>
                    <a:pt x="2141" y="1853"/>
                    <a:pt x="2210" y="1606"/>
                    <a:pt x="2080" y="1434"/>
                  </a:cubicBezTo>
                  <a:cubicBezTo>
                    <a:pt x="1791" y="1054"/>
                    <a:pt x="1564" y="640"/>
                    <a:pt x="1407" y="208"/>
                  </a:cubicBezTo>
                  <a:cubicBezTo>
                    <a:pt x="1361" y="79"/>
                    <a:pt x="1242" y="0"/>
                    <a:pt x="1115"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66;p37">
              <a:extLst>
                <a:ext uri="{FF2B5EF4-FFF2-40B4-BE49-F238E27FC236}">
                  <a16:creationId xmlns:a16="http://schemas.microsoft.com/office/drawing/2014/main" id="{D0F713D3-B0EC-4337-899D-CD9E8EE82646}"/>
                </a:ext>
              </a:extLst>
            </p:cNvPr>
            <p:cNvSpPr/>
            <p:nvPr/>
          </p:nvSpPr>
          <p:spPr>
            <a:xfrm>
              <a:off x="2346800" y="3408900"/>
              <a:ext cx="53800" cy="51000"/>
            </a:xfrm>
            <a:custGeom>
              <a:avLst/>
              <a:gdLst/>
              <a:ahLst/>
              <a:cxnLst/>
              <a:rect l="l" t="t" r="r" b="b"/>
              <a:pathLst>
                <a:path w="2152" h="2040" extrusionOk="0">
                  <a:moveTo>
                    <a:pt x="1111" y="0"/>
                  </a:moveTo>
                  <a:cubicBezTo>
                    <a:pt x="1070" y="0"/>
                    <a:pt x="1028" y="9"/>
                    <a:pt x="987" y="26"/>
                  </a:cubicBezTo>
                  <a:cubicBezTo>
                    <a:pt x="736" y="135"/>
                    <a:pt x="485" y="244"/>
                    <a:pt x="235" y="353"/>
                  </a:cubicBezTo>
                  <a:cubicBezTo>
                    <a:pt x="75" y="423"/>
                    <a:pt x="1" y="611"/>
                    <a:pt x="75" y="769"/>
                  </a:cubicBezTo>
                  <a:cubicBezTo>
                    <a:pt x="182" y="999"/>
                    <a:pt x="312" y="1223"/>
                    <a:pt x="441" y="1442"/>
                  </a:cubicBezTo>
                  <a:cubicBezTo>
                    <a:pt x="527" y="1591"/>
                    <a:pt x="614" y="1738"/>
                    <a:pt x="700" y="1886"/>
                  </a:cubicBezTo>
                  <a:cubicBezTo>
                    <a:pt x="757" y="1984"/>
                    <a:pt x="861" y="2040"/>
                    <a:pt x="970" y="2040"/>
                  </a:cubicBezTo>
                  <a:cubicBezTo>
                    <a:pt x="1004" y="2040"/>
                    <a:pt x="1038" y="2034"/>
                    <a:pt x="1071" y="2023"/>
                  </a:cubicBezTo>
                  <a:cubicBezTo>
                    <a:pt x="1431" y="1899"/>
                    <a:pt x="1579" y="1847"/>
                    <a:pt x="1878" y="1744"/>
                  </a:cubicBezTo>
                  <a:cubicBezTo>
                    <a:pt x="2082" y="1675"/>
                    <a:pt x="2151" y="1425"/>
                    <a:pt x="2019" y="1255"/>
                  </a:cubicBezTo>
                  <a:cubicBezTo>
                    <a:pt x="1763" y="923"/>
                    <a:pt x="1553" y="565"/>
                    <a:pt x="1398" y="191"/>
                  </a:cubicBezTo>
                  <a:cubicBezTo>
                    <a:pt x="1347" y="72"/>
                    <a:pt x="1232" y="0"/>
                    <a:pt x="1111"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67;p37">
              <a:extLst>
                <a:ext uri="{FF2B5EF4-FFF2-40B4-BE49-F238E27FC236}">
                  <a16:creationId xmlns:a16="http://schemas.microsoft.com/office/drawing/2014/main" id="{146BAEE1-5C8C-42B6-9971-07D8E2A1A48E}"/>
                </a:ext>
              </a:extLst>
            </p:cNvPr>
            <p:cNvSpPr/>
            <p:nvPr/>
          </p:nvSpPr>
          <p:spPr>
            <a:xfrm>
              <a:off x="2140950" y="3425150"/>
              <a:ext cx="356425" cy="431225"/>
            </a:xfrm>
            <a:custGeom>
              <a:avLst/>
              <a:gdLst/>
              <a:ahLst/>
              <a:cxnLst/>
              <a:rect l="l" t="t" r="r" b="b"/>
              <a:pathLst>
                <a:path w="14257" h="17249" extrusionOk="0">
                  <a:moveTo>
                    <a:pt x="13755" y="0"/>
                  </a:moveTo>
                  <a:cubicBezTo>
                    <a:pt x="13706" y="0"/>
                    <a:pt x="13654" y="10"/>
                    <a:pt x="13602" y="32"/>
                  </a:cubicBezTo>
                  <a:lnTo>
                    <a:pt x="3895" y="4091"/>
                  </a:lnTo>
                  <a:cubicBezTo>
                    <a:pt x="3497" y="4258"/>
                    <a:pt x="3199" y="4600"/>
                    <a:pt x="3089" y="5017"/>
                  </a:cubicBezTo>
                  <a:lnTo>
                    <a:pt x="152" y="16148"/>
                  </a:lnTo>
                  <a:cubicBezTo>
                    <a:pt x="0" y="16721"/>
                    <a:pt x="444" y="17248"/>
                    <a:pt x="995" y="17248"/>
                  </a:cubicBezTo>
                  <a:cubicBezTo>
                    <a:pt x="1072" y="17248"/>
                    <a:pt x="1151" y="17238"/>
                    <a:pt x="1231" y="17216"/>
                  </a:cubicBezTo>
                  <a:lnTo>
                    <a:pt x="3253" y="16659"/>
                  </a:lnTo>
                  <a:cubicBezTo>
                    <a:pt x="3838" y="16497"/>
                    <a:pt x="4341" y="16124"/>
                    <a:pt x="4663" y="15610"/>
                  </a:cubicBezTo>
                  <a:lnTo>
                    <a:pt x="14084" y="601"/>
                  </a:lnTo>
                  <a:cubicBezTo>
                    <a:pt x="14257" y="326"/>
                    <a:pt x="14041" y="0"/>
                    <a:pt x="13755"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68;p37">
              <a:extLst>
                <a:ext uri="{FF2B5EF4-FFF2-40B4-BE49-F238E27FC236}">
                  <a16:creationId xmlns:a16="http://schemas.microsoft.com/office/drawing/2014/main" id="{C4B4BC82-60DB-4CFA-807C-FC0A06154460}"/>
                </a:ext>
              </a:extLst>
            </p:cNvPr>
            <p:cNvSpPr/>
            <p:nvPr/>
          </p:nvSpPr>
          <p:spPr>
            <a:xfrm>
              <a:off x="2163200" y="3449800"/>
              <a:ext cx="293300" cy="380450"/>
            </a:xfrm>
            <a:custGeom>
              <a:avLst/>
              <a:gdLst/>
              <a:ahLst/>
              <a:cxnLst/>
              <a:rect l="l" t="t" r="r" b="b"/>
              <a:pathLst>
                <a:path w="11732" h="15218" extrusionOk="0">
                  <a:moveTo>
                    <a:pt x="11731" y="0"/>
                  </a:moveTo>
                  <a:lnTo>
                    <a:pt x="3500" y="3694"/>
                  </a:lnTo>
                  <a:cubicBezTo>
                    <a:pt x="3162" y="3845"/>
                    <a:pt x="2912" y="4141"/>
                    <a:pt x="2817" y="4499"/>
                  </a:cubicBezTo>
                  <a:lnTo>
                    <a:pt x="1" y="15218"/>
                  </a:lnTo>
                  <a:lnTo>
                    <a:pt x="2966" y="14427"/>
                  </a:lnTo>
                  <a:lnTo>
                    <a:pt x="2966" y="14427"/>
                  </a:lnTo>
                  <a:cubicBezTo>
                    <a:pt x="2966" y="14427"/>
                    <a:pt x="2929" y="14430"/>
                    <a:pt x="2868" y="14430"/>
                  </a:cubicBezTo>
                  <a:cubicBezTo>
                    <a:pt x="2521" y="14430"/>
                    <a:pt x="1387" y="14323"/>
                    <a:pt x="1681" y="12895"/>
                  </a:cubicBezTo>
                  <a:cubicBezTo>
                    <a:pt x="1823" y="12207"/>
                    <a:pt x="2184" y="10733"/>
                    <a:pt x="2562" y="9230"/>
                  </a:cubicBezTo>
                  <a:cubicBezTo>
                    <a:pt x="3269" y="6418"/>
                    <a:pt x="5063" y="4001"/>
                    <a:pt x="7550" y="2510"/>
                  </a:cubicBezTo>
                  <a:lnTo>
                    <a:pt x="11731" y="0"/>
                  </a:ln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69;p37">
              <a:extLst>
                <a:ext uri="{FF2B5EF4-FFF2-40B4-BE49-F238E27FC236}">
                  <a16:creationId xmlns:a16="http://schemas.microsoft.com/office/drawing/2014/main" id="{A9496AE5-39B4-438F-9A29-8E50A6596314}"/>
                </a:ext>
              </a:extLst>
            </p:cNvPr>
            <p:cNvSpPr/>
            <p:nvPr/>
          </p:nvSpPr>
          <p:spPr>
            <a:xfrm>
              <a:off x="2169050" y="3439750"/>
              <a:ext cx="309050" cy="388950"/>
            </a:xfrm>
            <a:custGeom>
              <a:avLst/>
              <a:gdLst/>
              <a:ahLst/>
              <a:cxnLst/>
              <a:rect l="l" t="t" r="r" b="b"/>
              <a:pathLst>
                <a:path w="12362" h="15558" extrusionOk="0">
                  <a:moveTo>
                    <a:pt x="12362" y="0"/>
                  </a:moveTo>
                  <a:lnTo>
                    <a:pt x="1" y="15557"/>
                  </a:lnTo>
                  <a:lnTo>
                    <a:pt x="3177" y="14730"/>
                  </a:lnTo>
                  <a:lnTo>
                    <a:pt x="12362"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70;p37">
              <a:extLst>
                <a:ext uri="{FF2B5EF4-FFF2-40B4-BE49-F238E27FC236}">
                  <a16:creationId xmlns:a16="http://schemas.microsoft.com/office/drawing/2014/main" id="{E2819E58-5207-4022-A211-CFDA44F8E0A5}"/>
                </a:ext>
              </a:extLst>
            </p:cNvPr>
            <p:cNvSpPr/>
            <p:nvPr/>
          </p:nvSpPr>
          <p:spPr>
            <a:xfrm>
              <a:off x="1856750" y="3553875"/>
              <a:ext cx="111425" cy="71675"/>
            </a:xfrm>
            <a:custGeom>
              <a:avLst/>
              <a:gdLst/>
              <a:ahLst/>
              <a:cxnLst/>
              <a:rect l="l" t="t" r="r" b="b"/>
              <a:pathLst>
                <a:path w="4457" h="2867" extrusionOk="0">
                  <a:moveTo>
                    <a:pt x="1" y="0"/>
                  </a:moveTo>
                  <a:lnTo>
                    <a:pt x="2365" y="2867"/>
                  </a:lnTo>
                  <a:lnTo>
                    <a:pt x="4456" y="2161"/>
                  </a:lnTo>
                  <a:lnTo>
                    <a:pt x="3815" y="1433"/>
                  </a:lnTo>
                  <a:cubicBezTo>
                    <a:pt x="3815" y="1433"/>
                    <a:pt x="3670" y="1502"/>
                    <a:pt x="3365" y="1502"/>
                  </a:cubicBezTo>
                  <a:cubicBezTo>
                    <a:pt x="2810" y="1502"/>
                    <a:pt x="1722" y="1275"/>
                    <a:pt x="1" y="0"/>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71;p37">
              <a:extLst>
                <a:ext uri="{FF2B5EF4-FFF2-40B4-BE49-F238E27FC236}">
                  <a16:creationId xmlns:a16="http://schemas.microsoft.com/office/drawing/2014/main" id="{F7573E18-4E94-4518-B544-B24B2A29B87C}"/>
                </a:ext>
              </a:extLst>
            </p:cNvPr>
            <p:cNvSpPr/>
            <p:nvPr/>
          </p:nvSpPr>
          <p:spPr>
            <a:xfrm>
              <a:off x="1885600" y="3318300"/>
              <a:ext cx="782500" cy="271425"/>
            </a:xfrm>
            <a:custGeom>
              <a:avLst/>
              <a:gdLst/>
              <a:ahLst/>
              <a:cxnLst/>
              <a:rect l="l" t="t" r="r" b="b"/>
              <a:pathLst>
                <a:path w="31300" h="10857" extrusionOk="0">
                  <a:moveTo>
                    <a:pt x="29554" y="0"/>
                  </a:moveTo>
                  <a:cubicBezTo>
                    <a:pt x="25561" y="0"/>
                    <a:pt x="21101" y="2275"/>
                    <a:pt x="17859" y="3624"/>
                  </a:cubicBezTo>
                  <a:cubicBezTo>
                    <a:pt x="14136" y="5174"/>
                    <a:pt x="3477" y="10378"/>
                    <a:pt x="3477" y="10378"/>
                  </a:cubicBezTo>
                  <a:lnTo>
                    <a:pt x="0" y="9194"/>
                  </a:lnTo>
                  <a:lnTo>
                    <a:pt x="0" y="9194"/>
                  </a:lnTo>
                  <a:cubicBezTo>
                    <a:pt x="1911" y="10181"/>
                    <a:pt x="3592" y="10856"/>
                    <a:pt x="3592" y="10856"/>
                  </a:cubicBezTo>
                  <a:cubicBezTo>
                    <a:pt x="3592" y="10856"/>
                    <a:pt x="22209" y="2437"/>
                    <a:pt x="24911" y="1275"/>
                  </a:cubicBezTo>
                  <a:cubicBezTo>
                    <a:pt x="27403" y="203"/>
                    <a:pt x="30733" y="162"/>
                    <a:pt x="31235" y="162"/>
                  </a:cubicBezTo>
                  <a:cubicBezTo>
                    <a:pt x="31277" y="162"/>
                    <a:pt x="31299" y="162"/>
                    <a:pt x="31299" y="162"/>
                  </a:cubicBezTo>
                  <a:cubicBezTo>
                    <a:pt x="30732" y="51"/>
                    <a:pt x="30148" y="0"/>
                    <a:pt x="29554" y="0"/>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72;p37">
              <a:extLst>
                <a:ext uri="{FF2B5EF4-FFF2-40B4-BE49-F238E27FC236}">
                  <a16:creationId xmlns:a16="http://schemas.microsoft.com/office/drawing/2014/main" id="{65287749-3F09-4437-AA27-47F220F97E1A}"/>
                </a:ext>
              </a:extLst>
            </p:cNvPr>
            <p:cNvSpPr/>
            <p:nvPr/>
          </p:nvSpPr>
          <p:spPr>
            <a:xfrm>
              <a:off x="1909900" y="3620800"/>
              <a:ext cx="42225" cy="68600"/>
            </a:xfrm>
            <a:custGeom>
              <a:avLst/>
              <a:gdLst/>
              <a:ahLst/>
              <a:cxnLst/>
              <a:rect l="l" t="t" r="r" b="b"/>
              <a:pathLst>
                <a:path w="1689" h="2744" extrusionOk="0">
                  <a:moveTo>
                    <a:pt x="1689" y="0"/>
                  </a:moveTo>
                  <a:lnTo>
                    <a:pt x="248" y="537"/>
                  </a:lnTo>
                  <a:cubicBezTo>
                    <a:pt x="1335" y="555"/>
                    <a:pt x="1" y="2744"/>
                    <a:pt x="1" y="2744"/>
                  </a:cubicBezTo>
                  <a:lnTo>
                    <a:pt x="1689"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TextBox 14">
            <a:extLst>
              <a:ext uri="{FF2B5EF4-FFF2-40B4-BE49-F238E27FC236}">
                <a16:creationId xmlns:a16="http://schemas.microsoft.com/office/drawing/2014/main" id="{77336670-D7A8-4BA3-B800-9E46A2E42F7B}"/>
              </a:ext>
            </a:extLst>
          </p:cNvPr>
          <p:cNvSpPr txBox="1"/>
          <p:nvPr/>
        </p:nvSpPr>
        <p:spPr>
          <a:xfrm>
            <a:off x="1144022" y="4392057"/>
            <a:ext cx="3379258" cy="38209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solidFill>
                  <a:schemeClr val="accent1">
                    <a:lumMod val="50000"/>
                  </a:schemeClr>
                </a:solidFill>
                <a:latin typeface="Times New Roman" panose="02020603050405020304" pitchFamily="18" charset="0"/>
                <a:ea typeface="+mn-ea"/>
                <a:cs typeface="Times New Roman" panose="02020603050405020304" pitchFamily="18" charset="0"/>
              </a:rPr>
              <a:t>Check if our dataset is balance or not.</a:t>
            </a:r>
          </a:p>
        </p:txBody>
      </p:sp>
      <p:grpSp>
        <p:nvGrpSpPr>
          <p:cNvPr id="166" name="Google Shape;1834;p37">
            <a:extLst>
              <a:ext uri="{FF2B5EF4-FFF2-40B4-BE49-F238E27FC236}">
                <a16:creationId xmlns:a16="http://schemas.microsoft.com/office/drawing/2014/main" id="{B51E6C1F-09B2-4378-B9F9-4C2E857F0FF2}"/>
              </a:ext>
            </a:extLst>
          </p:cNvPr>
          <p:cNvGrpSpPr/>
          <p:nvPr/>
        </p:nvGrpSpPr>
        <p:grpSpPr>
          <a:xfrm>
            <a:off x="494919" y="2421578"/>
            <a:ext cx="478500" cy="494944"/>
            <a:chOff x="1679625" y="2917950"/>
            <a:chExt cx="1238025" cy="1238050"/>
          </a:xfrm>
        </p:grpSpPr>
        <p:sp>
          <p:nvSpPr>
            <p:cNvPr id="167" name="Google Shape;1835;p37">
              <a:extLst>
                <a:ext uri="{FF2B5EF4-FFF2-40B4-BE49-F238E27FC236}">
                  <a16:creationId xmlns:a16="http://schemas.microsoft.com/office/drawing/2014/main" id="{45F41D21-293F-4A1D-9EC8-F294081DFF3D}"/>
                </a:ext>
              </a:extLst>
            </p:cNvPr>
            <p:cNvSpPr/>
            <p:nvPr/>
          </p:nvSpPr>
          <p:spPr>
            <a:xfrm>
              <a:off x="1679625" y="2917950"/>
              <a:ext cx="1238025" cy="1238050"/>
            </a:xfrm>
            <a:custGeom>
              <a:avLst/>
              <a:gdLst/>
              <a:ahLst/>
              <a:cxnLst/>
              <a:rect l="l" t="t" r="r" b="b"/>
              <a:pathLst>
                <a:path w="49521" h="49522" extrusionOk="0">
                  <a:moveTo>
                    <a:pt x="24761" y="0"/>
                  </a:moveTo>
                  <a:cubicBezTo>
                    <a:pt x="11086" y="0"/>
                    <a:pt x="0" y="11086"/>
                    <a:pt x="0" y="24761"/>
                  </a:cubicBezTo>
                  <a:cubicBezTo>
                    <a:pt x="0" y="38436"/>
                    <a:pt x="11086" y="49522"/>
                    <a:pt x="24761" y="49522"/>
                  </a:cubicBezTo>
                  <a:cubicBezTo>
                    <a:pt x="38436" y="49522"/>
                    <a:pt x="49521" y="38436"/>
                    <a:pt x="49521" y="24761"/>
                  </a:cubicBezTo>
                  <a:cubicBezTo>
                    <a:pt x="49521" y="11086"/>
                    <a:pt x="38436" y="0"/>
                    <a:pt x="24761"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36;p37">
              <a:extLst>
                <a:ext uri="{FF2B5EF4-FFF2-40B4-BE49-F238E27FC236}">
                  <a16:creationId xmlns:a16="http://schemas.microsoft.com/office/drawing/2014/main" id="{C34CB865-F509-4ED2-93BB-A61048E9C278}"/>
                </a:ext>
              </a:extLst>
            </p:cNvPr>
            <p:cNvSpPr/>
            <p:nvPr/>
          </p:nvSpPr>
          <p:spPr>
            <a:xfrm>
              <a:off x="2374525" y="4041550"/>
              <a:ext cx="80650" cy="84075"/>
            </a:xfrm>
            <a:custGeom>
              <a:avLst/>
              <a:gdLst/>
              <a:ahLst/>
              <a:cxnLst/>
              <a:rect l="l" t="t" r="r" b="b"/>
              <a:pathLst>
                <a:path w="3226" h="3363" extrusionOk="0">
                  <a:moveTo>
                    <a:pt x="1300" y="1"/>
                  </a:moveTo>
                  <a:lnTo>
                    <a:pt x="1370" y="1397"/>
                  </a:lnTo>
                  <a:lnTo>
                    <a:pt x="0" y="1112"/>
                  </a:lnTo>
                  <a:lnTo>
                    <a:pt x="1246" y="1750"/>
                  </a:lnTo>
                  <a:lnTo>
                    <a:pt x="315" y="2793"/>
                  </a:lnTo>
                  <a:lnTo>
                    <a:pt x="315" y="2793"/>
                  </a:lnTo>
                  <a:lnTo>
                    <a:pt x="1489" y="2034"/>
                  </a:lnTo>
                  <a:lnTo>
                    <a:pt x="1927" y="3362"/>
                  </a:lnTo>
                  <a:lnTo>
                    <a:pt x="1857" y="1965"/>
                  </a:lnTo>
                  <a:lnTo>
                    <a:pt x="3226" y="2250"/>
                  </a:lnTo>
                  <a:lnTo>
                    <a:pt x="1982" y="1613"/>
                  </a:lnTo>
                  <a:lnTo>
                    <a:pt x="2912" y="569"/>
                  </a:lnTo>
                  <a:lnTo>
                    <a:pt x="1738" y="1328"/>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37;p37">
              <a:extLst>
                <a:ext uri="{FF2B5EF4-FFF2-40B4-BE49-F238E27FC236}">
                  <a16:creationId xmlns:a16="http://schemas.microsoft.com/office/drawing/2014/main" id="{A626F3B5-F9CF-4F6A-9391-3BEF5A319E4F}"/>
                </a:ext>
              </a:extLst>
            </p:cNvPr>
            <p:cNvSpPr/>
            <p:nvPr/>
          </p:nvSpPr>
          <p:spPr>
            <a:xfrm>
              <a:off x="2276125" y="4068225"/>
              <a:ext cx="53175" cy="58825"/>
            </a:xfrm>
            <a:custGeom>
              <a:avLst/>
              <a:gdLst/>
              <a:ahLst/>
              <a:cxnLst/>
              <a:rect l="l" t="t" r="r" b="b"/>
              <a:pathLst>
                <a:path w="2127" h="2353" extrusionOk="0">
                  <a:moveTo>
                    <a:pt x="974" y="1"/>
                  </a:moveTo>
                  <a:lnTo>
                    <a:pt x="917" y="963"/>
                  </a:lnTo>
                  <a:lnTo>
                    <a:pt x="0" y="666"/>
                  </a:lnTo>
                  <a:lnTo>
                    <a:pt x="805" y="1196"/>
                  </a:lnTo>
                  <a:lnTo>
                    <a:pt x="90" y="1841"/>
                  </a:lnTo>
                  <a:lnTo>
                    <a:pt x="951" y="1409"/>
                  </a:lnTo>
                  <a:lnTo>
                    <a:pt x="1153" y="2352"/>
                  </a:lnTo>
                  <a:lnTo>
                    <a:pt x="1209" y="1389"/>
                  </a:lnTo>
                  <a:lnTo>
                    <a:pt x="2126" y="1687"/>
                  </a:lnTo>
                  <a:lnTo>
                    <a:pt x="1321" y="1157"/>
                  </a:lnTo>
                  <a:lnTo>
                    <a:pt x="2037" y="511"/>
                  </a:lnTo>
                  <a:lnTo>
                    <a:pt x="1175" y="944"/>
                  </a:lnTo>
                  <a:lnTo>
                    <a:pt x="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38;p37">
              <a:extLst>
                <a:ext uri="{FF2B5EF4-FFF2-40B4-BE49-F238E27FC236}">
                  <a16:creationId xmlns:a16="http://schemas.microsoft.com/office/drawing/2014/main" id="{586C25CB-C106-4540-8B78-7E2159551D08}"/>
                </a:ext>
              </a:extLst>
            </p:cNvPr>
            <p:cNvSpPr/>
            <p:nvPr/>
          </p:nvSpPr>
          <p:spPr>
            <a:xfrm>
              <a:off x="2497025" y="4025700"/>
              <a:ext cx="58775" cy="53400"/>
            </a:xfrm>
            <a:custGeom>
              <a:avLst/>
              <a:gdLst/>
              <a:ahLst/>
              <a:cxnLst/>
              <a:rect l="l" t="t" r="r" b="b"/>
              <a:pathLst>
                <a:path w="2351" h="2136" extrusionOk="0">
                  <a:moveTo>
                    <a:pt x="675" y="1"/>
                  </a:moveTo>
                  <a:lnTo>
                    <a:pt x="964" y="920"/>
                  </a:lnTo>
                  <a:lnTo>
                    <a:pt x="0" y="968"/>
                  </a:lnTo>
                  <a:lnTo>
                    <a:pt x="942" y="1178"/>
                  </a:lnTo>
                  <a:lnTo>
                    <a:pt x="501" y="2035"/>
                  </a:lnTo>
                  <a:lnTo>
                    <a:pt x="1153" y="1325"/>
                  </a:lnTo>
                  <a:lnTo>
                    <a:pt x="1676" y="2136"/>
                  </a:lnTo>
                  <a:lnTo>
                    <a:pt x="1387" y="1215"/>
                  </a:lnTo>
                  <a:lnTo>
                    <a:pt x="2350" y="1168"/>
                  </a:lnTo>
                  <a:lnTo>
                    <a:pt x="1409" y="959"/>
                  </a:lnTo>
                  <a:lnTo>
                    <a:pt x="1849" y="100"/>
                  </a:lnTo>
                  <a:lnTo>
                    <a:pt x="1197" y="811"/>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39;p37">
              <a:extLst>
                <a:ext uri="{FF2B5EF4-FFF2-40B4-BE49-F238E27FC236}">
                  <a16:creationId xmlns:a16="http://schemas.microsoft.com/office/drawing/2014/main" id="{0B49CE60-4000-4936-B59B-E4564232B9D2}"/>
                </a:ext>
              </a:extLst>
            </p:cNvPr>
            <p:cNvSpPr/>
            <p:nvPr/>
          </p:nvSpPr>
          <p:spPr>
            <a:xfrm>
              <a:off x="2589425" y="3986375"/>
              <a:ext cx="41450" cy="36575"/>
            </a:xfrm>
            <a:custGeom>
              <a:avLst/>
              <a:gdLst/>
              <a:ahLst/>
              <a:cxnLst/>
              <a:rect l="l" t="t" r="r" b="b"/>
              <a:pathLst>
                <a:path w="1658" h="1463" extrusionOk="0">
                  <a:moveTo>
                    <a:pt x="1219" y="1"/>
                  </a:moveTo>
                  <a:lnTo>
                    <a:pt x="823" y="550"/>
                  </a:lnTo>
                  <a:lnTo>
                    <a:pt x="391" y="28"/>
                  </a:lnTo>
                  <a:lnTo>
                    <a:pt x="391" y="28"/>
                  </a:lnTo>
                  <a:lnTo>
                    <a:pt x="669" y="646"/>
                  </a:lnTo>
                  <a:lnTo>
                    <a:pt x="0" y="758"/>
                  </a:lnTo>
                  <a:lnTo>
                    <a:pt x="674" y="827"/>
                  </a:lnTo>
                  <a:lnTo>
                    <a:pt x="439" y="1462"/>
                  </a:lnTo>
                  <a:lnTo>
                    <a:pt x="835" y="913"/>
                  </a:lnTo>
                  <a:lnTo>
                    <a:pt x="1266" y="1435"/>
                  </a:lnTo>
                  <a:lnTo>
                    <a:pt x="989" y="817"/>
                  </a:lnTo>
                  <a:lnTo>
                    <a:pt x="1658" y="704"/>
                  </a:lnTo>
                  <a:lnTo>
                    <a:pt x="983" y="635"/>
                  </a:lnTo>
                  <a:lnTo>
                    <a:pt x="1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40;p37">
              <a:extLst>
                <a:ext uri="{FF2B5EF4-FFF2-40B4-BE49-F238E27FC236}">
                  <a16:creationId xmlns:a16="http://schemas.microsoft.com/office/drawing/2014/main" id="{0A4C9895-F66B-43A1-8699-C1F49961DB64}"/>
                </a:ext>
              </a:extLst>
            </p:cNvPr>
            <p:cNvSpPr/>
            <p:nvPr/>
          </p:nvSpPr>
          <p:spPr>
            <a:xfrm>
              <a:off x="2192225" y="4069675"/>
              <a:ext cx="40500" cy="39525"/>
            </a:xfrm>
            <a:custGeom>
              <a:avLst/>
              <a:gdLst/>
              <a:ahLst/>
              <a:cxnLst/>
              <a:rect l="l" t="t" r="r" b="b"/>
              <a:pathLst>
                <a:path w="1620" h="1581" extrusionOk="0">
                  <a:moveTo>
                    <a:pt x="1060" y="0"/>
                  </a:moveTo>
                  <a:lnTo>
                    <a:pt x="771" y="613"/>
                  </a:lnTo>
                  <a:lnTo>
                    <a:pt x="251" y="179"/>
                  </a:lnTo>
                  <a:lnTo>
                    <a:pt x="637" y="736"/>
                  </a:lnTo>
                  <a:lnTo>
                    <a:pt x="1" y="970"/>
                  </a:lnTo>
                  <a:lnTo>
                    <a:pt x="1" y="970"/>
                  </a:lnTo>
                  <a:lnTo>
                    <a:pt x="677" y="913"/>
                  </a:lnTo>
                  <a:lnTo>
                    <a:pt x="561" y="1581"/>
                  </a:lnTo>
                  <a:lnTo>
                    <a:pt x="850" y="968"/>
                  </a:lnTo>
                  <a:lnTo>
                    <a:pt x="1370" y="1402"/>
                  </a:lnTo>
                  <a:lnTo>
                    <a:pt x="1370" y="1402"/>
                  </a:lnTo>
                  <a:lnTo>
                    <a:pt x="983" y="846"/>
                  </a:lnTo>
                  <a:lnTo>
                    <a:pt x="1620" y="612"/>
                  </a:lnTo>
                  <a:lnTo>
                    <a:pt x="944" y="668"/>
                  </a:lnTo>
                  <a:lnTo>
                    <a:pt x="944" y="668"/>
                  </a:lnTo>
                  <a:lnTo>
                    <a:pt x="1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41;p37">
              <a:extLst>
                <a:ext uri="{FF2B5EF4-FFF2-40B4-BE49-F238E27FC236}">
                  <a16:creationId xmlns:a16="http://schemas.microsoft.com/office/drawing/2014/main" id="{480CE274-E3A3-4D8E-A5BD-60397A773B24}"/>
                </a:ext>
              </a:extLst>
            </p:cNvPr>
            <p:cNvSpPr/>
            <p:nvPr/>
          </p:nvSpPr>
          <p:spPr>
            <a:xfrm>
              <a:off x="1801249" y="3039600"/>
              <a:ext cx="994775" cy="994751"/>
            </a:xfrm>
            <a:custGeom>
              <a:avLst/>
              <a:gdLst/>
              <a:ahLst/>
              <a:cxnLst/>
              <a:rect l="l" t="t" r="r" b="b"/>
              <a:pathLst>
                <a:path w="39791" h="39790" extrusionOk="0">
                  <a:moveTo>
                    <a:pt x="19896" y="0"/>
                  </a:moveTo>
                  <a:cubicBezTo>
                    <a:pt x="8908" y="0"/>
                    <a:pt x="0" y="8907"/>
                    <a:pt x="0" y="19895"/>
                  </a:cubicBezTo>
                  <a:cubicBezTo>
                    <a:pt x="0" y="30883"/>
                    <a:pt x="8908" y="39790"/>
                    <a:pt x="19896" y="39790"/>
                  </a:cubicBezTo>
                  <a:cubicBezTo>
                    <a:pt x="30883" y="39790"/>
                    <a:pt x="39791" y="30883"/>
                    <a:pt x="39791" y="19895"/>
                  </a:cubicBezTo>
                  <a:cubicBezTo>
                    <a:pt x="39791" y="8907"/>
                    <a:pt x="30883" y="0"/>
                    <a:pt x="1989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42;p37">
              <a:extLst>
                <a:ext uri="{FF2B5EF4-FFF2-40B4-BE49-F238E27FC236}">
                  <a16:creationId xmlns:a16="http://schemas.microsoft.com/office/drawing/2014/main" id="{096C9537-8912-4032-B05E-53D61E7D8567}"/>
                </a:ext>
              </a:extLst>
            </p:cNvPr>
            <p:cNvSpPr/>
            <p:nvPr/>
          </p:nvSpPr>
          <p:spPr>
            <a:xfrm>
              <a:off x="2216050" y="3830225"/>
              <a:ext cx="452525" cy="141900"/>
            </a:xfrm>
            <a:custGeom>
              <a:avLst/>
              <a:gdLst/>
              <a:ahLst/>
              <a:cxnLst/>
              <a:rect l="l" t="t" r="r" b="b"/>
              <a:pathLst>
                <a:path w="18101" h="5676" extrusionOk="0">
                  <a:moveTo>
                    <a:pt x="14408" y="0"/>
                  </a:moveTo>
                  <a:cubicBezTo>
                    <a:pt x="11840" y="0"/>
                    <a:pt x="9198" y="1334"/>
                    <a:pt x="7839" y="2806"/>
                  </a:cubicBezTo>
                  <a:cubicBezTo>
                    <a:pt x="6160" y="4625"/>
                    <a:pt x="2097" y="3081"/>
                    <a:pt x="1" y="5676"/>
                  </a:cubicBezTo>
                  <a:lnTo>
                    <a:pt x="12946" y="5676"/>
                  </a:lnTo>
                  <a:cubicBezTo>
                    <a:pt x="14887" y="4598"/>
                    <a:pt x="16628" y="3206"/>
                    <a:pt x="18101" y="1568"/>
                  </a:cubicBezTo>
                  <a:cubicBezTo>
                    <a:pt x="17730" y="1039"/>
                    <a:pt x="17294" y="550"/>
                    <a:pt x="16197" y="239"/>
                  </a:cubicBezTo>
                  <a:cubicBezTo>
                    <a:pt x="15617" y="75"/>
                    <a:pt x="15015" y="0"/>
                    <a:pt x="14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43;p37">
              <a:extLst>
                <a:ext uri="{FF2B5EF4-FFF2-40B4-BE49-F238E27FC236}">
                  <a16:creationId xmlns:a16="http://schemas.microsoft.com/office/drawing/2014/main" id="{39DC4CC0-18D5-47A3-98A6-7219334C8063}"/>
                </a:ext>
              </a:extLst>
            </p:cNvPr>
            <p:cNvSpPr/>
            <p:nvPr/>
          </p:nvSpPr>
          <p:spPr>
            <a:xfrm>
              <a:off x="2210125" y="3098175"/>
              <a:ext cx="473575" cy="123975"/>
            </a:xfrm>
            <a:custGeom>
              <a:avLst/>
              <a:gdLst/>
              <a:ahLst/>
              <a:cxnLst/>
              <a:rect l="l" t="t" r="r" b="b"/>
              <a:pathLst>
                <a:path w="18943" h="4959" extrusionOk="0">
                  <a:moveTo>
                    <a:pt x="8700" y="0"/>
                  </a:moveTo>
                  <a:cubicBezTo>
                    <a:pt x="4236" y="0"/>
                    <a:pt x="4289" y="2526"/>
                    <a:pt x="4289" y="2526"/>
                  </a:cubicBezTo>
                  <a:cubicBezTo>
                    <a:pt x="4289" y="2526"/>
                    <a:pt x="251" y="2782"/>
                    <a:pt x="1" y="4958"/>
                  </a:cubicBezTo>
                  <a:lnTo>
                    <a:pt x="18943" y="4958"/>
                  </a:lnTo>
                  <a:cubicBezTo>
                    <a:pt x="18288" y="4159"/>
                    <a:pt x="17573" y="3412"/>
                    <a:pt x="16803" y="2723"/>
                  </a:cubicBezTo>
                  <a:cubicBezTo>
                    <a:pt x="16384" y="2631"/>
                    <a:pt x="15943" y="2562"/>
                    <a:pt x="15487" y="2526"/>
                  </a:cubicBezTo>
                  <a:cubicBezTo>
                    <a:pt x="12041" y="2255"/>
                    <a:pt x="13635" y="92"/>
                    <a:pt x="8935" y="2"/>
                  </a:cubicBezTo>
                  <a:cubicBezTo>
                    <a:pt x="8855" y="1"/>
                    <a:pt x="8777" y="0"/>
                    <a:pt x="8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44;p37">
              <a:extLst>
                <a:ext uri="{FF2B5EF4-FFF2-40B4-BE49-F238E27FC236}">
                  <a16:creationId xmlns:a16="http://schemas.microsoft.com/office/drawing/2014/main" id="{FFAB80D4-6335-4FED-8041-B8D4EEEA3D61}"/>
                </a:ext>
              </a:extLst>
            </p:cNvPr>
            <p:cNvSpPr/>
            <p:nvPr/>
          </p:nvSpPr>
          <p:spPr>
            <a:xfrm>
              <a:off x="1802700" y="3376925"/>
              <a:ext cx="200475" cy="121625"/>
            </a:xfrm>
            <a:custGeom>
              <a:avLst/>
              <a:gdLst/>
              <a:ahLst/>
              <a:cxnLst/>
              <a:rect l="l" t="t" r="r" b="b"/>
              <a:pathLst>
                <a:path w="8019" h="4865" extrusionOk="0">
                  <a:moveTo>
                    <a:pt x="1379" y="1"/>
                  </a:moveTo>
                  <a:cubicBezTo>
                    <a:pt x="1320" y="1"/>
                    <a:pt x="1260" y="2"/>
                    <a:pt x="1200" y="3"/>
                  </a:cubicBezTo>
                  <a:cubicBezTo>
                    <a:pt x="1128" y="5"/>
                    <a:pt x="1059" y="8"/>
                    <a:pt x="991" y="11"/>
                  </a:cubicBezTo>
                  <a:cubicBezTo>
                    <a:pt x="468" y="1553"/>
                    <a:pt x="129" y="3180"/>
                    <a:pt x="1" y="4865"/>
                  </a:cubicBezTo>
                  <a:lnTo>
                    <a:pt x="8019" y="4865"/>
                  </a:lnTo>
                  <a:cubicBezTo>
                    <a:pt x="7828" y="2731"/>
                    <a:pt x="4746" y="2479"/>
                    <a:pt x="4746" y="2479"/>
                  </a:cubicBezTo>
                  <a:cubicBezTo>
                    <a:pt x="4746" y="2479"/>
                    <a:pt x="4786" y="1"/>
                    <a:pt x="1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45;p37">
              <a:extLst>
                <a:ext uri="{FF2B5EF4-FFF2-40B4-BE49-F238E27FC236}">
                  <a16:creationId xmlns:a16="http://schemas.microsoft.com/office/drawing/2014/main" id="{B9E6D8D4-6594-4CD9-BC1F-3EE404C384A2}"/>
                </a:ext>
              </a:extLst>
            </p:cNvPr>
            <p:cNvSpPr/>
            <p:nvPr/>
          </p:nvSpPr>
          <p:spPr>
            <a:xfrm>
              <a:off x="1834725" y="3073075"/>
              <a:ext cx="927825" cy="927800"/>
            </a:xfrm>
            <a:custGeom>
              <a:avLst/>
              <a:gdLst/>
              <a:ahLst/>
              <a:cxnLst/>
              <a:rect l="l" t="t" r="r" b="b"/>
              <a:pathLst>
                <a:path w="37113" h="37112" extrusionOk="0">
                  <a:moveTo>
                    <a:pt x="18557" y="418"/>
                  </a:moveTo>
                  <a:cubicBezTo>
                    <a:pt x="21005" y="418"/>
                    <a:pt x="23381" y="898"/>
                    <a:pt x="25617" y="1844"/>
                  </a:cubicBezTo>
                  <a:cubicBezTo>
                    <a:pt x="26691" y="2298"/>
                    <a:pt x="27728" y="2861"/>
                    <a:pt x="28697" y="3516"/>
                  </a:cubicBezTo>
                  <a:cubicBezTo>
                    <a:pt x="29658" y="4165"/>
                    <a:pt x="30560" y="4910"/>
                    <a:pt x="31382" y="5731"/>
                  </a:cubicBezTo>
                  <a:cubicBezTo>
                    <a:pt x="32203" y="6552"/>
                    <a:pt x="32948" y="7454"/>
                    <a:pt x="33596" y="8415"/>
                  </a:cubicBezTo>
                  <a:cubicBezTo>
                    <a:pt x="34252" y="9385"/>
                    <a:pt x="34814" y="10421"/>
                    <a:pt x="35268" y="11496"/>
                  </a:cubicBezTo>
                  <a:cubicBezTo>
                    <a:pt x="36215" y="13732"/>
                    <a:pt x="36694" y="16107"/>
                    <a:pt x="36694" y="18556"/>
                  </a:cubicBezTo>
                  <a:cubicBezTo>
                    <a:pt x="36694" y="21005"/>
                    <a:pt x="36215" y="23380"/>
                    <a:pt x="35268" y="25616"/>
                  </a:cubicBezTo>
                  <a:cubicBezTo>
                    <a:pt x="34814" y="26691"/>
                    <a:pt x="34252" y="27727"/>
                    <a:pt x="33596" y="28697"/>
                  </a:cubicBezTo>
                  <a:cubicBezTo>
                    <a:pt x="32948" y="29657"/>
                    <a:pt x="32203" y="30560"/>
                    <a:pt x="31382" y="31381"/>
                  </a:cubicBezTo>
                  <a:cubicBezTo>
                    <a:pt x="30560" y="32202"/>
                    <a:pt x="29658" y="32947"/>
                    <a:pt x="28697" y="33596"/>
                  </a:cubicBezTo>
                  <a:cubicBezTo>
                    <a:pt x="27728" y="34251"/>
                    <a:pt x="26691" y="34814"/>
                    <a:pt x="25617" y="35268"/>
                  </a:cubicBezTo>
                  <a:cubicBezTo>
                    <a:pt x="23381" y="36214"/>
                    <a:pt x="21005" y="36693"/>
                    <a:pt x="18557" y="36693"/>
                  </a:cubicBezTo>
                  <a:cubicBezTo>
                    <a:pt x="16107" y="36693"/>
                    <a:pt x="13733" y="36214"/>
                    <a:pt x="11496" y="35268"/>
                  </a:cubicBezTo>
                  <a:cubicBezTo>
                    <a:pt x="10422" y="34814"/>
                    <a:pt x="9385" y="34251"/>
                    <a:pt x="8416" y="33596"/>
                  </a:cubicBezTo>
                  <a:cubicBezTo>
                    <a:pt x="7455" y="32947"/>
                    <a:pt x="6552" y="32202"/>
                    <a:pt x="5731" y="31381"/>
                  </a:cubicBezTo>
                  <a:cubicBezTo>
                    <a:pt x="4910" y="30560"/>
                    <a:pt x="4165" y="29657"/>
                    <a:pt x="3516" y="28697"/>
                  </a:cubicBezTo>
                  <a:cubicBezTo>
                    <a:pt x="2861" y="27727"/>
                    <a:pt x="2299" y="26691"/>
                    <a:pt x="1844" y="25616"/>
                  </a:cubicBezTo>
                  <a:cubicBezTo>
                    <a:pt x="898" y="23380"/>
                    <a:pt x="419" y="21005"/>
                    <a:pt x="419" y="18556"/>
                  </a:cubicBezTo>
                  <a:cubicBezTo>
                    <a:pt x="419" y="16107"/>
                    <a:pt x="898" y="13732"/>
                    <a:pt x="1844" y="11496"/>
                  </a:cubicBezTo>
                  <a:cubicBezTo>
                    <a:pt x="2299" y="10421"/>
                    <a:pt x="2861" y="9385"/>
                    <a:pt x="3516" y="8415"/>
                  </a:cubicBezTo>
                  <a:cubicBezTo>
                    <a:pt x="4165" y="7454"/>
                    <a:pt x="4910" y="6552"/>
                    <a:pt x="5731" y="5731"/>
                  </a:cubicBezTo>
                  <a:cubicBezTo>
                    <a:pt x="6552" y="4910"/>
                    <a:pt x="7455" y="4165"/>
                    <a:pt x="8416" y="3516"/>
                  </a:cubicBezTo>
                  <a:cubicBezTo>
                    <a:pt x="9385" y="2861"/>
                    <a:pt x="10422" y="2298"/>
                    <a:pt x="11496" y="1844"/>
                  </a:cubicBezTo>
                  <a:cubicBezTo>
                    <a:pt x="13733" y="898"/>
                    <a:pt x="16107" y="418"/>
                    <a:pt x="18557" y="418"/>
                  </a:cubicBezTo>
                  <a:close/>
                  <a:moveTo>
                    <a:pt x="18557" y="1"/>
                  </a:moveTo>
                  <a:cubicBezTo>
                    <a:pt x="16052" y="1"/>
                    <a:pt x="13622" y="490"/>
                    <a:pt x="11334" y="1459"/>
                  </a:cubicBezTo>
                  <a:cubicBezTo>
                    <a:pt x="10234" y="1923"/>
                    <a:pt x="9174" y="2499"/>
                    <a:pt x="8181" y="3169"/>
                  </a:cubicBezTo>
                  <a:cubicBezTo>
                    <a:pt x="7199" y="3833"/>
                    <a:pt x="6275" y="4595"/>
                    <a:pt x="5435" y="5435"/>
                  </a:cubicBezTo>
                  <a:cubicBezTo>
                    <a:pt x="4596" y="6275"/>
                    <a:pt x="3834" y="7199"/>
                    <a:pt x="3170" y="8181"/>
                  </a:cubicBezTo>
                  <a:cubicBezTo>
                    <a:pt x="2500" y="9173"/>
                    <a:pt x="1924" y="10234"/>
                    <a:pt x="1459" y="11333"/>
                  </a:cubicBezTo>
                  <a:cubicBezTo>
                    <a:pt x="491" y="13621"/>
                    <a:pt x="1" y="16051"/>
                    <a:pt x="1" y="18556"/>
                  </a:cubicBezTo>
                  <a:cubicBezTo>
                    <a:pt x="1" y="21061"/>
                    <a:pt x="491" y="23491"/>
                    <a:pt x="1459" y="25779"/>
                  </a:cubicBezTo>
                  <a:cubicBezTo>
                    <a:pt x="1924" y="26878"/>
                    <a:pt x="2500" y="27939"/>
                    <a:pt x="3170" y="28931"/>
                  </a:cubicBezTo>
                  <a:cubicBezTo>
                    <a:pt x="3834" y="29913"/>
                    <a:pt x="4596" y="30837"/>
                    <a:pt x="5435" y="31677"/>
                  </a:cubicBezTo>
                  <a:cubicBezTo>
                    <a:pt x="6275" y="32516"/>
                    <a:pt x="7199" y="33278"/>
                    <a:pt x="8181" y="33943"/>
                  </a:cubicBezTo>
                  <a:cubicBezTo>
                    <a:pt x="9174" y="34613"/>
                    <a:pt x="10234" y="35188"/>
                    <a:pt x="11334" y="35653"/>
                  </a:cubicBezTo>
                  <a:cubicBezTo>
                    <a:pt x="13622" y="36621"/>
                    <a:pt x="16052" y="37111"/>
                    <a:pt x="18557" y="37111"/>
                  </a:cubicBezTo>
                  <a:cubicBezTo>
                    <a:pt x="21062" y="37111"/>
                    <a:pt x="23492" y="36621"/>
                    <a:pt x="25779" y="35653"/>
                  </a:cubicBezTo>
                  <a:cubicBezTo>
                    <a:pt x="26878" y="35188"/>
                    <a:pt x="27939" y="34613"/>
                    <a:pt x="28931" y="33943"/>
                  </a:cubicBezTo>
                  <a:cubicBezTo>
                    <a:pt x="29913" y="33278"/>
                    <a:pt x="30837" y="32516"/>
                    <a:pt x="31677" y="31677"/>
                  </a:cubicBezTo>
                  <a:cubicBezTo>
                    <a:pt x="32517" y="30837"/>
                    <a:pt x="33279" y="29913"/>
                    <a:pt x="33943" y="28931"/>
                  </a:cubicBezTo>
                  <a:cubicBezTo>
                    <a:pt x="34613" y="27939"/>
                    <a:pt x="35189" y="26878"/>
                    <a:pt x="35653" y="25779"/>
                  </a:cubicBezTo>
                  <a:cubicBezTo>
                    <a:pt x="36622" y="23491"/>
                    <a:pt x="37112" y="21061"/>
                    <a:pt x="37112" y="18556"/>
                  </a:cubicBezTo>
                  <a:cubicBezTo>
                    <a:pt x="37112" y="16051"/>
                    <a:pt x="36622" y="13621"/>
                    <a:pt x="35653" y="11333"/>
                  </a:cubicBezTo>
                  <a:cubicBezTo>
                    <a:pt x="35189" y="10234"/>
                    <a:pt x="34613" y="9173"/>
                    <a:pt x="33943" y="8181"/>
                  </a:cubicBezTo>
                  <a:cubicBezTo>
                    <a:pt x="33279" y="7199"/>
                    <a:pt x="32517" y="6275"/>
                    <a:pt x="31677" y="5435"/>
                  </a:cubicBezTo>
                  <a:cubicBezTo>
                    <a:pt x="30837" y="4595"/>
                    <a:pt x="29913" y="3833"/>
                    <a:pt x="28931" y="3169"/>
                  </a:cubicBezTo>
                  <a:cubicBezTo>
                    <a:pt x="27939" y="2499"/>
                    <a:pt x="26878" y="1923"/>
                    <a:pt x="25779" y="1459"/>
                  </a:cubicBezTo>
                  <a:cubicBezTo>
                    <a:pt x="23492" y="490"/>
                    <a:pt x="21062" y="1"/>
                    <a:pt x="18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46;p37">
              <a:extLst>
                <a:ext uri="{FF2B5EF4-FFF2-40B4-BE49-F238E27FC236}">
                  <a16:creationId xmlns:a16="http://schemas.microsoft.com/office/drawing/2014/main" id="{957B1EC3-AB7B-4835-AD95-CCF3F26B4F55}"/>
                </a:ext>
              </a:extLst>
            </p:cNvPr>
            <p:cNvSpPr/>
            <p:nvPr/>
          </p:nvSpPr>
          <p:spPr>
            <a:xfrm>
              <a:off x="2047850" y="3297775"/>
              <a:ext cx="413750" cy="176225"/>
            </a:xfrm>
            <a:custGeom>
              <a:avLst/>
              <a:gdLst/>
              <a:ahLst/>
              <a:cxnLst/>
              <a:rect l="l" t="t" r="r" b="b"/>
              <a:pathLst>
                <a:path w="16550" h="7049" extrusionOk="0">
                  <a:moveTo>
                    <a:pt x="2757" y="0"/>
                  </a:moveTo>
                  <a:cubicBezTo>
                    <a:pt x="2472" y="0"/>
                    <a:pt x="2188" y="66"/>
                    <a:pt x="1928" y="196"/>
                  </a:cubicBezTo>
                  <a:lnTo>
                    <a:pt x="498" y="912"/>
                  </a:lnTo>
                  <a:cubicBezTo>
                    <a:pt x="38" y="1143"/>
                    <a:pt x="0" y="1786"/>
                    <a:pt x="431" y="2068"/>
                  </a:cubicBezTo>
                  <a:lnTo>
                    <a:pt x="7775" y="6877"/>
                  </a:lnTo>
                  <a:cubicBezTo>
                    <a:pt x="7949" y="6990"/>
                    <a:pt x="8151" y="7049"/>
                    <a:pt x="8354" y="7049"/>
                  </a:cubicBezTo>
                  <a:cubicBezTo>
                    <a:pt x="8472" y="7049"/>
                    <a:pt x="8590" y="7029"/>
                    <a:pt x="8704" y="6989"/>
                  </a:cubicBezTo>
                  <a:lnTo>
                    <a:pt x="16274" y="4337"/>
                  </a:lnTo>
                  <a:cubicBezTo>
                    <a:pt x="16549" y="4241"/>
                    <a:pt x="16537" y="3849"/>
                    <a:pt x="16258" y="3769"/>
                  </a:cubicBezTo>
                  <a:lnTo>
                    <a:pt x="3262" y="70"/>
                  </a:lnTo>
                  <a:cubicBezTo>
                    <a:pt x="3097" y="24"/>
                    <a:pt x="2927" y="0"/>
                    <a:pt x="2757"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47;p37">
              <a:extLst>
                <a:ext uri="{FF2B5EF4-FFF2-40B4-BE49-F238E27FC236}">
                  <a16:creationId xmlns:a16="http://schemas.microsoft.com/office/drawing/2014/main" id="{6A3A085E-2B67-4E36-BF54-525109AA7216}"/>
                </a:ext>
              </a:extLst>
            </p:cNvPr>
            <p:cNvSpPr/>
            <p:nvPr/>
          </p:nvSpPr>
          <p:spPr>
            <a:xfrm>
              <a:off x="1847100" y="3570450"/>
              <a:ext cx="105500" cy="44950"/>
            </a:xfrm>
            <a:custGeom>
              <a:avLst/>
              <a:gdLst/>
              <a:ahLst/>
              <a:cxnLst/>
              <a:rect l="l" t="t" r="r" b="b"/>
              <a:pathLst>
                <a:path w="4220" h="1798" extrusionOk="0">
                  <a:moveTo>
                    <a:pt x="703" y="0"/>
                  </a:moveTo>
                  <a:cubicBezTo>
                    <a:pt x="631" y="0"/>
                    <a:pt x="559" y="17"/>
                    <a:pt x="492" y="50"/>
                  </a:cubicBezTo>
                  <a:lnTo>
                    <a:pt x="128" y="233"/>
                  </a:lnTo>
                  <a:cubicBezTo>
                    <a:pt x="10" y="292"/>
                    <a:pt x="1" y="456"/>
                    <a:pt x="111" y="527"/>
                  </a:cubicBezTo>
                  <a:lnTo>
                    <a:pt x="1983" y="1753"/>
                  </a:lnTo>
                  <a:cubicBezTo>
                    <a:pt x="2028" y="1782"/>
                    <a:pt x="2079" y="1797"/>
                    <a:pt x="2132" y="1797"/>
                  </a:cubicBezTo>
                  <a:cubicBezTo>
                    <a:pt x="2161" y="1797"/>
                    <a:pt x="2191" y="1792"/>
                    <a:pt x="2220" y="1782"/>
                  </a:cubicBezTo>
                  <a:lnTo>
                    <a:pt x="4150" y="1105"/>
                  </a:lnTo>
                  <a:cubicBezTo>
                    <a:pt x="4220" y="1081"/>
                    <a:pt x="4217" y="981"/>
                    <a:pt x="4146" y="961"/>
                  </a:cubicBezTo>
                  <a:lnTo>
                    <a:pt x="833" y="18"/>
                  </a:lnTo>
                  <a:cubicBezTo>
                    <a:pt x="790" y="6"/>
                    <a:pt x="747" y="0"/>
                    <a:pt x="703"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48;p37">
              <a:extLst>
                <a:ext uri="{FF2B5EF4-FFF2-40B4-BE49-F238E27FC236}">
                  <a16:creationId xmlns:a16="http://schemas.microsoft.com/office/drawing/2014/main" id="{627A4101-00CD-457E-986A-52E39A6FC7CA}"/>
                </a:ext>
              </a:extLst>
            </p:cNvPr>
            <p:cNvSpPr/>
            <p:nvPr/>
          </p:nvSpPr>
          <p:spPr>
            <a:xfrm>
              <a:off x="2064350" y="3323200"/>
              <a:ext cx="315100" cy="119575"/>
            </a:xfrm>
            <a:custGeom>
              <a:avLst/>
              <a:gdLst/>
              <a:ahLst/>
              <a:cxnLst/>
              <a:rect l="l" t="t" r="r" b="b"/>
              <a:pathLst>
                <a:path w="12604" h="4783" extrusionOk="0">
                  <a:moveTo>
                    <a:pt x="980" y="1"/>
                  </a:moveTo>
                  <a:cubicBezTo>
                    <a:pt x="742" y="1"/>
                    <a:pt x="505" y="48"/>
                    <a:pt x="281" y="144"/>
                  </a:cubicBezTo>
                  <a:lnTo>
                    <a:pt x="0" y="264"/>
                  </a:lnTo>
                  <a:lnTo>
                    <a:pt x="6910" y="4782"/>
                  </a:lnTo>
                  <a:lnTo>
                    <a:pt x="12604" y="2508"/>
                  </a:lnTo>
                  <a:lnTo>
                    <a:pt x="12604" y="2508"/>
                  </a:lnTo>
                  <a:cubicBezTo>
                    <a:pt x="12604" y="2508"/>
                    <a:pt x="11044" y="2978"/>
                    <a:pt x="9287" y="2978"/>
                  </a:cubicBezTo>
                  <a:cubicBezTo>
                    <a:pt x="8408" y="2978"/>
                    <a:pt x="7480" y="2860"/>
                    <a:pt x="6673" y="2508"/>
                  </a:cubicBezTo>
                  <a:cubicBezTo>
                    <a:pt x="4963" y="1761"/>
                    <a:pt x="2859" y="729"/>
                    <a:pt x="1769" y="186"/>
                  </a:cubicBezTo>
                  <a:cubicBezTo>
                    <a:pt x="1521" y="63"/>
                    <a:pt x="1250" y="1"/>
                    <a:pt x="980" y="1"/>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49;p37">
              <a:extLst>
                <a:ext uri="{FF2B5EF4-FFF2-40B4-BE49-F238E27FC236}">
                  <a16:creationId xmlns:a16="http://schemas.microsoft.com/office/drawing/2014/main" id="{80DFF79A-6209-4BCD-BCB4-A485C0DFAB88}"/>
                </a:ext>
              </a:extLst>
            </p:cNvPr>
            <p:cNvSpPr/>
            <p:nvPr/>
          </p:nvSpPr>
          <p:spPr>
            <a:xfrm>
              <a:off x="2176800" y="3328550"/>
              <a:ext cx="199575" cy="105450"/>
            </a:xfrm>
            <a:custGeom>
              <a:avLst/>
              <a:gdLst/>
              <a:ahLst/>
              <a:cxnLst/>
              <a:rect l="l" t="t" r="r" b="b"/>
              <a:pathLst>
                <a:path w="7983" h="4218" extrusionOk="0">
                  <a:moveTo>
                    <a:pt x="1" y="1"/>
                  </a:moveTo>
                  <a:cubicBezTo>
                    <a:pt x="1" y="1"/>
                    <a:pt x="1385" y="446"/>
                    <a:pt x="3144" y="1336"/>
                  </a:cubicBezTo>
                  <a:cubicBezTo>
                    <a:pt x="4903" y="2225"/>
                    <a:pt x="3287" y="4218"/>
                    <a:pt x="3287" y="4218"/>
                  </a:cubicBezTo>
                  <a:lnTo>
                    <a:pt x="7983" y="2087"/>
                  </a:lnTo>
                  <a:lnTo>
                    <a:pt x="1"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50;p37">
              <a:extLst>
                <a:ext uri="{FF2B5EF4-FFF2-40B4-BE49-F238E27FC236}">
                  <a16:creationId xmlns:a16="http://schemas.microsoft.com/office/drawing/2014/main" id="{D497297D-03C3-4A14-92B7-02EEC7101C4A}"/>
                </a:ext>
              </a:extLst>
            </p:cNvPr>
            <p:cNvSpPr/>
            <p:nvPr/>
          </p:nvSpPr>
          <p:spPr>
            <a:xfrm>
              <a:off x="1835125" y="3310775"/>
              <a:ext cx="1018550" cy="364050"/>
            </a:xfrm>
            <a:custGeom>
              <a:avLst/>
              <a:gdLst/>
              <a:ahLst/>
              <a:cxnLst/>
              <a:rect l="l" t="t" r="r" b="b"/>
              <a:pathLst>
                <a:path w="40742" h="14562" extrusionOk="0">
                  <a:moveTo>
                    <a:pt x="30758" y="1"/>
                  </a:moveTo>
                  <a:cubicBezTo>
                    <a:pt x="30649" y="1"/>
                    <a:pt x="30537" y="2"/>
                    <a:pt x="30422" y="4"/>
                  </a:cubicBezTo>
                  <a:cubicBezTo>
                    <a:pt x="25457" y="81"/>
                    <a:pt x="5482" y="10486"/>
                    <a:pt x="5482" y="10486"/>
                  </a:cubicBezTo>
                  <a:lnTo>
                    <a:pt x="1956" y="9176"/>
                  </a:lnTo>
                  <a:lnTo>
                    <a:pt x="0" y="9153"/>
                  </a:lnTo>
                  <a:lnTo>
                    <a:pt x="0" y="9153"/>
                  </a:lnTo>
                  <a:lnTo>
                    <a:pt x="4350" y="14561"/>
                  </a:lnTo>
                  <a:cubicBezTo>
                    <a:pt x="4350" y="14561"/>
                    <a:pt x="38387" y="5373"/>
                    <a:pt x="39487" y="4401"/>
                  </a:cubicBezTo>
                  <a:cubicBezTo>
                    <a:pt x="40543" y="3469"/>
                    <a:pt x="40741" y="1564"/>
                    <a:pt x="36544" y="1564"/>
                  </a:cubicBezTo>
                  <a:cubicBezTo>
                    <a:pt x="36364" y="1564"/>
                    <a:pt x="36176" y="1567"/>
                    <a:pt x="35981" y="1574"/>
                  </a:cubicBezTo>
                  <a:cubicBezTo>
                    <a:pt x="35981" y="1574"/>
                    <a:pt x="35415" y="1"/>
                    <a:pt x="30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51;p37">
              <a:extLst>
                <a:ext uri="{FF2B5EF4-FFF2-40B4-BE49-F238E27FC236}">
                  <a16:creationId xmlns:a16="http://schemas.microsoft.com/office/drawing/2014/main" id="{B1464A0E-A749-47AE-9C00-B3BFDBB160A3}"/>
                </a:ext>
              </a:extLst>
            </p:cNvPr>
            <p:cNvSpPr/>
            <p:nvPr/>
          </p:nvSpPr>
          <p:spPr>
            <a:xfrm>
              <a:off x="1935850" y="3533675"/>
              <a:ext cx="292650" cy="126975"/>
            </a:xfrm>
            <a:custGeom>
              <a:avLst/>
              <a:gdLst/>
              <a:ahLst/>
              <a:cxnLst/>
              <a:rect l="l" t="t" r="r" b="b"/>
              <a:pathLst>
                <a:path w="11706" h="5079" extrusionOk="0">
                  <a:moveTo>
                    <a:pt x="11705" y="1"/>
                  </a:moveTo>
                  <a:lnTo>
                    <a:pt x="11621" y="98"/>
                  </a:lnTo>
                  <a:cubicBezTo>
                    <a:pt x="10618" y="1260"/>
                    <a:pt x="9295" y="2099"/>
                    <a:pt x="7816" y="2509"/>
                  </a:cubicBezTo>
                  <a:lnTo>
                    <a:pt x="2792" y="3904"/>
                  </a:lnTo>
                  <a:cubicBezTo>
                    <a:pt x="2684" y="3934"/>
                    <a:pt x="2576" y="3948"/>
                    <a:pt x="2470" y="3948"/>
                  </a:cubicBezTo>
                  <a:cubicBezTo>
                    <a:pt x="1909" y="3948"/>
                    <a:pt x="1401" y="3551"/>
                    <a:pt x="1292" y="2969"/>
                  </a:cubicBezTo>
                  <a:lnTo>
                    <a:pt x="0" y="4254"/>
                  </a:lnTo>
                  <a:lnTo>
                    <a:pt x="651" y="5079"/>
                  </a:lnTo>
                  <a:lnTo>
                    <a:pt x="11443" y="2128"/>
                  </a:lnTo>
                  <a:lnTo>
                    <a:pt x="11705"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52;p37">
              <a:extLst>
                <a:ext uri="{FF2B5EF4-FFF2-40B4-BE49-F238E27FC236}">
                  <a16:creationId xmlns:a16="http://schemas.microsoft.com/office/drawing/2014/main" id="{2DA818F7-4CBC-4309-B4ED-9AD05970D82A}"/>
                </a:ext>
              </a:extLst>
            </p:cNvPr>
            <p:cNvSpPr/>
            <p:nvPr/>
          </p:nvSpPr>
          <p:spPr>
            <a:xfrm>
              <a:off x="2357200" y="3433975"/>
              <a:ext cx="355875" cy="125775"/>
            </a:xfrm>
            <a:custGeom>
              <a:avLst/>
              <a:gdLst/>
              <a:ahLst/>
              <a:cxnLst/>
              <a:rect l="l" t="t" r="r" b="b"/>
              <a:pathLst>
                <a:path w="14235" h="5031" extrusionOk="0">
                  <a:moveTo>
                    <a:pt x="5493" y="1"/>
                  </a:moveTo>
                  <a:lnTo>
                    <a:pt x="0" y="5030"/>
                  </a:lnTo>
                  <a:lnTo>
                    <a:pt x="0" y="5030"/>
                  </a:lnTo>
                  <a:lnTo>
                    <a:pt x="14235" y="167"/>
                  </a:lnTo>
                  <a:lnTo>
                    <a:pt x="14235" y="167"/>
                  </a:lnTo>
                  <a:cubicBezTo>
                    <a:pt x="14234" y="167"/>
                    <a:pt x="10598" y="923"/>
                    <a:pt x="7612" y="1764"/>
                  </a:cubicBezTo>
                  <a:cubicBezTo>
                    <a:pt x="7383" y="1828"/>
                    <a:pt x="7178" y="1857"/>
                    <a:pt x="6996" y="1857"/>
                  </a:cubicBezTo>
                  <a:cubicBezTo>
                    <a:pt x="5528" y="1857"/>
                    <a:pt x="5493" y="1"/>
                    <a:pt x="5493"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3;p37">
              <a:extLst>
                <a:ext uri="{FF2B5EF4-FFF2-40B4-BE49-F238E27FC236}">
                  <a16:creationId xmlns:a16="http://schemas.microsoft.com/office/drawing/2014/main" id="{23995753-C39F-40F5-9911-F746CBC78C88}"/>
                </a:ext>
              </a:extLst>
            </p:cNvPr>
            <p:cNvSpPr/>
            <p:nvPr/>
          </p:nvSpPr>
          <p:spPr>
            <a:xfrm>
              <a:off x="1890775" y="3604600"/>
              <a:ext cx="78350" cy="94800"/>
            </a:xfrm>
            <a:custGeom>
              <a:avLst/>
              <a:gdLst/>
              <a:ahLst/>
              <a:cxnLst/>
              <a:rect l="l" t="t" r="r" b="b"/>
              <a:pathLst>
                <a:path w="3134" h="3792" extrusionOk="0">
                  <a:moveTo>
                    <a:pt x="3024" y="0"/>
                  </a:moveTo>
                  <a:cubicBezTo>
                    <a:pt x="3013" y="0"/>
                    <a:pt x="3001" y="3"/>
                    <a:pt x="2990" y="7"/>
                  </a:cubicBezTo>
                  <a:lnTo>
                    <a:pt x="857" y="900"/>
                  </a:lnTo>
                  <a:cubicBezTo>
                    <a:pt x="769" y="936"/>
                    <a:pt x="704" y="1011"/>
                    <a:pt x="679" y="1103"/>
                  </a:cubicBezTo>
                  <a:lnTo>
                    <a:pt x="33" y="3550"/>
                  </a:lnTo>
                  <a:cubicBezTo>
                    <a:pt x="0" y="3675"/>
                    <a:pt x="97" y="3791"/>
                    <a:pt x="218" y="3791"/>
                  </a:cubicBezTo>
                  <a:cubicBezTo>
                    <a:pt x="235" y="3791"/>
                    <a:pt x="253" y="3789"/>
                    <a:pt x="271" y="3784"/>
                  </a:cubicBezTo>
                  <a:lnTo>
                    <a:pt x="715" y="3661"/>
                  </a:lnTo>
                  <a:cubicBezTo>
                    <a:pt x="844" y="3627"/>
                    <a:pt x="954" y="3544"/>
                    <a:pt x="1025" y="3431"/>
                  </a:cubicBezTo>
                  <a:lnTo>
                    <a:pt x="3095" y="132"/>
                  </a:lnTo>
                  <a:cubicBezTo>
                    <a:pt x="3133" y="72"/>
                    <a:pt x="3086" y="0"/>
                    <a:pt x="3024"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54;p37">
              <a:extLst>
                <a:ext uri="{FF2B5EF4-FFF2-40B4-BE49-F238E27FC236}">
                  <a16:creationId xmlns:a16="http://schemas.microsoft.com/office/drawing/2014/main" id="{954F801E-73F8-4237-A24D-9F2DF9A0CD03}"/>
                </a:ext>
              </a:extLst>
            </p:cNvPr>
            <p:cNvSpPr/>
            <p:nvPr/>
          </p:nvSpPr>
          <p:spPr>
            <a:xfrm>
              <a:off x="2718025" y="3349875"/>
              <a:ext cx="135600" cy="103075"/>
            </a:xfrm>
            <a:custGeom>
              <a:avLst/>
              <a:gdLst/>
              <a:ahLst/>
              <a:cxnLst/>
              <a:rect l="l" t="t" r="r" b="b"/>
              <a:pathLst>
                <a:path w="5424" h="4123" extrusionOk="0">
                  <a:moveTo>
                    <a:pt x="1226" y="0"/>
                  </a:moveTo>
                  <a:cubicBezTo>
                    <a:pt x="1166" y="0"/>
                    <a:pt x="1105" y="1"/>
                    <a:pt x="1043" y="2"/>
                  </a:cubicBezTo>
                  <a:cubicBezTo>
                    <a:pt x="653" y="326"/>
                    <a:pt x="357" y="745"/>
                    <a:pt x="228" y="1241"/>
                  </a:cubicBezTo>
                  <a:cubicBezTo>
                    <a:pt x="1" y="2116"/>
                    <a:pt x="128" y="3055"/>
                    <a:pt x="459" y="3895"/>
                  </a:cubicBezTo>
                  <a:cubicBezTo>
                    <a:pt x="489" y="3971"/>
                    <a:pt x="523" y="4048"/>
                    <a:pt x="561" y="4123"/>
                  </a:cubicBezTo>
                  <a:cubicBezTo>
                    <a:pt x="2619" y="3484"/>
                    <a:pt x="3967" y="3017"/>
                    <a:pt x="4171" y="2837"/>
                  </a:cubicBezTo>
                  <a:cubicBezTo>
                    <a:pt x="5226" y="1905"/>
                    <a:pt x="5424" y="0"/>
                    <a:pt x="1226"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55;p37">
              <a:extLst>
                <a:ext uri="{FF2B5EF4-FFF2-40B4-BE49-F238E27FC236}">
                  <a16:creationId xmlns:a16="http://schemas.microsoft.com/office/drawing/2014/main" id="{71C4BAB4-9CA4-44A4-97EC-87962AFB70E5}"/>
                </a:ext>
              </a:extLst>
            </p:cNvPr>
            <p:cNvSpPr/>
            <p:nvPr/>
          </p:nvSpPr>
          <p:spPr>
            <a:xfrm>
              <a:off x="2757275" y="3350175"/>
              <a:ext cx="86925" cy="87600"/>
            </a:xfrm>
            <a:custGeom>
              <a:avLst/>
              <a:gdLst/>
              <a:ahLst/>
              <a:cxnLst/>
              <a:rect l="l" t="t" r="r" b="b"/>
              <a:pathLst>
                <a:path w="3477" h="3504" extrusionOk="0">
                  <a:moveTo>
                    <a:pt x="200" y="0"/>
                  </a:moveTo>
                  <a:cubicBezTo>
                    <a:pt x="413" y="53"/>
                    <a:pt x="626" y="107"/>
                    <a:pt x="839" y="160"/>
                  </a:cubicBezTo>
                  <a:cubicBezTo>
                    <a:pt x="1283" y="271"/>
                    <a:pt x="1743" y="390"/>
                    <a:pt x="2099" y="677"/>
                  </a:cubicBezTo>
                  <a:cubicBezTo>
                    <a:pt x="2455" y="964"/>
                    <a:pt x="2679" y="1470"/>
                    <a:pt x="2497" y="1890"/>
                  </a:cubicBezTo>
                  <a:cubicBezTo>
                    <a:pt x="2392" y="2132"/>
                    <a:pt x="2176" y="2305"/>
                    <a:pt x="1961" y="2458"/>
                  </a:cubicBezTo>
                  <a:cubicBezTo>
                    <a:pt x="1356" y="2888"/>
                    <a:pt x="696" y="3240"/>
                    <a:pt x="1" y="3503"/>
                  </a:cubicBezTo>
                  <a:cubicBezTo>
                    <a:pt x="1194" y="3236"/>
                    <a:pt x="2323" y="2900"/>
                    <a:pt x="3163" y="2024"/>
                  </a:cubicBezTo>
                  <a:cubicBezTo>
                    <a:pt x="3477" y="1143"/>
                    <a:pt x="2918" y="12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56;p37">
              <a:extLst>
                <a:ext uri="{FF2B5EF4-FFF2-40B4-BE49-F238E27FC236}">
                  <a16:creationId xmlns:a16="http://schemas.microsoft.com/office/drawing/2014/main" id="{FA1A1001-A4BA-4C6D-89D0-F39A436C470D}"/>
                </a:ext>
              </a:extLst>
            </p:cNvPr>
            <p:cNvSpPr/>
            <p:nvPr/>
          </p:nvSpPr>
          <p:spPr>
            <a:xfrm>
              <a:off x="2731300" y="3356975"/>
              <a:ext cx="79450" cy="82800"/>
            </a:xfrm>
            <a:custGeom>
              <a:avLst/>
              <a:gdLst/>
              <a:ahLst/>
              <a:cxnLst/>
              <a:rect l="l" t="t" r="r" b="b"/>
              <a:pathLst>
                <a:path w="3178" h="3312" extrusionOk="0">
                  <a:moveTo>
                    <a:pt x="705" y="1"/>
                  </a:moveTo>
                  <a:cubicBezTo>
                    <a:pt x="705" y="1"/>
                    <a:pt x="1" y="923"/>
                    <a:pt x="89" y="2109"/>
                  </a:cubicBezTo>
                  <a:lnTo>
                    <a:pt x="177" y="3296"/>
                  </a:lnTo>
                  <a:cubicBezTo>
                    <a:pt x="177" y="3296"/>
                    <a:pt x="266" y="3311"/>
                    <a:pt x="423" y="3311"/>
                  </a:cubicBezTo>
                  <a:cubicBezTo>
                    <a:pt x="896" y="3311"/>
                    <a:pt x="1992" y="3172"/>
                    <a:pt x="3177" y="2052"/>
                  </a:cubicBezTo>
                  <a:lnTo>
                    <a:pt x="3177" y="2052"/>
                  </a:lnTo>
                  <a:cubicBezTo>
                    <a:pt x="3177" y="2052"/>
                    <a:pt x="2141" y="2505"/>
                    <a:pt x="1447" y="2505"/>
                  </a:cubicBezTo>
                  <a:cubicBezTo>
                    <a:pt x="1119" y="2505"/>
                    <a:pt x="868" y="2405"/>
                    <a:pt x="836" y="2109"/>
                  </a:cubicBezTo>
                  <a:cubicBezTo>
                    <a:pt x="737" y="1187"/>
                    <a:pt x="705" y="1"/>
                    <a:pt x="705"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57;p37">
              <a:extLst>
                <a:ext uri="{FF2B5EF4-FFF2-40B4-BE49-F238E27FC236}">
                  <a16:creationId xmlns:a16="http://schemas.microsoft.com/office/drawing/2014/main" id="{58F5DE69-14F3-4ABD-871B-1C8DC409EE37}"/>
                </a:ext>
              </a:extLst>
            </p:cNvPr>
            <p:cNvSpPr/>
            <p:nvPr/>
          </p:nvSpPr>
          <p:spPr>
            <a:xfrm>
              <a:off x="2181100" y="3481900"/>
              <a:ext cx="47250" cy="37525"/>
            </a:xfrm>
            <a:custGeom>
              <a:avLst/>
              <a:gdLst/>
              <a:ahLst/>
              <a:cxnLst/>
              <a:rect l="l" t="t" r="r" b="b"/>
              <a:pathLst>
                <a:path w="1890" h="1501" extrusionOk="0">
                  <a:moveTo>
                    <a:pt x="1098" y="1"/>
                  </a:moveTo>
                  <a:cubicBezTo>
                    <a:pt x="1055" y="1"/>
                    <a:pt x="1012" y="9"/>
                    <a:pt x="971" y="28"/>
                  </a:cubicBezTo>
                  <a:cubicBezTo>
                    <a:pt x="725" y="136"/>
                    <a:pt x="480" y="245"/>
                    <a:pt x="235" y="354"/>
                  </a:cubicBezTo>
                  <a:cubicBezTo>
                    <a:pt x="67" y="428"/>
                    <a:pt x="1" y="633"/>
                    <a:pt x="93" y="791"/>
                  </a:cubicBezTo>
                  <a:cubicBezTo>
                    <a:pt x="94" y="792"/>
                    <a:pt x="95" y="792"/>
                    <a:pt x="95" y="793"/>
                  </a:cubicBezTo>
                  <a:lnTo>
                    <a:pt x="419" y="1347"/>
                  </a:lnTo>
                  <a:cubicBezTo>
                    <a:pt x="476" y="1444"/>
                    <a:pt x="580" y="1501"/>
                    <a:pt x="688" y="1501"/>
                  </a:cubicBezTo>
                  <a:cubicBezTo>
                    <a:pt x="722" y="1501"/>
                    <a:pt x="756" y="1495"/>
                    <a:pt x="789" y="1484"/>
                  </a:cubicBezTo>
                  <a:lnTo>
                    <a:pt x="1618" y="1198"/>
                  </a:lnTo>
                  <a:cubicBezTo>
                    <a:pt x="1823" y="1128"/>
                    <a:pt x="1889" y="874"/>
                    <a:pt x="1751" y="703"/>
                  </a:cubicBezTo>
                  <a:cubicBezTo>
                    <a:pt x="1606" y="525"/>
                    <a:pt x="1476" y="339"/>
                    <a:pt x="1360" y="147"/>
                  </a:cubicBezTo>
                  <a:cubicBezTo>
                    <a:pt x="1303" y="53"/>
                    <a:pt x="1202"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58;p37">
              <a:extLst>
                <a:ext uri="{FF2B5EF4-FFF2-40B4-BE49-F238E27FC236}">
                  <a16:creationId xmlns:a16="http://schemas.microsoft.com/office/drawing/2014/main" id="{0EFA5707-69F1-4824-AB59-641BF7ADE3FF}"/>
                </a:ext>
              </a:extLst>
            </p:cNvPr>
            <p:cNvSpPr/>
            <p:nvPr/>
          </p:nvSpPr>
          <p:spPr>
            <a:xfrm>
              <a:off x="2236100" y="3457600"/>
              <a:ext cx="49650" cy="42000"/>
            </a:xfrm>
            <a:custGeom>
              <a:avLst/>
              <a:gdLst/>
              <a:ahLst/>
              <a:cxnLst/>
              <a:rect l="l" t="t" r="r" b="b"/>
              <a:pathLst>
                <a:path w="1986" h="1680" extrusionOk="0">
                  <a:moveTo>
                    <a:pt x="1098" y="1"/>
                  </a:moveTo>
                  <a:cubicBezTo>
                    <a:pt x="1056" y="1"/>
                    <a:pt x="1013" y="9"/>
                    <a:pt x="973" y="27"/>
                  </a:cubicBezTo>
                  <a:cubicBezTo>
                    <a:pt x="727" y="134"/>
                    <a:pt x="483" y="242"/>
                    <a:pt x="238" y="349"/>
                  </a:cubicBezTo>
                  <a:cubicBezTo>
                    <a:pt x="70" y="423"/>
                    <a:pt x="1" y="628"/>
                    <a:pt x="92" y="787"/>
                  </a:cubicBezTo>
                  <a:cubicBezTo>
                    <a:pt x="134" y="862"/>
                    <a:pt x="176" y="936"/>
                    <a:pt x="219" y="1008"/>
                  </a:cubicBezTo>
                  <a:cubicBezTo>
                    <a:pt x="320" y="1181"/>
                    <a:pt x="421" y="1353"/>
                    <a:pt x="522" y="1525"/>
                  </a:cubicBezTo>
                  <a:cubicBezTo>
                    <a:pt x="579" y="1622"/>
                    <a:pt x="684" y="1679"/>
                    <a:pt x="792" y="1679"/>
                  </a:cubicBezTo>
                  <a:cubicBezTo>
                    <a:pt x="825" y="1679"/>
                    <a:pt x="859" y="1674"/>
                    <a:pt x="892" y="1662"/>
                  </a:cubicBezTo>
                  <a:cubicBezTo>
                    <a:pt x="1180" y="1563"/>
                    <a:pt x="1415" y="1482"/>
                    <a:pt x="1711" y="1380"/>
                  </a:cubicBezTo>
                  <a:cubicBezTo>
                    <a:pt x="1917" y="1309"/>
                    <a:pt x="1986" y="1056"/>
                    <a:pt x="1849" y="886"/>
                  </a:cubicBezTo>
                  <a:cubicBezTo>
                    <a:pt x="1665" y="656"/>
                    <a:pt x="1505" y="414"/>
                    <a:pt x="1369" y="161"/>
                  </a:cubicBezTo>
                  <a:cubicBezTo>
                    <a:pt x="1314" y="59"/>
                    <a:pt x="1208"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59;p37">
              <a:extLst>
                <a:ext uri="{FF2B5EF4-FFF2-40B4-BE49-F238E27FC236}">
                  <a16:creationId xmlns:a16="http://schemas.microsoft.com/office/drawing/2014/main" id="{4206423A-C4AC-4F98-9338-445D8320DCD8}"/>
                </a:ext>
              </a:extLst>
            </p:cNvPr>
            <p:cNvSpPr/>
            <p:nvPr/>
          </p:nvSpPr>
          <p:spPr>
            <a:xfrm>
              <a:off x="2570050" y="3319100"/>
              <a:ext cx="164600" cy="60650"/>
            </a:xfrm>
            <a:custGeom>
              <a:avLst/>
              <a:gdLst/>
              <a:ahLst/>
              <a:cxnLst/>
              <a:rect l="l" t="t" r="r" b="b"/>
              <a:pathLst>
                <a:path w="6584" h="2426" extrusionOk="0">
                  <a:moveTo>
                    <a:pt x="1967" y="1"/>
                  </a:moveTo>
                  <a:cubicBezTo>
                    <a:pt x="1853" y="1"/>
                    <a:pt x="1739" y="4"/>
                    <a:pt x="1625" y="9"/>
                  </a:cubicBezTo>
                  <a:cubicBezTo>
                    <a:pt x="1211" y="32"/>
                    <a:pt x="576" y="30"/>
                    <a:pt x="304" y="406"/>
                  </a:cubicBezTo>
                  <a:cubicBezTo>
                    <a:pt x="0" y="825"/>
                    <a:pt x="599" y="1651"/>
                    <a:pt x="808" y="2006"/>
                  </a:cubicBezTo>
                  <a:cubicBezTo>
                    <a:pt x="842" y="2064"/>
                    <a:pt x="875" y="2121"/>
                    <a:pt x="909" y="2179"/>
                  </a:cubicBezTo>
                  <a:cubicBezTo>
                    <a:pt x="1000" y="2335"/>
                    <a:pt x="1165" y="2426"/>
                    <a:pt x="1338" y="2426"/>
                  </a:cubicBezTo>
                  <a:cubicBezTo>
                    <a:pt x="1386" y="2426"/>
                    <a:pt x="1434" y="2419"/>
                    <a:pt x="1482" y="2404"/>
                  </a:cubicBezTo>
                  <a:cubicBezTo>
                    <a:pt x="3280" y="1856"/>
                    <a:pt x="6584" y="1241"/>
                    <a:pt x="6584" y="1241"/>
                  </a:cubicBezTo>
                  <a:cubicBezTo>
                    <a:pt x="6487" y="1113"/>
                    <a:pt x="5982" y="614"/>
                    <a:pt x="5586" y="483"/>
                  </a:cubicBezTo>
                  <a:cubicBezTo>
                    <a:pt x="5312" y="393"/>
                    <a:pt x="5033" y="310"/>
                    <a:pt x="4745" y="253"/>
                  </a:cubicBezTo>
                  <a:cubicBezTo>
                    <a:pt x="4173" y="139"/>
                    <a:pt x="3583" y="93"/>
                    <a:pt x="2997" y="50"/>
                  </a:cubicBezTo>
                  <a:cubicBezTo>
                    <a:pt x="2716" y="29"/>
                    <a:pt x="2434" y="9"/>
                    <a:pt x="2151" y="3"/>
                  </a:cubicBezTo>
                  <a:cubicBezTo>
                    <a:pt x="2089" y="2"/>
                    <a:pt x="2028" y="1"/>
                    <a:pt x="1967"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60;p37">
              <a:extLst>
                <a:ext uri="{FF2B5EF4-FFF2-40B4-BE49-F238E27FC236}">
                  <a16:creationId xmlns:a16="http://schemas.microsoft.com/office/drawing/2014/main" id="{35737CB2-9718-4490-BA37-899149731BF3}"/>
                </a:ext>
              </a:extLst>
            </p:cNvPr>
            <p:cNvSpPr/>
            <p:nvPr/>
          </p:nvSpPr>
          <p:spPr>
            <a:xfrm>
              <a:off x="2291325" y="3433250"/>
              <a:ext cx="51825" cy="46500"/>
            </a:xfrm>
            <a:custGeom>
              <a:avLst/>
              <a:gdLst/>
              <a:ahLst/>
              <a:cxnLst/>
              <a:rect l="l" t="t" r="r" b="b"/>
              <a:pathLst>
                <a:path w="2073" h="1860" extrusionOk="0">
                  <a:moveTo>
                    <a:pt x="1102" y="0"/>
                  </a:moveTo>
                  <a:cubicBezTo>
                    <a:pt x="1060" y="0"/>
                    <a:pt x="1018" y="9"/>
                    <a:pt x="977" y="26"/>
                  </a:cubicBezTo>
                  <a:cubicBezTo>
                    <a:pt x="730" y="136"/>
                    <a:pt x="483" y="244"/>
                    <a:pt x="237" y="353"/>
                  </a:cubicBezTo>
                  <a:cubicBezTo>
                    <a:pt x="72" y="425"/>
                    <a:pt x="1" y="624"/>
                    <a:pt x="86" y="783"/>
                  </a:cubicBezTo>
                  <a:cubicBezTo>
                    <a:pt x="164" y="933"/>
                    <a:pt x="250" y="1080"/>
                    <a:pt x="335" y="1225"/>
                  </a:cubicBezTo>
                  <a:cubicBezTo>
                    <a:pt x="429" y="1386"/>
                    <a:pt x="522" y="1546"/>
                    <a:pt x="616" y="1706"/>
                  </a:cubicBezTo>
                  <a:cubicBezTo>
                    <a:pt x="673" y="1803"/>
                    <a:pt x="777" y="1859"/>
                    <a:pt x="885" y="1859"/>
                  </a:cubicBezTo>
                  <a:cubicBezTo>
                    <a:pt x="919" y="1859"/>
                    <a:pt x="954" y="1853"/>
                    <a:pt x="988" y="1842"/>
                  </a:cubicBezTo>
                  <a:cubicBezTo>
                    <a:pt x="1318" y="1728"/>
                    <a:pt x="1498" y="1666"/>
                    <a:pt x="1800" y="1562"/>
                  </a:cubicBezTo>
                  <a:cubicBezTo>
                    <a:pt x="2005" y="1492"/>
                    <a:pt x="2073" y="1241"/>
                    <a:pt x="1939" y="1070"/>
                  </a:cubicBezTo>
                  <a:cubicBezTo>
                    <a:pt x="1718" y="789"/>
                    <a:pt x="1531" y="489"/>
                    <a:pt x="1382" y="177"/>
                  </a:cubicBezTo>
                  <a:cubicBezTo>
                    <a:pt x="1329" y="66"/>
                    <a:pt x="1218" y="0"/>
                    <a:pt x="1102"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61;p37">
              <a:extLst>
                <a:ext uri="{FF2B5EF4-FFF2-40B4-BE49-F238E27FC236}">
                  <a16:creationId xmlns:a16="http://schemas.microsoft.com/office/drawing/2014/main" id="{83206890-87C4-472C-8D74-73C171DD4AD2}"/>
                </a:ext>
              </a:extLst>
            </p:cNvPr>
            <p:cNvSpPr/>
            <p:nvPr/>
          </p:nvSpPr>
          <p:spPr>
            <a:xfrm>
              <a:off x="2516500" y="3337200"/>
              <a:ext cx="56500" cy="63200"/>
            </a:xfrm>
            <a:custGeom>
              <a:avLst/>
              <a:gdLst/>
              <a:ahLst/>
              <a:cxnLst/>
              <a:rect l="l" t="t" r="r" b="b"/>
              <a:pathLst>
                <a:path w="2260" h="2528" extrusionOk="0">
                  <a:moveTo>
                    <a:pt x="1093" y="1"/>
                  </a:moveTo>
                  <a:cubicBezTo>
                    <a:pt x="1055" y="1"/>
                    <a:pt x="1017" y="7"/>
                    <a:pt x="980" y="22"/>
                  </a:cubicBezTo>
                  <a:cubicBezTo>
                    <a:pt x="847" y="75"/>
                    <a:pt x="716" y="128"/>
                    <a:pt x="584" y="180"/>
                  </a:cubicBezTo>
                  <a:cubicBezTo>
                    <a:pt x="460" y="231"/>
                    <a:pt x="337" y="282"/>
                    <a:pt x="215" y="333"/>
                  </a:cubicBezTo>
                  <a:cubicBezTo>
                    <a:pt x="82" y="388"/>
                    <a:pt x="0" y="528"/>
                    <a:pt x="26" y="669"/>
                  </a:cubicBezTo>
                  <a:cubicBezTo>
                    <a:pt x="110" y="1144"/>
                    <a:pt x="370" y="1604"/>
                    <a:pt x="625" y="2039"/>
                  </a:cubicBezTo>
                  <a:cubicBezTo>
                    <a:pt x="691" y="2151"/>
                    <a:pt x="756" y="2262"/>
                    <a:pt x="821" y="2374"/>
                  </a:cubicBezTo>
                  <a:cubicBezTo>
                    <a:pt x="878" y="2471"/>
                    <a:pt x="981" y="2527"/>
                    <a:pt x="1089" y="2527"/>
                  </a:cubicBezTo>
                  <a:cubicBezTo>
                    <a:pt x="1123" y="2527"/>
                    <a:pt x="1158" y="2522"/>
                    <a:pt x="1191" y="2510"/>
                  </a:cubicBezTo>
                  <a:cubicBezTo>
                    <a:pt x="1493" y="2406"/>
                    <a:pt x="1726" y="2326"/>
                    <a:pt x="1980" y="2238"/>
                  </a:cubicBezTo>
                  <a:cubicBezTo>
                    <a:pt x="2178" y="2170"/>
                    <a:pt x="2259" y="1929"/>
                    <a:pt x="2135" y="1761"/>
                  </a:cubicBezTo>
                  <a:cubicBezTo>
                    <a:pt x="1789" y="1292"/>
                    <a:pt x="1538" y="774"/>
                    <a:pt x="1395" y="236"/>
                  </a:cubicBezTo>
                  <a:cubicBezTo>
                    <a:pt x="1356" y="94"/>
                    <a:pt x="1230" y="1"/>
                    <a:pt x="1093"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62;p37">
              <a:extLst>
                <a:ext uri="{FF2B5EF4-FFF2-40B4-BE49-F238E27FC236}">
                  <a16:creationId xmlns:a16="http://schemas.microsoft.com/office/drawing/2014/main" id="{71CC6341-8012-4662-8B9F-D4D510E8896C}"/>
                </a:ext>
              </a:extLst>
            </p:cNvPr>
            <p:cNvSpPr/>
            <p:nvPr/>
          </p:nvSpPr>
          <p:spPr>
            <a:xfrm>
              <a:off x="2126975" y="3506175"/>
              <a:ext cx="44100" cy="33100"/>
            </a:xfrm>
            <a:custGeom>
              <a:avLst/>
              <a:gdLst/>
              <a:ahLst/>
              <a:cxnLst/>
              <a:rect l="l" t="t" r="r" b="b"/>
              <a:pathLst>
                <a:path w="1764" h="1324" extrusionOk="0">
                  <a:moveTo>
                    <a:pt x="1074" y="0"/>
                  </a:moveTo>
                  <a:cubicBezTo>
                    <a:pt x="1032" y="0"/>
                    <a:pt x="989" y="9"/>
                    <a:pt x="948" y="27"/>
                  </a:cubicBezTo>
                  <a:cubicBezTo>
                    <a:pt x="848" y="71"/>
                    <a:pt x="748" y="116"/>
                    <a:pt x="648" y="160"/>
                  </a:cubicBezTo>
                  <a:cubicBezTo>
                    <a:pt x="483" y="234"/>
                    <a:pt x="136" y="321"/>
                    <a:pt x="41" y="494"/>
                  </a:cubicBezTo>
                  <a:cubicBezTo>
                    <a:pt x="3" y="563"/>
                    <a:pt x="0" y="648"/>
                    <a:pt x="22" y="725"/>
                  </a:cubicBezTo>
                  <a:cubicBezTo>
                    <a:pt x="29" y="751"/>
                    <a:pt x="40" y="778"/>
                    <a:pt x="52" y="805"/>
                  </a:cubicBezTo>
                  <a:cubicBezTo>
                    <a:pt x="110" y="931"/>
                    <a:pt x="215" y="1056"/>
                    <a:pt x="281" y="1169"/>
                  </a:cubicBezTo>
                  <a:cubicBezTo>
                    <a:pt x="339" y="1267"/>
                    <a:pt x="442" y="1323"/>
                    <a:pt x="550" y="1323"/>
                  </a:cubicBezTo>
                  <a:cubicBezTo>
                    <a:pt x="584" y="1323"/>
                    <a:pt x="617" y="1318"/>
                    <a:pt x="651" y="1307"/>
                  </a:cubicBezTo>
                  <a:cubicBezTo>
                    <a:pt x="875" y="1229"/>
                    <a:pt x="1205" y="1115"/>
                    <a:pt x="1485" y="1019"/>
                  </a:cubicBezTo>
                  <a:cubicBezTo>
                    <a:pt x="1690" y="949"/>
                    <a:pt x="1763" y="695"/>
                    <a:pt x="1624" y="529"/>
                  </a:cubicBezTo>
                  <a:cubicBezTo>
                    <a:pt x="1520" y="401"/>
                    <a:pt x="1421" y="270"/>
                    <a:pt x="1330" y="136"/>
                  </a:cubicBezTo>
                  <a:cubicBezTo>
                    <a:pt x="1271" y="49"/>
                    <a:pt x="1174" y="0"/>
                    <a:pt x="1074"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63;p37">
              <a:extLst>
                <a:ext uri="{FF2B5EF4-FFF2-40B4-BE49-F238E27FC236}">
                  <a16:creationId xmlns:a16="http://schemas.microsoft.com/office/drawing/2014/main" id="{813F8056-FF42-471A-AEA1-843A3C98942F}"/>
                </a:ext>
              </a:extLst>
            </p:cNvPr>
            <p:cNvSpPr/>
            <p:nvPr/>
          </p:nvSpPr>
          <p:spPr>
            <a:xfrm>
              <a:off x="2081875" y="3530400"/>
              <a:ext cx="31775" cy="24175"/>
            </a:xfrm>
            <a:custGeom>
              <a:avLst/>
              <a:gdLst/>
              <a:ahLst/>
              <a:cxnLst/>
              <a:rect l="l" t="t" r="r" b="b"/>
              <a:pathLst>
                <a:path w="1271" h="967" extrusionOk="0">
                  <a:moveTo>
                    <a:pt x="705" y="1"/>
                  </a:moveTo>
                  <a:cubicBezTo>
                    <a:pt x="662" y="1"/>
                    <a:pt x="619" y="9"/>
                    <a:pt x="578" y="28"/>
                  </a:cubicBezTo>
                  <a:cubicBezTo>
                    <a:pt x="482" y="70"/>
                    <a:pt x="388" y="112"/>
                    <a:pt x="293" y="154"/>
                  </a:cubicBezTo>
                  <a:cubicBezTo>
                    <a:pt x="110" y="237"/>
                    <a:pt x="0" y="399"/>
                    <a:pt x="13" y="569"/>
                  </a:cubicBezTo>
                  <a:cubicBezTo>
                    <a:pt x="30" y="803"/>
                    <a:pt x="264" y="966"/>
                    <a:pt x="525" y="966"/>
                  </a:cubicBezTo>
                  <a:cubicBezTo>
                    <a:pt x="596" y="966"/>
                    <a:pt x="668" y="954"/>
                    <a:pt x="739" y="929"/>
                  </a:cubicBezTo>
                  <a:lnTo>
                    <a:pt x="993" y="841"/>
                  </a:lnTo>
                  <a:cubicBezTo>
                    <a:pt x="1199" y="770"/>
                    <a:pt x="1271" y="514"/>
                    <a:pt x="1130" y="348"/>
                  </a:cubicBezTo>
                  <a:cubicBezTo>
                    <a:pt x="1068" y="274"/>
                    <a:pt x="1008" y="200"/>
                    <a:pt x="951" y="123"/>
                  </a:cubicBezTo>
                  <a:cubicBezTo>
                    <a:pt x="891" y="44"/>
                    <a:pt x="799" y="1"/>
                    <a:pt x="705"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64;p37">
              <a:extLst>
                <a:ext uri="{FF2B5EF4-FFF2-40B4-BE49-F238E27FC236}">
                  <a16:creationId xmlns:a16="http://schemas.microsoft.com/office/drawing/2014/main" id="{10F44697-0FFE-48F6-8BC8-EDFB607E0CB2}"/>
                </a:ext>
              </a:extLst>
            </p:cNvPr>
            <p:cNvSpPr/>
            <p:nvPr/>
          </p:nvSpPr>
          <p:spPr>
            <a:xfrm>
              <a:off x="2459250" y="3360600"/>
              <a:ext cx="56300" cy="59625"/>
            </a:xfrm>
            <a:custGeom>
              <a:avLst/>
              <a:gdLst/>
              <a:ahLst/>
              <a:cxnLst/>
              <a:rect l="l" t="t" r="r" b="b"/>
              <a:pathLst>
                <a:path w="2252" h="2385" extrusionOk="0">
                  <a:moveTo>
                    <a:pt x="1108" y="1"/>
                  </a:moveTo>
                  <a:cubicBezTo>
                    <a:pt x="1069" y="1"/>
                    <a:pt x="1029" y="9"/>
                    <a:pt x="989" y="25"/>
                  </a:cubicBezTo>
                  <a:cubicBezTo>
                    <a:pt x="734" y="133"/>
                    <a:pt x="479" y="241"/>
                    <a:pt x="224" y="350"/>
                  </a:cubicBezTo>
                  <a:cubicBezTo>
                    <a:pt x="80" y="411"/>
                    <a:pt x="1" y="568"/>
                    <a:pt x="44" y="717"/>
                  </a:cubicBezTo>
                  <a:cubicBezTo>
                    <a:pt x="159" y="1112"/>
                    <a:pt x="376" y="1494"/>
                    <a:pt x="591" y="1860"/>
                  </a:cubicBezTo>
                  <a:lnTo>
                    <a:pt x="808" y="2230"/>
                  </a:lnTo>
                  <a:cubicBezTo>
                    <a:pt x="865" y="2328"/>
                    <a:pt x="969" y="2384"/>
                    <a:pt x="1077" y="2384"/>
                  </a:cubicBezTo>
                  <a:cubicBezTo>
                    <a:pt x="1111" y="2384"/>
                    <a:pt x="1146" y="2379"/>
                    <a:pt x="1179" y="2368"/>
                  </a:cubicBezTo>
                  <a:cubicBezTo>
                    <a:pt x="1522" y="2250"/>
                    <a:pt x="1705" y="2186"/>
                    <a:pt x="1975" y="2093"/>
                  </a:cubicBezTo>
                  <a:cubicBezTo>
                    <a:pt x="2173" y="2025"/>
                    <a:pt x="2252" y="1783"/>
                    <a:pt x="2126" y="1616"/>
                  </a:cubicBezTo>
                  <a:cubicBezTo>
                    <a:pt x="1804" y="1186"/>
                    <a:pt x="1561" y="716"/>
                    <a:pt x="1408" y="225"/>
                  </a:cubicBezTo>
                  <a:cubicBezTo>
                    <a:pt x="1366" y="88"/>
                    <a:pt x="1242" y="1"/>
                    <a:pt x="110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65;p37">
              <a:extLst>
                <a:ext uri="{FF2B5EF4-FFF2-40B4-BE49-F238E27FC236}">
                  <a16:creationId xmlns:a16="http://schemas.microsoft.com/office/drawing/2014/main" id="{DE930136-84F3-446F-B953-5114FA58BCA9}"/>
                </a:ext>
              </a:extLst>
            </p:cNvPr>
            <p:cNvSpPr/>
            <p:nvPr/>
          </p:nvSpPr>
          <p:spPr>
            <a:xfrm>
              <a:off x="2402750" y="3384650"/>
              <a:ext cx="55275" cy="55425"/>
            </a:xfrm>
            <a:custGeom>
              <a:avLst/>
              <a:gdLst/>
              <a:ahLst/>
              <a:cxnLst/>
              <a:rect l="l" t="t" r="r" b="b"/>
              <a:pathLst>
                <a:path w="2211" h="2217" extrusionOk="0">
                  <a:moveTo>
                    <a:pt x="1115" y="0"/>
                  </a:moveTo>
                  <a:cubicBezTo>
                    <a:pt x="1074" y="0"/>
                    <a:pt x="1032" y="9"/>
                    <a:pt x="992" y="26"/>
                  </a:cubicBezTo>
                  <a:cubicBezTo>
                    <a:pt x="737" y="135"/>
                    <a:pt x="483" y="244"/>
                    <a:pt x="229" y="354"/>
                  </a:cubicBezTo>
                  <a:cubicBezTo>
                    <a:pt x="77" y="420"/>
                    <a:pt x="0" y="594"/>
                    <a:pt x="60" y="749"/>
                  </a:cubicBezTo>
                  <a:cubicBezTo>
                    <a:pt x="181" y="1060"/>
                    <a:pt x="355" y="1363"/>
                    <a:pt x="527" y="1655"/>
                  </a:cubicBezTo>
                  <a:cubicBezTo>
                    <a:pt x="606" y="1791"/>
                    <a:pt x="686" y="1927"/>
                    <a:pt x="765" y="2062"/>
                  </a:cubicBezTo>
                  <a:cubicBezTo>
                    <a:pt x="822" y="2160"/>
                    <a:pt x="926" y="2216"/>
                    <a:pt x="1035" y="2216"/>
                  </a:cubicBezTo>
                  <a:cubicBezTo>
                    <a:pt x="1069" y="2216"/>
                    <a:pt x="1103" y="2211"/>
                    <a:pt x="1136" y="2199"/>
                  </a:cubicBezTo>
                  <a:cubicBezTo>
                    <a:pt x="1500" y="2074"/>
                    <a:pt x="1651" y="2022"/>
                    <a:pt x="1938" y="1922"/>
                  </a:cubicBezTo>
                  <a:cubicBezTo>
                    <a:pt x="2141" y="1853"/>
                    <a:pt x="2210" y="1606"/>
                    <a:pt x="2080" y="1434"/>
                  </a:cubicBezTo>
                  <a:cubicBezTo>
                    <a:pt x="1791" y="1054"/>
                    <a:pt x="1564" y="640"/>
                    <a:pt x="1407" y="208"/>
                  </a:cubicBezTo>
                  <a:cubicBezTo>
                    <a:pt x="1361" y="79"/>
                    <a:pt x="1242" y="0"/>
                    <a:pt x="1115"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66;p37">
              <a:extLst>
                <a:ext uri="{FF2B5EF4-FFF2-40B4-BE49-F238E27FC236}">
                  <a16:creationId xmlns:a16="http://schemas.microsoft.com/office/drawing/2014/main" id="{6E001AA0-2D18-473F-A8BA-23D28D3582E6}"/>
                </a:ext>
              </a:extLst>
            </p:cNvPr>
            <p:cNvSpPr/>
            <p:nvPr/>
          </p:nvSpPr>
          <p:spPr>
            <a:xfrm>
              <a:off x="2346800" y="3408900"/>
              <a:ext cx="53800" cy="51000"/>
            </a:xfrm>
            <a:custGeom>
              <a:avLst/>
              <a:gdLst/>
              <a:ahLst/>
              <a:cxnLst/>
              <a:rect l="l" t="t" r="r" b="b"/>
              <a:pathLst>
                <a:path w="2152" h="2040" extrusionOk="0">
                  <a:moveTo>
                    <a:pt x="1111" y="0"/>
                  </a:moveTo>
                  <a:cubicBezTo>
                    <a:pt x="1070" y="0"/>
                    <a:pt x="1028" y="9"/>
                    <a:pt x="987" y="26"/>
                  </a:cubicBezTo>
                  <a:cubicBezTo>
                    <a:pt x="736" y="135"/>
                    <a:pt x="485" y="244"/>
                    <a:pt x="235" y="353"/>
                  </a:cubicBezTo>
                  <a:cubicBezTo>
                    <a:pt x="75" y="423"/>
                    <a:pt x="1" y="611"/>
                    <a:pt x="75" y="769"/>
                  </a:cubicBezTo>
                  <a:cubicBezTo>
                    <a:pt x="182" y="999"/>
                    <a:pt x="312" y="1223"/>
                    <a:pt x="441" y="1442"/>
                  </a:cubicBezTo>
                  <a:cubicBezTo>
                    <a:pt x="527" y="1591"/>
                    <a:pt x="614" y="1738"/>
                    <a:pt x="700" y="1886"/>
                  </a:cubicBezTo>
                  <a:cubicBezTo>
                    <a:pt x="757" y="1984"/>
                    <a:pt x="861" y="2040"/>
                    <a:pt x="970" y="2040"/>
                  </a:cubicBezTo>
                  <a:cubicBezTo>
                    <a:pt x="1004" y="2040"/>
                    <a:pt x="1038" y="2034"/>
                    <a:pt x="1071" y="2023"/>
                  </a:cubicBezTo>
                  <a:cubicBezTo>
                    <a:pt x="1431" y="1899"/>
                    <a:pt x="1579" y="1847"/>
                    <a:pt x="1878" y="1744"/>
                  </a:cubicBezTo>
                  <a:cubicBezTo>
                    <a:pt x="2082" y="1675"/>
                    <a:pt x="2151" y="1425"/>
                    <a:pt x="2019" y="1255"/>
                  </a:cubicBezTo>
                  <a:cubicBezTo>
                    <a:pt x="1763" y="923"/>
                    <a:pt x="1553" y="565"/>
                    <a:pt x="1398" y="191"/>
                  </a:cubicBezTo>
                  <a:cubicBezTo>
                    <a:pt x="1347" y="72"/>
                    <a:pt x="1232" y="0"/>
                    <a:pt x="1111"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67;p37">
              <a:extLst>
                <a:ext uri="{FF2B5EF4-FFF2-40B4-BE49-F238E27FC236}">
                  <a16:creationId xmlns:a16="http://schemas.microsoft.com/office/drawing/2014/main" id="{31F37871-CACA-4BBE-B9F8-ABA847A7FA25}"/>
                </a:ext>
              </a:extLst>
            </p:cNvPr>
            <p:cNvSpPr/>
            <p:nvPr/>
          </p:nvSpPr>
          <p:spPr>
            <a:xfrm>
              <a:off x="2140950" y="3425150"/>
              <a:ext cx="356425" cy="431225"/>
            </a:xfrm>
            <a:custGeom>
              <a:avLst/>
              <a:gdLst/>
              <a:ahLst/>
              <a:cxnLst/>
              <a:rect l="l" t="t" r="r" b="b"/>
              <a:pathLst>
                <a:path w="14257" h="17249" extrusionOk="0">
                  <a:moveTo>
                    <a:pt x="13755" y="0"/>
                  </a:moveTo>
                  <a:cubicBezTo>
                    <a:pt x="13706" y="0"/>
                    <a:pt x="13654" y="10"/>
                    <a:pt x="13602" y="32"/>
                  </a:cubicBezTo>
                  <a:lnTo>
                    <a:pt x="3895" y="4091"/>
                  </a:lnTo>
                  <a:cubicBezTo>
                    <a:pt x="3497" y="4258"/>
                    <a:pt x="3199" y="4600"/>
                    <a:pt x="3089" y="5017"/>
                  </a:cubicBezTo>
                  <a:lnTo>
                    <a:pt x="152" y="16148"/>
                  </a:lnTo>
                  <a:cubicBezTo>
                    <a:pt x="0" y="16721"/>
                    <a:pt x="444" y="17248"/>
                    <a:pt x="995" y="17248"/>
                  </a:cubicBezTo>
                  <a:cubicBezTo>
                    <a:pt x="1072" y="17248"/>
                    <a:pt x="1151" y="17238"/>
                    <a:pt x="1231" y="17216"/>
                  </a:cubicBezTo>
                  <a:lnTo>
                    <a:pt x="3253" y="16659"/>
                  </a:lnTo>
                  <a:cubicBezTo>
                    <a:pt x="3838" y="16497"/>
                    <a:pt x="4341" y="16124"/>
                    <a:pt x="4663" y="15610"/>
                  </a:cubicBezTo>
                  <a:lnTo>
                    <a:pt x="14084" y="601"/>
                  </a:lnTo>
                  <a:cubicBezTo>
                    <a:pt x="14257" y="326"/>
                    <a:pt x="14041" y="0"/>
                    <a:pt x="13755"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68;p37">
              <a:extLst>
                <a:ext uri="{FF2B5EF4-FFF2-40B4-BE49-F238E27FC236}">
                  <a16:creationId xmlns:a16="http://schemas.microsoft.com/office/drawing/2014/main" id="{3B2CEEB6-86D3-48C2-A514-59C9D85BC57F}"/>
                </a:ext>
              </a:extLst>
            </p:cNvPr>
            <p:cNvSpPr/>
            <p:nvPr/>
          </p:nvSpPr>
          <p:spPr>
            <a:xfrm>
              <a:off x="2163200" y="3449800"/>
              <a:ext cx="293300" cy="380450"/>
            </a:xfrm>
            <a:custGeom>
              <a:avLst/>
              <a:gdLst/>
              <a:ahLst/>
              <a:cxnLst/>
              <a:rect l="l" t="t" r="r" b="b"/>
              <a:pathLst>
                <a:path w="11732" h="15218" extrusionOk="0">
                  <a:moveTo>
                    <a:pt x="11731" y="0"/>
                  </a:moveTo>
                  <a:lnTo>
                    <a:pt x="3500" y="3694"/>
                  </a:lnTo>
                  <a:cubicBezTo>
                    <a:pt x="3162" y="3845"/>
                    <a:pt x="2912" y="4141"/>
                    <a:pt x="2817" y="4499"/>
                  </a:cubicBezTo>
                  <a:lnTo>
                    <a:pt x="1" y="15218"/>
                  </a:lnTo>
                  <a:lnTo>
                    <a:pt x="2966" y="14427"/>
                  </a:lnTo>
                  <a:lnTo>
                    <a:pt x="2966" y="14427"/>
                  </a:lnTo>
                  <a:cubicBezTo>
                    <a:pt x="2966" y="14427"/>
                    <a:pt x="2929" y="14430"/>
                    <a:pt x="2868" y="14430"/>
                  </a:cubicBezTo>
                  <a:cubicBezTo>
                    <a:pt x="2521" y="14430"/>
                    <a:pt x="1387" y="14323"/>
                    <a:pt x="1681" y="12895"/>
                  </a:cubicBezTo>
                  <a:cubicBezTo>
                    <a:pt x="1823" y="12207"/>
                    <a:pt x="2184" y="10733"/>
                    <a:pt x="2562" y="9230"/>
                  </a:cubicBezTo>
                  <a:cubicBezTo>
                    <a:pt x="3269" y="6418"/>
                    <a:pt x="5063" y="4001"/>
                    <a:pt x="7550" y="2510"/>
                  </a:cubicBezTo>
                  <a:lnTo>
                    <a:pt x="11731" y="0"/>
                  </a:ln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69;p37">
              <a:extLst>
                <a:ext uri="{FF2B5EF4-FFF2-40B4-BE49-F238E27FC236}">
                  <a16:creationId xmlns:a16="http://schemas.microsoft.com/office/drawing/2014/main" id="{0099D637-6D3A-4818-8361-951E8577FF83}"/>
                </a:ext>
              </a:extLst>
            </p:cNvPr>
            <p:cNvSpPr/>
            <p:nvPr/>
          </p:nvSpPr>
          <p:spPr>
            <a:xfrm>
              <a:off x="2169050" y="3439750"/>
              <a:ext cx="309050" cy="388950"/>
            </a:xfrm>
            <a:custGeom>
              <a:avLst/>
              <a:gdLst/>
              <a:ahLst/>
              <a:cxnLst/>
              <a:rect l="l" t="t" r="r" b="b"/>
              <a:pathLst>
                <a:path w="12362" h="15558" extrusionOk="0">
                  <a:moveTo>
                    <a:pt x="12362" y="0"/>
                  </a:moveTo>
                  <a:lnTo>
                    <a:pt x="1" y="15557"/>
                  </a:lnTo>
                  <a:lnTo>
                    <a:pt x="3177" y="14730"/>
                  </a:lnTo>
                  <a:lnTo>
                    <a:pt x="12362"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70;p37">
              <a:extLst>
                <a:ext uri="{FF2B5EF4-FFF2-40B4-BE49-F238E27FC236}">
                  <a16:creationId xmlns:a16="http://schemas.microsoft.com/office/drawing/2014/main" id="{6EFB2422-EEC5-46EF-B10C-DE71E5F45E03}"/>
                </a:ext>
              </a:extLst>
            </p:cNvPr>
            <p:cNvSpPr/>
            <p:nvPr/>
          </p:nvSpPr>
          <p:spPr>
            <a:xfrm>
              <a:off x="1856750" y="3553875"/>
              <a:ext cx="111425" cy="71675"/>
            </a:xfrm>
            <a:custGeom>
              <a:avLst/>
              <a:gdLst/>
              <a:ahLst/>
              <a:cxnLst/>
              <a:rect l="l" t="t" r="r" b="b"/>
              <a:pathLst>
                <a:path w="4457" h="2867" extrusionOk="0">
                  <a:moveTo>
                    <a:pt x="1" y="0"/>
                  </a:moveTo>
                  <a:lnTo>
                    <a:pt x="2365" y="2867"/>
                  </a:lnTo>
                  <a:lnTo>
                    <a:pt x="4456" y="2161"/>
                  </a:lnTo>
                  <a:lnTo>
                    <a:pt x="3815" y="1433"/>
                  </a:lnTo>
                  <a:cubicBezTo>
                    <a:pt x="3815" y="1433"/>
                    <a:pt x="3670" y="1502"/>
                    <a:pt x="3365" y="1502"/>
                  </a:cubicBezTo>
                  <a:cubicBezTo>
                    <a:pt x="2810" y="1502"/>
                    <a:pt x="1722" y="1275"/>
                    <a:pt x="1" y="0"/>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71;p37">
              <a:extLst>
                <a:ext uri="{FF2B5EF4-FFF2-40B4-BE49-F238E27FC236}">
                  <a16:creationId xmlns:a16="http://schemas.microsoft.com/office/drawing/2014/main" id="{D258C85B-BAEA-4087-9DC6-6B8F9E05C602}"/>
                </a:ext>
              </a:extLst>
            </p:cNvPr>
            <p:cNvSpPr/>
            <p:nvPr/>
          </p:nvSpPr>
          <p:spPr>
            <a:xfrm>
              <a:off x="1885600" y="3318300"/>
              <a:ext cx="782500" cy="271425"/>
            </a:xfrm>
            <a:custGeom>
              <a:avLst/>
              <a:gdLst/>
              <a:ahLst/>
              <a:cxnLst/>
              <a:rect l="l" t="t" r="r" b="b"/>
              <a:pathLst>
                <a:path w="31300" h="10857" extrusionOk="0">
                  <a:moveTo>
                    <a:pt x="29554" y="0"/>
                  </a:moveTo>
                  <a:cubicBezTo>
                    <a:pt x="25561" y="0"/>
                    <a:pt x="21101" y="2275"/>
                    <a:pt x="17859" y="3624"/>
                  </a:cubicBezTo>
                  <a:cubicBezTo>
                    <a:pt x="14136" y="5174"/>
                    <a:pt x="3477" y="10378"/>
                    <a:pt x="3477" y="10378"/>
                  </a:cubicBezTo>
                  <a:lnTo>
                    <a:pt x="0" y="9194"/>
                  </a:lnTo>
                  <a:lnTo>
                    <a:pt x="0" y="9194"/>
                  </a:lnTo>
                  <a:cubicBezTo>
                    <a:pt x="1911" y="10181"/>
                    <a:pt x="3592" y="10856"/>
                    <a:pt x="3592" y="10856"/>
                  </a:cubicBezTo>
                  <a:cubicBezTo>
                    <a:pt x="3592" y="10856"/>
                    <a:pt x="22209" y="2437"/>
                    <a:pt x="24911" y="1275"/>
                  </a:cubicBezTo>
                  <a:cubicBezTo>
                    <a:pt x="27403" y="203"/>
                    <a:pt x="30733" y="162"/>
                    <a:pt x="31235" y="162"/>
                  </a:cubicBezTo>
                  <a:cubicBezTo>
                    <a:pt x="31277" y="162"/>
                    <a:pt x="31299" y="162"/>
                    <a:pt x="31299" y="162"/>
                  </a:cubicBezTo>
                  <a:cubicBezTo>
                    <a:pt x="30732" y="51"/>
                    <a:pt x="30148" y="0"/>
                    <a:pt x="29554" y="0"/>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72;p37">
              <a:extLst>
                <a:ext uri="{FF2B5EF4-FFF2-40B4-BE49-F238E27FC236}">
                  <a16:creationId xmlns:a16="http://schemas.microsoft.com/office/drawing/2014/main" id="{4E24C303-6FE7-409F-B9C3-F15164EFB4DE}"/>
                </a:ext>
              </a:extLst>
            </p:cNvPr>
            <p:cNvSpPr/>
            <p:nvPr/>
          </p:nvSpPr>
          <p:spPr>
            <a:xfrm>
              <a:off x="1909900" y="3620800"/>
              <a:ext cx="42225" cy="68600"/>
            </a:xfrm>
            <a:custGeom>
              <a:avLst/>
              <a:gdLst/>
              <a:ahLst/>
              <a:cxnLst/>
              <a:rect l="l" t="t" r="r" b="b"/>
              <a:pathLst>
                <a:path w="1689" h="2744" extrusionOk="0">
                  <a:moveTo>
                    <a:pt x="1689" y="0"/>
                  </a:moveTo>
                  <a:lnTo>
                    <a:pt x="248" y="537"/>
                  </a:lnTo>
                  <a:cubicBezTo>
                    <a:pt x="1335" y="555"/>
                    <a:pt x="1" y="2744"/>
                    <a:pt x="1" y="2744"/>
                  </a:cubicBezTo>
                  <a:lnTo>
                    <a:pt x="1689"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1834;p37">
            <a:extLst>
              <a:ext uri="{FF2B5EF4-FFF2-40B4-BE49-F238E27FC236}">
                <a16:creationId xmlns:a16="http://schemas.microsoft.com/office/drawing/2014/main" id="{38DB7862-CAA3-4E53-AF91-81FDA2144974}"/>
              </a:ext>
            </a:extLst>
          </p:cNvPr>
          <p:cNvGrpSpPr/>
          <p:nvPr/>
        </p:nvGrpSpPr>
        <p:grpSpPr>
          <a:xfrm>
            <a:off x="490434" y="3389762"/>
            <a:ext cx="478500" cy="494944"/>
            <a:chOff x="1679625" y="2917950"/>
            <a:chExt cx="1238025" cy="1238050"/>
          </a:xfrm>
        </p:grpSpPr>
        <p:sp>
          <p:nvSpPr>
            <p:cNvPr id="206" name="Google Shape;1835;p37">
              <a:extLst>
                <a:ext uri="{FF2B5EF4-FFF2-40B4-BE49-F238E27FC236}">
                  <a16:creationId xmlns:a16="http://schemas.microsoft.com/office/drawing/2014/main" id="{5B4613DE-7FBE-429A-ABC5-154B99F0D915}"/>
                </a:ext>
              </a:extLst>
            </p:cNvPr>
            <p:cNvSpPr/>
            <p:nvPr/>
          </p:nvSpPr>
          <p:spPr>
            <a:xfrm>
              <a:off x="1679625" y="2917950"/>
              <a:ext cx="1238025" cy="1238050"/>
            </a:xfrm>
            <a:custGeom>
              <a:avLst/>
              <a:gdLst/>
              <a:ahLst/>
              <a:cxnLst/>
              <a:rect l="l" t="t" r="r" b="b"/>
              <a:pathLst>
                <a:path w="49521" h="49522" extrusionOk="0">
                  <a:moveTo>
                    <a:pt x="24761" y="0"/>
                  </a:moveTo>
                  <a:cubicBezTo>
                    <a:pt x="11086" y="0"/>
                    <a:pt x="0" y="11086"/>
                    <a:pt x="0" y="24761"/>
                  </a:cubicBezTo>
                  <a:cubicBezTo>
                    <a:pt x="0" y="38436"/>
                    <a:pt x="11086" y="49522"/>
                    <a:pt x="24761" y="49522"/>
                  </a:cubicBezTo>
                  <a:cubicBezTo>
                    <a:pt x="38436" y="49522"/>
                    <a:pt x="49521" y="38436"/>
                    <a:pt x="49521" y="24761"/>
                  </a:cubicBezTo>
                  <a:cubicBezTo>
                    <a:pt x="49521" y="11086"/>
                    <a:pt x="38436" y="0"/>
                    <a:pt x="24761"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36;p37">
              <a:extLst>
                <a:ext uri="{FF2B5EF4-FFF2-40B4-BE49-F238E27FC236}">
                  <a16:creationId xmlns:a16="http://schemas.microsoft.com/office/drawing/2014/main" id="{4661B004-1001-4C2C-ADE2-5EF0E1049ADF}"/>
                </a:ext>
              </a:extLst>
            </p:cNvPr>
            <p:cNvSpPr/>
            <p:nvPr/>
          </p:nvSpPr>
          <p:spPr>
            <a:xfrm>
              <a:off x="2374525" y="4041550"/>
              <a:ext cx="80650" cy="84075"/>
            </a:xfrm>
            <a:custGeom>
              <a:avLst/>
              <a:gdLst/>
              <a:ahLst/>
              <a:cxnLst/>
              <a:rect l="l" t="t" r="r" b="b"/>
              <a:pathLst>
                <a:path w="3226" h="3363" extrusionOk="0">
                  <a:moveTo>
                    <a:pt x="1300" y="1"/>
                  </a:moveTo>
                  <a:lnTo>
                    <a:pt x="1370" y="1397"/>
                  </a:lnTo>
                  <a:lnTo>
                    <a:pt x="0" y="1112"/>
                  </a:lnTo>
                  <a:lnTo>
                    <a:pt x="1246" y="1750"/>
                  </a:lnTo>
                  <a:lnTo>
                    <a:pt x="315" y="2793"/>
                  </a:lnTo>
                  <a:lnTo>
                    <a:pt x="315" y="2793"/>
                  </a:lnTo>
                  <a:lnTo>
                    <a:pt x="1489" y="2034"/>
                  </a:lnTo>
                  <a:lnTo>
                    <a:pt x="1927" y="3362"/>
                  </a:lnTo>
                  <a:lnTo>
                    <a:pt x="1857" y="1965"/>
                  </a:lnTo>
                  <a:lnTo>
                    <a:pt x="3226" y="2250"/>
                  </a:lnTo>
                  <a:lnTo>
                    <a:pt x="1982" y="1613"/>
                  </a:lnTo>
                  <a:lnTo>
                    <a:pt x="2912" y="569"/>
                  </a:lnTo>
                  <a:lnTo>
                    <a:pt x="1738" y="1328"/>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37;p37">
              <a:extLst>
                <a:ext uri="{FF2B5EF4-FFF2-40B4-BE49-F238E27FC236}">
                  <a16:creationId xmlns:a16="http://schemas.microsoft.com/office/drawing/2014/main" id="{B09F8D22-2DC9-47D1-B5CC-20918B22AA9D}"/>
                </a:ext>
              </a:extLst>
            </p:cNvPr>
            <p:cNvSpPr/>
            <p:nvPr/>
          </p:nvSpPr>
          <p:spPr>
            <a:xfrm>
              <a:off x="2276125" y="4068225"/>
              <a:ext cx="53175" cy="58825"/>
            </a:xfrm>
            <a:custGeom>
              <a:avLst/>
              <a:gdLst/>
              <a:ahLst/>
              <a:cxnLst/>
              <a:rect l="l" t="t" r="r" b="b"/>
              <a:pathLst>
                <a:path w="2127" h="2353" extrusionOk="0">
                  <a:moveTo>
                    <a:pt x="974" y="1"/>
                  </a:moveTo>
                  <a:lnTo>
                    <a:pt x="917" y="963"/>
                  </a:lnTo>
                  <a:lnTo>
                    <a:pt x="0" y="666"/>
                  </a:lnTo>
                  <a:lnTo>
                    <a:pt x="805" y="1196"/>
                  </a:lnTo>
                  <a:lnTo>
                    <a:pt x="90" y="1841"/>
                  </a:lnTo>
                  <a:lnTo>
                    <a:pt x="951" y="1409"/>
                  </a:lnTo>
                  <a:lnTo>
                    <a:pt x="1153" y="2352"/>
                  </a:lnTo>
                  <a:lnTo>
                    <a:pt x="1209" y="1389"/>
                  </a:lnTo>
                  <a:lnTo>
                    <a:pt x="2126" y="1687"/>
                  </a:lnTo>
                  <a:lnTo>
                    <a:pt x="1321" y="1157"/>
                  </a:lnTo>
                  <a:lnTo>
                    <a:pt x="2037" y="511"/>
                  </a:lnTo>
                  <a:lnTo>
                    <a:pt x="1175" y="944"/>
                  </a:lnTo>
                  <a:lnTo>
                    <a:pt x="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38;p37">
              <a:extLst>
                <a:ext uri="{FF2B5EF4-FFF2-40B4-BE49-F238E27FC236}">
                  <a16:creationId xmlns:a16="http://schemas.microsoft.com/office/drawing/2014/main" id="{C4CC68E1-90F5-4475-84E8-01C6655E33DA}"/>
                </a:ext>
              </a:extLst>
            </p:cNvPr>
            <p:cNvSpPr/>
            <p:nvPr/>
          </p:nvSpPr>
          <p:spPr>
            <a:xfrm>
              <a:off x="2497025" y="4025700"/>
              <a:ext cx="58775" cy="53400"/>
            </a:xfrm>
            <a:custGeom>
              <a:avLst/>
              <a:gdLst/>
              <a:ahLst/>
              <a:cxnLst/>
              <a:rect l="l" t="t" r="r" b="b"/>
              <a:pathLst>
                <a:path w="2351" h="2136" extrusionOk="0">
                  <a:moveTo>
                    <a:pt x="675" y="1"/>
                  </a:moveTo>
                  <a:lnTo>
                    <a:pt x="964" y="920"/>
                  </a:lnTo>
                  <a:lnTo>
                    <a:pt x="0" y="968"/>
                  </a:lnTo>
                  <a:lnTo>
                    <a:pt x="942" y="1178"/>
                  </a:lnTo>
                  <a:lnTo>
                    <a:pt x="501" y="2035"/>
                  </a:lnTo>
                  <a:lnTo>
                    <a:pt x="1153" y="1325"/>
                  </a:lnTo>
                  <a:lnTo>
                    <a:pt x="1676" y="2136"/>
                  </a:lnTo>
                  <a:lnTo>
                    <a:pt x="1387" y="1215"/>
                  </a:lnTo>
                  <a:lnTo>
                    <a:pt x="2350" y="1168"/>
                  </a:lnTo>
                  <a:lnTo>
                    <a:pt x="1409" y="959"/>
                  </a:lnTo>
                  <a:lnTo>
                    <a:pt x="1849" y="100"/>
                  </a:lnTo>
                  <a:lnTo>
                    <a:pt x="1197" y="811"/>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39;p37">
              <a:extLst>
                <a:ext uri="{FF2B5EF4-FFF2-40B4-BE49-F238E27FC236}">
                  <a16:creationId xmlns:a16="http://schemas.microsoft.com/office/drawing/2014/main" id="{92129A2A-3F32-406D-99E7-2DD692C3C2CF}"/>
                </a:ext>
              </a:extLst>
            </p:cNvPr>
            <p:cNvSpPr/>
            <p:nvPr/>
          </p:nvSpPr>
          <p:spPr>
            <a:xfrm>
              <a:off x="2589425" y="3986375"/>
              <a:ext cx="41450" cy="36575"/>
            </a:xfrm>
            <a:custGeom>
              <a:avLst/>
              <a:gdLst/>
              <a:ahLst/>
              <a:cxnLst/>
              <a:rect l="l" t="t" r="r" b="b"/>
              <a:pathLst>
                <a:path w="1658" h="1463" extrusionOk="0">
                  <a:moveTo>
                    <a:pt x="1219" y="1"/>
                  </a:moveTo>
                  <a:lnTo>
                    <a:pt x="823" y="550"/>
                  </a:lnTo>
                  <a:lnTo>
                    <a:pt x="391" y="28"/>
                  </a:lnTo>
                  <a:lnTo>
                    <a:pt x="391" y="28"/>
                  </a:lnTo>
                  <a:lnTo>
                    <a:pt x="669" y="646"/>
                  </a:lnTo>
                  <a:lnTo>
                    <a:pt x="0" y="758"/>
                  </a:lnTo>
                  <a:lnTo>
                    <a:pt x="674" y="827"/>
                  </a:lnTo>
                  <a:lnTo>
                    <a:pt x="439" y="1462"/>
                  </a:lnTo>
                  <a:lnTo>
                    <a:pt x="835" y="913"/>
                  </a:lnTo>
                  <a:lnTo>
                    <a:pt x="1266" y="1435"/>
                  </a:lnTo>
                  <a:lnTo>
                    <a:pt x="989" y="817"/>
                  </a:lnTo>
                  <a:lnTo>
                    <a:pt x="1658" y="704"/>
                  </a:lnTo>
                  <a:lnTo>
                    <a:pt x="983" y="635"/>
                  </a:lnTo>
                  <a:lnTo>
                    <a:pt x="1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40;p37">
              <a:extLst>
                <a:ext uri="{FF2B5EF4-FFF2-40B4-BE49-F238E27FC236}">
                  <a16:creationId xmlns:a16="http://schemas.microsoft.com/office/drawing/2014/main" id="{4D8A0BEA-665E-404C-9001-6654E3C04851}"/>
                </a:ext>
              </a:extLst>
            </p:cNvPr>
            <p:cNvSpPr/>
            <p:nvPr/>
          </p:nvSpPr>
          <p:spPr>
            <a:xfrm>
              <a:off x="2192225" y="4069675"/>
              <a:ext cx="40500" cy="39525"/>
            </a:xfrm>
            <a:custGeom>
              <a:avLst/>
              <a:gdLst/>
              <a:ahLst/>
              <a:cxnLst/>
              <a:rect l="l" t="t" r="r" b="b"/>
              <a:pathLst>
                <a:path w="1620" h="1581" extrusionOk="0">
                  <a:moveTo>
                    <a:pt x="1060" y="0"/>
                  </a:moveTo>
                  <a:lnTo>
                    <a:pt x="771" y="613"/>
                  </a:lnTo>
                  <a:lnTo>
                    <a:pt x="251" y="179"/>
                  </a:lnTo>
                  <a:lnTo>
                    <a:pt x="637" y="736"/>
                  </a:lnTo>
                  <a:lnTo>
                    <a:pt x="1" y="970"/>
                  </a:lnTo>
                  <a:lnTo>
                    <a:pt x="1" y="970"/>
                  </a:lnTo>
                  <a:lnTo>
                    <a:pt x="677" y="913"/>
                  </a:lnTo>
                  <a:lnTo>
                    <a:pt x="561" y="1581"/>
                  </a:lnTo>
                  <a:lnTo>
                    <a:pt x="850" y="968"/>
                  </a:lnTo>
                  <a:lnTo>
                    <a:pt x="1370" y="1402"/>
                  </a:lnTo>
                  <a:lnTo>
                    <a:pt x="1370" y="1402"/>
                  </a:lnTo>
                  <a:lnTo>
                    <a:pt x="983" y="846"/>
                  </a:lnTo>
                  <a:lnTo>
                    <a:pt x="1620" y="612"/>
                  </a:lnTo>
                  <a:lnTo>
                    <a:pt x="944" y="668"/>
                  </a:lnTo>
                  <a:lnTo>
                    <a:pt x="944" y="668"/>
                  </a:lnTo>
                  <a:lnTo>
                    <a:pt x="1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41;p37">
              <a:extLst>
                <a:ext uri="{FF2B5EF4-FFF2-40B4-BE49-F238E27FC236}">
                  <a16:creationId xmlns:a16="http://schemas.microsoft.com/office/drawing/2014/main" id="{AD8169C8-D202-40D6-B0D7-8B6813B62056}"/>
                </a:ext>
              </a:extLst>
            </p:cNvPr>
            <p:cNvSpPr/>
            <p:nvPr/>
          </p:nvSpPr>
          <p:spPr>
            <a:xfrm>
              <a:off x="1801249" y="3039600"/>
              <a:ext cx="994775" cy="994751"/>
            </a:xfrm>
            <a:custGeom>
              <a:avLst/>
              <a:gdLst/>
              <a:ahLst/>
              <a:cxnLst/>
              <a:rect l="l" t="t" r="r" b="b"/>
              <a:pathLst>
                <a:path w="39791" h="39790" extrusionOk="0">
                  <a:moveTo>
                    <a:pt x="19896" y="0"/>
                  </a:moveTo>
                  <a:cubicBezTo>
                    <a:pt x="8908" y="0"/>
                    <a:pt x="0" y="8907"/>
                    <a:pt x="0" y="19895"/>
                  </a:cubicBezTo>
                  <a:cubicBezTo>
                    <a:pt x="0" y="30883"/>
                    <a:pt x="8908" y="39790"/>
                    <a:pt x="19896" y="39790"/>
                  </a:cubicBezTo>
                  <a:cubicBezTo>
                    <a:pt x="30883" y="39790"/>
                    <a:pt x="39791" y="30883"/>
                    <a:pt x="39791" y="19895"/>
                  </a:cubicBezTo>
                  <a:cubicBezTo>
                    <a:pt x="39791" y="8907"/>
                    <a:pt x="30883" y="0"/>
                    <a:pt x="1989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42;p37">
              <a:extLst>
                <a:ext uri="{FF2B5EF4-FFF2-40B4-BE49-F238E27FC236}">
                  <a16:creationId xmlns:a16="http://schemas.microsoft.com/office/drawing/2014/main" id="{BBF0763D-AA18-4C2B-8FDD-5D415252732D}"/>
                </a:ext>
              </a:extLst>
            </p:cNvPr>
            <p:cNvSpPr/>
            <p:nvPr/>
          </p:nvSpPr>
          <p:spPr>
            <a:xfrm>
              <a:off x="2216050" y="3830225"/>
              <a:ext cx="452525" cy="141900"/>
            </a:xfrm>
            <a:custGeom>
              <a:avLst/>
              <a:gdLst/>
              <a:ahLst/>
              <a:cxnLst/>
              <a:rect l="l" t="t" r="r" b="b"/>
              <a:pathLst>
                <a:path w="18101" h="5676" extrusionOk="0">
                  <a:moveTo>
                    <a:pt x="14408" y="0"/>
                  </a:moveTo>
                  <a:cubicBezTo>
                    <a:pt x="11840" y="0"/>
                    <a:pt x="9198" y="1334"/>
                    <a:pt x="7839" y="2806"/>
                  </a:cubicBezTo>
                  <a:cubicBezTo>
                    <a:pt x="6160" y="4625"/>
                    <a:pt x="2097" y="3081"/>
                    <a:pt x="1" y="5676"/>
                  </a:cubicBezTo>
                  <a:lnTo>
                    <a:pt x="12946" y="5676"/>
                  </a:lnTo>
                  <a:cubicBezTo>
                    <a:pt x="14887" y="4598"/>
                    <a:pt x="16628" y="3206"/>
                    <a:pt x="18101" y="1568"/>
                  </a:cubicBezTo>
                  <a:cubicBezTo>
                    <a:pt x="17730" y="1039"/>
                    <a:pt x="17294" y="550"/>
                    <a:pt x="16197" y="239"/>
                  </a:cubicBezTo>
                  <a:cubicBezTo>
                    <a:pt x="15617" y="75"/>
                    <a:pt x="15015" y="0"/>
                    <a:pt x="14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43;p37">
              <a:extLst>
                <a:ext uri="{FF2B5EF4-FFF2-40B4-BE49-F238E27FC236}">
                  <a16:creationId xmlns:a16="http://schemas.microsoft.com/office/drawing/2014/main" id="{2E20601B-FB6C-4786-9F8F-6EDE30A0A3B8}"/>
                </a:ext>
              </a:extLst>
            </p:cNvPr>
            <p:cNvSpPr/>
            <p:nvPr/>
          </p:nvSpPr>
          <p:spPr>
            <a:xfrm>
              <a:off x="2210125" y="3098175"/>
              <a:ext cx="473575" cy="123975"/>
            </a:xfrm>
            <a:custGeom>
              <a:avLst/>
              <a:gdLst/>
              <a:ahLst/>
              <a:cxnLst/>
              <a:rect l="l" t="t" r="r" b="b"/>
              <a:pathLst>
                <a:path w="18943" h="4959" extrusionOk="0">
                  <a:moveTo>
                    <a:pt x="8700" y="0"/>
                  </a:moveTo>
                  <a:cubicBezTo>
                    <a:pt x="4236" y="0"/>
                    <a:pt x="4289" y="2526"/>
                    <a:pt x="4289" y="2526"/>
                  </a:cubicBezTo>
                  <a:cubicBezTo>
                    <a:pt x="4289" y="2526"/>
                    <a:pt x="251" y="2782"/>
                    <a:pt x="1" y="4958"/>
                  </a:cubicBezTo>
                  <a:lnTo>
                    <a:pt x="18943" y="4958"/>
                  </a:lnTo>
                  <a:cubicBezTo>
                    <a:pt x="18288" y="4159"/>
                    <a:pt x="17573" y="3412"/>
                    <a:pt x="16803" y="2723"/>
                  </a:cubicBezTo>
                  <a:cubicBezTo>
                    <a:pt x="16384" y="2631"/>
                    <a:pt x="15943" y="2562"/>
                    <a:pt x="15487" y="2526"/>
                  </a:cubicBezTo>
                  <a:cubicBezTo>
                    <a:pt x="12041" y="2255"/>
                    <a:pt x="13635" y="92"/>
                    <a:pt x="8935" y="2"/>
                  </a:cubicBezTo>
                  <a:cubicBezTo>
                    <a:pt x="8855" y="1"/>
                    <a:pt x="8777" y="0"/>
                    <a:pt x="8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44;p37">
              <a:extLst>
                <a:ext uri="{FF2B5EF4-FFF2-40B4-BE49-F238E27FC236}">
                  <a16:creationId xmlns:a16="http://schemas.microsoft.com/office/drawing/2014/main" id="{9BD62586-7411-4833-839D-29B8A10A95E6}"/>
                </a:ext>
              </a:extLst>
            </p:cNvPr>
            <p:cNvSpPr/>
            <p:nvPr/>
          </p:nvSpPr>
          <p:spPr>
            <a:xfrm>
              <a:off x="1802700" y="3376925"/>
              <a:ext cx="200475" cy="121625"/>
            </a:xfrm>
            <a:custGeom>
              <a:avLst/>
              <a:gdLst/>
              <a:ahLst/>
              <a:cxnLst/>
              <a:rect l="l" t="t" r="r" b="b"/>
              <a:pathLst>
                <a:path w="8019" h="4865" extrusionOk="0">
                  <a:moveTo>
                    <a:pt x="1379" y="1"/>
                  </a:moveTo>
                  <a:cubicBezTo>
                    <a:pt x="1320" y="1"/>
                    <a:pt x="1260" y="2"/>
                    <a:pt x="1200" y="3"/>
                  </a:cubicBezTo>
                  <a:cubicBezTo>
                    <a:pt x="1128" y="5"/>
                    <a:pt x="1059" y="8"/>
                    <a:pt x="991" y="11"/>
                  </a:cubicBezTo>
                  <a:cubicBezTo>
                    <a:pt x="468" y="1553"/>
                    <a:pt x="129" y="3180"/>
                    <a:pt x="1" y="4865"/>
                  </a:cubicBezTo>
                  <a:lnTo>
                    <a:pt x="8019" y="4865"/>
                  </a:lnTo>
                  <a:cubicBezTo>
                    <a:pt x="7828" y="2731"/>
                    <a:pt x="4746" y="2479"/>
                    <a:pt x="4746" y="2479"/>
                  </a:cubicBezTo>
                  <a:cubicBezTo>
                    <a:pt x="4746" y="2479"/>
                    <a:pt x="4786" y="1"/>
                    <a:pt x="1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45;p37">
              <a:extLst>
                <a:ext uri="{FF2B5EF4-FFF2-40B4-BE49-F238E27FC236}">
                  <a16:creationId xmlns:a16="http://schemas.microsoft.com/office/drawing/2014/main" id="{9593513D-C72E-48FD-BC03-37BF490CCDD9}"/>
                </a:ext>
              </a:extLst>
            </p:cNvPr>
            <p:cNvSpPr/>
            <p:nvPr/>
          </p:nvSpPr>
          <p:spPr>
            <a:xfrm>
              <a:off x="1834725" y="3073075"/>
              <a:ext cx="927825" cy="927800"/>
            </a:xfrm>
            <a:custGeom>
              <a:avLst/>
              <a:gdLst/>
              <a:ahLst/>
              <a:cxnLst/>
              <a:rect l="l" t="t" r="r" b="b"/>
              <a:pathLst>
                <a:path w="37113" h="37112" extrusionOk="0">
                  <a:moveTo>
                    <a:pt x="18557" y="418"/>
                  </a:moveTo>
                  <a:cubicBezTo>
                    <a:pt x="21005" y="418"/>
                    <a:pt x="23381" y="898"/>
                    <a:pt x="25617" y="1844"/>
                  </a:cubicBezTo>
                  <a:cubicBezTo>
                    <a:pt x="26691" y="2298"/>
                    <a:pt x="27728" y="2861"/>
                    <a:pt x="28697" y="3516"/>
                  </a:cubicBezTo>
                  <a:cubicBezTo>
                    <a:pt x="29658" y="4165"/>
                    <a:pt x="30560" y="4910"/>
                    <a:pt x="31382" y="5731"/>
                  </a:cubicBezTo>
                  <a:cubicBezTo>
                    <a:pt x="32203" y="6552"/>
                    <a:pt x="32948" y="7454"/>
                    <a:pt x="33596" y="8415"/>
                  </a:cubicBezTo>
                  <a:cubicBezTo>
                    <a:pt x="34252" y="9385"/>
                    <a:pt x="34814" y="10421"/>
                    <a:pt x="35268" y="11496"/>
                  </a:cubicBezTo>
                  <a:cubicBezTo>
                    <a:pt x="36215" y="13732"/>
                    <a:pt x="36694" y="16107"/>
                    <a:pt x="36694" y="18556"/>
                  </a:cubicBezTo>
                  <a:cubicBezTo>
                    <a:pt x="36694" y="21005"/>
                    <a:pt x="36215" y="23380"/>
                    <a:pt x="35268" y="25616"/>
                  </a:cubicBezTo>
                  <a:cubicBezTo>
                    <a:pt x="34814" y="26691"/>
                    <a:pt x="34252" y="27727"/>
                    <a:pt x="33596" y="28697"/>
                  </a:cubicBezTo>
                  <a:cubicBezTo>
                    <a:pt x="32948" y="29657"/>
                    <a:pt x="32203" y="30560"/>
                    <a:pt x="31382" y="31381"/>
                  </a:cubicBezTo>
                  <a:cubicBezTo>
                    <a:pt x="30560" y="32202"/>
                    <a:pt x="29658" y="32947"/>
                    <a:pt x="28697" y="33596"/>
                  </a:cubicBezTo>
                  <a:cubicBezTo>
                    <a:pt x="27728" y="34251"/>
                    <a:pt x="26691" y="34814"/>
                    <a:pt x="25617" y="35268"/>
                  </a:cubicBezTo>
                  <a:cubicBezTo>
                    <a:pt x="23381" y="36214"/>
                    <a:pt x="21005" y="36693"/>
                    <a:pt x="18557" y="36693"/>
                  </a:cubicBezTo>
                  <a:cubicBezTo>
                    <a:pt x="16107" y="36693"/>
                    <a:pt x="13733" y="36214"/>
                    <a:pt x="11496" y="35268"/>
                  </a:cubicBezTo>
                  <a:cubicBezTo>
                    <a:pt x="10422" y="34814"/>
                    <a:pt x="9385" y="34251"/>
                    <a:pt x="8416" y="33596"/>
                  </a:cubicBezTo>
                  <a:cubicBezTo>
                    <a:pt x="7455" y="32947"/>
                    <a:pt x="6552" y="32202"/>
                    <a:pt x="5731" y="31381"/>
                  </a:cubicBezTo>
                  <a:cubicBezTo>
                    <a:pt x="4910" y="30560"/>
                    <a:pt x="4165" y="29657"/>
                    <a:pt x="3516" y="28697"/>
                  </a:cubicBezTo>
                  <a:cubicBezTo>
                    <a:pt x="2861" y="27727"/>
                    <a:pt x="2299" y="26691"/>
                    <a:pt x="1844" y="25616"/>
                  </a:cubicBezTo>
                  <a:cubicBezTo>
                    <a:pt x="898" y="23380"/>
                    <a:pt x="419" y="21005"/>
                    <a:pt x="419" y="18556"/>
                  </a:cubicBezTo>
                  <a:cubicBezTo>
                    <a:pt x="419" y="16107"/>
                    <a:pt x="898" y="13732"/>
                    <a:pt x="1844" y="11496"/>
                  </a:cubicBezTo>
                  <a:cubicBezTo>
                    <a:pt x="2299" y="10421"/>
                    <a:pt x="2861" y="9385"/>
                    <a:pt x="3516" y="8415"/>
                  </a:cubicBezTo>
                  <a:cubicBezTo>
                    <a:pt x="4165" y="7454"/>
                    <a:pt x="4910" y="6552"/>
                    <a:pt x="5731" y="5731"/>
                  </a:cubicBezTo>
                  <a:cubicBezTo>
                    <a:pt x="6552" y="4910"/>
                    <a:pt x="7455" y="4165"/>
                    <a:pt x="8416" y="3516"/>
                  </a:cubicBezTo>
                  <a:cubicBezTo>
                    <a:pt x="9385" y="2861"/>
                    <a:pt x="10422" y="2298"/>
                    <a:pt x="11496" y="1844"/>
                  </a:cubicBezTo>
                  <a:cubicBezTo>
                    <a:pt x="13733" y="898"/>
                    <a:pt x="16107" y="418"/>
                    <a:pt x="18557" y="418"/>
                  </a:cubicBezTo>
                  <a:close/>
                  <a:moveTo>
                    <a:pt x="18557" y="1"/>
                  </a:moveTo>
                  <a:cubicBezTo>
                    <a:pt x="16052" y="1"/>
                    <a:pt x="13622" y="490"/>
                    <a:pt x="11334" y="1459"/>
                  </a:cubicBezTo>
                  <a:cubicBezTo>
                    <a:pt x="10234" y="1923"/>
                    <a:pt x="9174" y="2499"/>
                    <a:pt x="8181" y="3169"/>
                  </a:cubicBezTo>
                  <a:cubicBezTo>
                    <a:pt x="7199" y="3833"/>
                    <a:pt x="6275" y="4595"/>
                    <a:pt x="5435" y="5435"/>
                  </a:cubicBezTo>
                  <a:cubicBezTo>
                    <a:pt x="4596" y="6275"/>
                    <a:pt x="3834" y="7199"/>
                    <a:pt x="3170" y="8181"/>
                  </a:cubicBezTo>
                  <a:cubicBezTo>
                    <a:pt x="2500" y="9173"/>
                    <a:pt x="1924" y="10234"/>
                    <a:pt x="1459" y="11333"/>
                  </a:cubicBezTo>
                  <a:cubicBezTo>
                    <a:pt x="491" y="13621"/>
                    <a:pt x="1" y="16051"/>
                    <a:pt x="1" y="18556"/>
                  </a:cubicBezTo>
                  <a:cubicBezTo>
                    <a:pt x="1" y="21061"/>
                    <a:pt x="491" y="23491"/>
                    <a:pt x="1459" y="25779"/>
                  </a:cubicBezTo>
                  <a:cubicBezTo>
                    <a:pt x="1924" y="26878"/>
                    <a:pt x="2500" y="27939"/>
                    <a:pt x="3170" y="28931"/>
                  </a:cubicBezTo>
                  <a:cubicBezTo>
                    <a:pt x="3834" y="29913"/>
                    <a:pt x="4596" y="30837"/>
                    <a:pt x="5435" y="31677"/>
                  </a:cubicBezTo>
                  <a:cubicBezTo>
                    <a:pt x="6275" y="32516"/>
                    <a:pt x="7199" y="33278"/>
                    <a:pt x="8181" y="33943"/>
                  </a:cubicBezTo>
                  <a:cubicBezTo>
                    <a:pt x="9174" y="34613"/>
                    <a:pt x="10234" y="35188"/>
                    <a:pt x="11334" y="35653"/>
                  </a:cubicBezTo>
                  <a:cubicBezTo>
                    <a:pt x="13622" y="36621"/>
                    <a:pt x="16052" y="37111"/>
                    <a:pt x="18557" y="37111"/>
                  </a:cubicBezTo>
                  <a:cubicBezTo>
                    <a:pt x="21062" y="37111"/>
                    <a:pt x="23492" y="36621"/>
                    <a:pt x="25779" y="35653"/>
                  </a:cubicBezTo>
                  <a:cubicBezTo>
                    <a:pt x="26878" y="35188"/>
                    <a:pt x="27939" y="34613"/>
                    <a:pt x="28931" y="33943"/>
                  </a:cubicBezTo>
                  <a:cubicBezTo>
                    <a:pt x="29913" y="33278"/>
                    <a:pt x="30837" y="32516"/>
                    <a:pt x="31677" y="31677"/>
                  </a:cubicBezTo>
                  <a:cubicBezTo>
                    <a:pt x="32517" y="30837"/>
                    <a:pt x="33279" y="29913"/>
                    <a:pt x="33943" y="28931"/>
                  </a:cubicBezTo>
                  <a:cubicBezTo>
                    <a:pt x="34613" y="27939"/>
                    <a:pt x="35189" y="26878"/>
                    <a:pt x="35653" y="25779"/>
                  </a:cubicBezTo>
                  <a:cubicBezTo>
                    <a:pt x="36622" y="23491"/>
                    <a:pt x="37112" y="21061"/>
                    <a:pt x="37112" y="18556"/>
                  </a:cubicBezTo>
                  <a:cubicBezTo>
                    <a:pt x="37112" y="16051"/>
                    <a:pt x="36622" y="13621"/>
                    <a:pt x="35653" y="11333"/>
                  </a:cubicBezTo>
                  <a:cubicBezTo>
                    <a:pt x="35189" y="10234"/>
                    <a:pt x="34613" y="9173"/>
                    <a:pt x="33943" y="8181"/>
                  </a:cubicBezTo>
                  <a:cubicBezTo>
                    <a:pt x="33279" y="7199"/>
                    <a:pt x="32517" y="6275"/>
                    <a:pt x="31677" y="5435"/>
                  </a:cubicBezTo>
                  <a:cubicBezTo>
                    <a:pt x="30837" y="4595"/>
                    <a:pt x="29913" y="3833"/>
                    <a:pt x="28931" y="3169"/>
                  </a:cubicBezTo>
                  <a:cubicBezTo>
                    <a:pt x="27939" y="2499"/>
                    <a:pt x="26878" y="1923"/>
                    <a:pt x="25779" y="1459"/>
                  </a:cubicBezTo>
                  <a:cubicBezTo>
                    <a:pt x="23492" y="490"/>
                    <a:pt x="21062" y="1"/>
                    <a:pt x="18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46;p37">
              <a:extLst>
                <a:ext uri="{FF2B5EF4-FFF2-40B4-BE49-F238E27FC236}">
                  <a16:creationId xmlns:a16="http://schemas.microsoft.com/office/drawing/2014/main" id="{63D3F8E0-505D-4B53-B2D9-CCDB470615B7}"/>
                </a:ext>
              </a:extLst>
            </p:cNvPr>
            <p:cNvSpPr/>
            <p:nvPr/>
          </p:nvSpPr>
          <p:spPr>
            <a:xfrm>
              <a:off x="2047850" y="3297775"/>
              <a:ext cx="413750" cy="176225"/>
            </a:xfrm>
            <a:custGeom>
              <a:avLst/>
              <a:gdLst/>
              <a:ahLst/>
              <a:cxnLst/>
              <a:rect l="l" t="t" r="r" b="b"/>
              <a:pathLst>
                <a:path w="16550" h="7049" extrusionOk="0">
                  <a:moveTo>
                    <a:pt x="2757" y="0"/>
                  </a:moveTo>
                  <a:cubicBezTo>
                    <a:pt x="2472" y="0"/>
                    <a:pt x="2188" y="66"/>
                    <a:pt x="1928" y="196"/>
                  </a:cubicBezTo>
                  <a:lnTo>
                    <a:pt x="498" y="912"/>
                  </a:lnTo>
                  <a:cubicBezTo>
                    <a:pt x="38" y="1143"/>
                    <a:pt x="0" y="1786"/>
                    <a:pt x="431" y="2068"/>
                  </a:cubicBezTo>
                  <a:lnTo>
                    <a:pt x="7775" y="6877"/>
                  </a:lnTo>
                  <a:cubicBezTo>
                    <a:pt x="7949" y="6990"/>
                    <a:pt x="8151" y="7049"/>
                    <a:pt x="8354" y="7049"/>
                  </a:cubicBezTo>
                  <a:cubicBezTo>
                    <a:pt x="8472" y="7049"/>
                    <a:pt x="8590" y="7029"/>
                    <a:pt x="8704" y="6989"/>
                  </a:cubicBezTo>
                  <a:lnTo>
                    <a:pt x="16274" y="4337"/>
                  </a:lnTo>
                  <a:cubicBezTo>
                    <a:pt x="16549" y="4241"/>
                    <a:pt x="16537" y="3849"/>
                    <a:pt x="16258" y="3769"/>
                  </a:cubicBezTo>
                  <a:lnTo>
                    <a:pt x="3262" y="70"/>
                  </a:lnTo>
                  <a:cubicBezTo>
                    <a:pt x="3097" y="24"/>
                    <a:pt x="2927" y="0"/>
                    <a:pt x="2757"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47;p37">
              <a:extLst>
                <a:ext uri="{FF2B5EF4-FFF2-40B4-BE49-F238E27FC236}">
                  <a16:creationId xmlns:a16="http://schemas.microsoft.com/office/drawing/2014/main" id="{A5674350-3342-4738-9847-2FA33E4F7A5F}"/>
                </a:ext>
              </a:extLst>
            </p:cNvPr>
            <p:cNvSpPr/>
            <p:nvPr/>
          </p:nvSpPr>
          <p:spPr>
            <a:xfrm>
              <a:off x="1847100" y="3570450"/>
              <a:ext cx="105500" cy="44950"/>
            </a:xfrm>
            <a:custGeom>
              <a:avLst/>
              <a:gdLst/>
              <a:ahLst/>
              <a:cxnLst/>
              <a:rect l="l" t="t" r="r" b="b"/>
              <a:pathLst>
                <a:path w="4220" h="1798" extrusionOk="0">
                  <a:moveTo>
                    <a:pt x="703" y="0"/>
                  </a:moveTo>
                  <a:cubicBezTo>
                    <a:pt x="631" y="0"/>
                    <a:pt x="559" y="17"/>
                    <a:pt x="492" y="50"/>
                  </a:cubicBezTo>
                  <a:lnTo>
                    <a:pt x="128" y="233"/>
                  </a:lnTo>
                  <a:cubicBezTo>
                    <a:pt x="10" y="292"/>
                    <a:pt x="1" y="456"/>
                    <a:pt x="111" y="527"/>
                  </a:cubicBezTo>
                  <a:lnTo>
                    <a:pt x="1983" y="1753"/>
                  </a:lnTo>
                  <a:cubicBezTo>
                    <a:pt x="2028" y="1782"/>
                    <a:pt x="2079" y="1797"/>
                    <a:pt x="2132" y="1797"/>
                  </a:cubicBezTo>
                  <a:cubicBezTo>
                    <a:pt x="2161" y="1797"/>
                    <a:pt x="2191" y="1792"/>
                    <a:pt x="2220" y="1782"/>
                  </a:cubicBezTo>
                  <a:lnTo>
                    <a:pt x="4150" y="1105"/>
                  </a:lnTo>
                  <a:cubicBezTo>
                    <a:pt x="4220" y="1081"/>
                    <a:pt x="4217" y="981"/>
                    <a:pt x="4146" y="961"/>
                  </a:cubicBezTo>
                  <a:lnTo>
                    <a:pt x="833" y="18"/>
                  </a:lnTo>
                  <a:cubicBezTo>
                    <a:pt x="790" y="6"/>
                    <a:pt x="747" y="0"/>
                    <a:pt x="703"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48;p37">
              <a:extLst>
                <a:ext uri="{FF2B5EF4-FFF2-40B4-BE49-F238E27FC236}">
                  <a16:creationId xmlns:a16="http://schemas.microsoft.com/office/drawing/2014/main" id="{8D95BF2F-4EDE-4F5B-81BD-569D0C10C239}"/>
                </a:ext>
              </a:extLst>
            </p:cNvPr>
            <p:cNvSpPr/>
            <p:nvPr/>
          </p:nvSpPr>
          <p:spPr>
            <a:xfrm>
              <a:off x="2064350" y="3323200"/>
              <a:ext cx="315100" cy="119575"/>
            </a:xfrm>
            <a:custGeom>
              <a:avLst/>
              <a:gdLst/>
              <a:ahLst/>
              <a:cxnLst/>
              <a:rect l="l" t="t" r="r" b="b"/>
              <a:pathLst>
                <a:path w="12604" h="4783" extrusionOk="0">
                  <a:moveTo>
                    <a:pt x="980" y="1"/>
                  </a:moveTo>
                  <a:cubicBezTo>
                    <a:pt x="742" y="1"/>
                    <a:pt x="505" y="48"/>
                    <a:pt x="281" y="144"/>
                  </a:cubicBezTo>
                  <a:lnTo>
                    <a:pt x="0" y="264"/>
                  </a:lnTo>
                  <a:lnTo>
                    <a:pt x="6910" y="4782"/>
                  </a:lnTo>
                  <a:lnTo>
                    <a:pt x="12604" y="2508"/>
                  </a:lnTo>
                  <a:lnTo>
                    <a:pt x="12604" y="2508"/>
                  </a:lnTo>
                  <a:cubicBezTo>
                    <a:pt x="12604" y="2508"/>
                    <a:pt x="11044" y="2978"/>
                    <a:pt x="9287" y="2978"/>
                  </a:cubicBezTo>
                  <a:cubicBezTo>
                    <a:pt x="8408" y="2978"/>
                    <a:pt x="7480" y="2860"/>
                    <a:pt x="6673" y="2508"/>
                  </a:cubicBezTo>
                  <a:cubicBezTo>
                    <a:pt x="4963" y="1761"/>
                    <a:pt x="2859" y="729"/>
                    <a:pt x="1769" y="186"/>
                  </a:cubicBezTo>
                  <a:cubicBezTo>
                    <a:pt x="1521" y="63"/>
                    <a:pt x="1250" y="1"/>
                    <a:pt x="980" y="1"/>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49;p37">
              <a:extLst>
                <a:ext uri="{FF2B5EF4-FFF2-40B4-BE49-F238E27FC236}">
                  <a16:creationId xmlns:a16="http://schemas.microsoft.com/office/drawing/2014/main" id="{5AAB3B61-144E-4B66-8475-1D42C34DFD48}"/>
                </a:ext>
              </a:extLst>
            </p:cNvPr>
            <p:cNvSpPr/>
            <p:nvPr/>
          </p:nvSpPr>
          <p:spPr>
            <a:xfrm>
              <a:off x="2176800" y="3328550"/>
              <a:ext cx="199575" cy="105450"/>
            </a:xfrm>
            <a:custGeom>
              <a:avLst/>
              <a:gdLst/>
              <a:ahLst/>
              <a:cxnLst/>
              <a:rect l="l" t="t" r="r" b="b"/>
              <a:pathLst>
                <a:path w="7983" h="4218" extrusionOk="0">
                  <a:moveTo>
                    <a:pt x="1" y="1"/>
                  </a:moveTo>
                  <a:cubicBezTo>
                    <a:pt x="1" y="1"/>
                    <a:pt x="1385" y="446"/>
                    <a:pt x="3144" y="1336"/>
                  </a:cubicBezTo>
                  <a:cubicBezTo>
                    <a:pt x="4903" y="2225"/>
                    <a:pt x="3287" y="4218"/>
                    <a:pt x="3287" y="4218"/>
                  </a:cubicBezTo>
                  <a:lnTo>
                    <a:pt x="7983" y="2087"/>
                  </a:lnTo>
                  <a:lnTo>
                    <a:pt x="1"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50;p37">
              <a:extLst>
                <a:ext uri="{FF2B5EF4-FFF2-40B4-BE49-F238E27FC236}">
                  <a16:creationId xmlns:a16="http://schemas.microsoft.com/office/drawing/2014/main" id="{D33179E0-C1C8-4C7C-864B-C1FB8B759AC3}"/>
                </a:ext>
              </a:extLst>
            </p:cNvPr>
            <p:cNvSpPr/>
            <p:nvPr/>
          </p:nvSpPr>
          <p:spPr>
            <a:xfrm>
              <a:off x="1835125" y="3310775"/>
              <a:ext cx="1018550" cy="364050"/>
            </a:xfrm>
            <a:custGeom>
              <a:avLst/>
              <a:gdLst/>
              <a:ahLst/>
              <a:cxnLst/>
              <a:rect l="l" t="t" r="r" b="b"/>
              <a:pathLst>
                <a:path w="40742" h="14562" extrusionOk="0">
                  <a:moveTo>
                    <a:pt x="30758" y="1"/>
                  </a:moveTo>
                  <a:cubicBezTo>
                    <a:pt x="30649" y="1"/>
                    <a:pt x="30537" y="2"/>
                    <a:pt x="30422" y="4"/>
                  </a:cubicBezTo>
                  <a:cubicBezTo>
                    <a:pt x="25457" y="81"/>
                    <a:pt x="5482" y="10486"/>
                    <a:pt x="5482" y="10486"/>
                  </a:cubicBezTo>
                  <a:lnTo>
                    <a:pt x="1956" y="9176"/>
                  </a:lnTo>
                  <a:lnTo>
                    <a:pt x="0" y="9153"/>
                  </a:lnTo>
                  <a:lnTo>
                    <a:pt x="0" y="9153"/>
                  </a:lnTo>
                  <a:lnTo>
                    <a:pt x="4350" y="14561"/>
                  </a:lnTo>
                  <a:cubicBezTo>
                    <a:pt x="4350" y="14561"/>
                    <a:pt x="38387" y="5373"/>
                    <a:pt x="39487" y="4401"/>
                  </a:cubicBezTo>
                  <a:cubicBezTo>
                    <a:pt x="40543" y="3469"/>
                    <a:pt x="40741" y="1564"/>
                    <a:pt x="36544" y="1564"/>
                  </a:cubicBezTo>
                  <a:cubicBezTo>
                    <a:pt x="36364" y="1564"/>
                    <a:pt x="36176" y="1567"/>
                    <a:pt x="35981" y="1574"/>
                  </a:cubicBezTo>
                  <a:cubicBezTo>
                    <a:pt x="35981" y="1574"/>
                    <a:pt x="35415" y="1"/>
                    <a:pt x="30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51;p37">
              <a:extLst>
                <a:ext uri="{FF2B5EF4-FFF2-40B4-BE49-F238E27FC236}">
                  <a16:creationId xmlns:a16="http://schemas.microsoft.com/office/drawing/2014/main" id="{BF85B800-A839-4B81-9922-3DBF00EFE087}"/>
                </a:ext>
              </a:extLst>
            </p:cNvPr>
            <p:cNvSpPr/>
            <p:nvPr/>
          </p:nvSpPr>
          <p:spPr>
            <a:xfrm>
              <a:off x="1935850" y="3533675"/>
              <a:ext cx="292650" cy="126975"/>
            </a:xfrm>
            <a:custGeom>
              <a:avLst/>
              <a:gdLst/>
              <a:ahLst/>
              <a:cxnLst/>
              <a:rect l="l" t="t" r="r" b="b"/>
              <a:pathLst>
                <a:path w="11706" h="5079" extrusionOk="0">
                  <a:moveTo>
                    <a:pt x="11705" y="1"/>
                  </a:moveTo>
                  <a:lnTo>
                    <a:pt x="11621" y="98"/>
                  </a:lnTo>
                  <a:cubicBezTo>
                    <a:pt x="10618" y="1260"/>
                    <a:pt x="9295" y="2099"/>
                    <a:pt x="7816" y="2509"/>
                  </a:cubicBezTo>
                  <a:lnTo>
                    <a:pt x="2792" y="3904"/>
                  </a:lnTo>
                  <a:cubicBezTo>
                    <a:pt x="2684" y="3934"/>
                    <a:pt x="2576" y="3948"/>
                    <a:pt x="2470" y="3948"/>
                  </a:cubicBezTo>
                  <a:cubicBezTo>
                    <a:pt x="1909" y="3948"/>
                    <a:pt x="1401" y="3551"/>
                    <a:pt x="1292" y="2969"/>
                  </a:cubicBezTo>
                  <a:lnTo>
                    <a:pt x="0" y="4254"/>
                  </a:lnTo>
                  <a:lnTo>
                    <a:pt x="651" y="5079"/>
                  </a:lnTo>
                  <a:lnTo>
                    <a:pt x="11443" y="2128"/>
                  </a:lnTo>
                  <a:lnTo>
                    <a:pt x="11705"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52;p37">
              <a:extLst>
                <a:ext uri="{FF2B5EF4-FFF2-40B4-BE49-F238E27FC236}">
                  <a16:creationId xmlns:a16="http://schemas.microsoft.com/office/drawing/2014/main" id="{6C2043BC-9356-4CB8-BB4C-42276EB550F6}"/>
                </a:ext>
              </a:extLst>
            </p:cNvPr>
            <p:cNvSpPr/>
            <p:nvPr/>
          </p:nvSpPr>
          <p:spPr>
            <a:xfrm>
              <a:off x="2357200" y="3433975"/>
              <a:ext cx="355875" cy="125775"/>
            </a:xfrm>
            <a:custGeom>
              <a:avLst/>
              <a:gdLst/>
              <a:ahLst/>
              <a:cxnLst/>
              <a:rect l="l" t="t" r="r" b="b"/>
              <a:pathLst>
                <a:path w="14235" h="5031" extrusionOk="0">
                  <a:moveTo>
                    <a:pt x="5493" y="1"/>
                  </a:moveTo>
                  <a:lnTo>
                    <a:pt x="0" y="5030"/>
                  </a:lnTo>
                  <a:lnTo>
                    <a:pt x="0" y="5030"/>
                  </a:lnTo>
                  <a:lnTo>
                    <a:pt x="14235" y="167"/>
                  </a:lnTo>
                  <a:lnTo>
                    <a:pt x="14235" y="167"/>
                  </a:lnTo>
                  <a:cubicBezTo>
                    <a:pt x="14234" y="167"/>
                    <a:pt x="10598" y="923"/>
                    <a:pt x="7612" y="1764"/>
                  </a:cubicBezTo>
                  <a:cubicBezTo>
                    <a:pt x="7383" y="1828"/>
                    <a:pt x="7178" y="1857"/>
                    <a:pt x="6996" y="1857"/>
                  </a:cubicBezTo>
                  <a:cubicBezTo>
                    <a:pt x="5528" y="1857"/>
                    <a:pt x="5493" y="1"/>
                    <a:pt x="5493"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53;p37">
              <a:extLst>
                <a:ext uri="{FF2B5EF4-FFF2-40B4-BE49-F238E27FC236}">
                  <a16:creationId xmlns:a16="http://schemas.microsoft.com/office/drawing/2014/main" id="{AD1D251C-BB85-48E7-AE5E-F836B01C7B7F}"/>
                </a:ext>
              </a:extLst>
            </p:cNvPr>
            <p:cNvSpPr/>
            <p:nvPr/>
          </p:nvSpPr>
          <p:spPr>
            <a:xfrm>
              <a:off x="1890775" y="3604600"/>
              <a:ext cx="78350" cy="94800"/>
            </a:xfrm>
            <a:custGeom>
              <a:avLst/>
              <a:gdLst/>
              <a:ahLst/>
              <a:cxnLst/>
              <a:rect l="l" t="t" r="r" b="b"/>
              <a:pathLst>
                <a:path w="3134" h="3792" extrusionOk="0">
                  <a:moveTo>
                    <a:pt x="3024" y="0"/>
                  </a:moveTo>
                  <a:cubicBezTo>
                    <a:pt x="3013" y="0"/>
                    <a:pt x="3001" y="3"/>
                    <a:pt x="2990" y="7"/>
                  </a:cubicBezTo>
                  <a:lnTo>
                    <a:pt x="857" y="900"/>
                  </a:lnTo>
                  <a:cubicBezTo>
                    <a:pt x="769" y="936"/>
                    <a:pt x="704" y="1011"/>
                    <a:pt x="679" y="1103"/>
                  </a:cubicBezTo>
                  <a:lnTo>
                    <a:pt x="33" y="3550"/>
                  </a:lnTo>
                  <a:cubicBezTo>
                    <a:pt x="0" y="3675"/>
                    <a:pt x="97" y="3791"/>
                    <a:pt x="218" y="3791"/>
                  </a:cubicBezTo>
                  <a:cubicBezTo>
                    <a:pt x="235" y="3791"/>
                    <a:pt x="253" y="3789"/>
                    <a:pt x="271" y="3784"/>
                  </a:cubicBezTo>
                  <a:lnTo>
                    <a:pt x="715" y="3661"/>
                  </a:lnTo>
                  <a:cubicBezTo>
                    <a:pt x="844" y="3627"/>
                    <a:pt x="954" y="3544"/>
                    <a:pt x="1025" y="3431"/>
                  </a:cubicBezTo>
                  <a:lnTo>
                    <a:pt x="3095" y="132"/>
                  </a:lnTo>
                  <a:cubicBezTo>
                    <a:pt x="3133" y="72"/>
                    <a:pt x="3086" y="0"/>
                    <a:pt x="3024"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54;p37">
              <a:extLst>
                <a:ext uri="{FF2B5EF4-FFF2-40B4-BE49-F238E27FC236}">
                  <a16:creationId xmlns:a16="http://schemas.microsoft.com/office/drawing/2014/main" id="{18F829A0-759D-440B-B9A5-338E547150E0}"/>
                </a:ext>
              </a:extLst>
            </p:cNvPr>
            <p:cNvSpPr/>
            <p:nvPr/>
          </p:nvSpPr>
          <p:spPr>
            <a:xfrm>
              <a:off x="2718025" y="3349875"/>
              <a:ext cx="135600" cy="103075"/>
            </a:xfrm>
            <a:custGeom>
              <a:avLst/>
              <a:gdLst/>
              <a:ahLst/>
              <a:cxnLst/>
              <a:rect l="l" t="t" r="r" b="b"/>
              <a:pathLst>
                <a:path w="5424" h="4123" extrusionOk="0">
                  <a:moveTo>
                    <a:pt x="1226" y="0"/>
                  </a:moveTo>
                  <a:cubicBezTo>
                    <a:pt x="1166" y="0"/>
                    <a:pt x="1105" y="1"/>
                    <a:pt x="1043" y="2"/>
                  </a:cubicBezTo>
                  <a:cubicBezTo>
                    <a:pt x="653" y="326"/>
                    <a:pt x="357" y="745"/>
                    <a:pt x="228" y="1241"/>
                  </a:cubicBezTo>
                  <a:cubicBezTo>
                    <a:pt x="1" y="2116"/>
                    <a:pt x="128" y="3055"/>
                    <a:pt x="459" y="3895"/>
                  </a:cubicBezTo>
                  <a:cubicBezTo>
                    <a:pt x="489" y="3971"/>
                    <a:pt x="523" y="4048"/>
                    <a:pt x="561" y="4123"/>
                  </a:cubicBezTo>
                  <a:cubicBezTo>
                    <a:pt x="2619" y="3484"/>
                    <a:pt x="3967" y="3017"/>
                    <a:pt x="4171" y="2837"/>
                  </a:cubicBezTo>
                  <a:cubicBezTo>
                    <a:pt x="5226" y="1905"/>
                    <a:pt x="5424" y="0"/>
                    <a:pt x="1226"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55;p37">
              <a:extLst>
                <a:ext uri="{FF2B5EF4-FFF2-40B4-BE49-F238E27FC236}">
                  <a16:creationId xmlns:a16="http://schemas.microsoft.com/office/drawing/2014/main" id="{3AFE64B9-A8AD-42D2-BE68-3E6CD6FE16C2}"/>
                </a:ext>
              </a:extLst>
            </p:cNvPr>
            <p:cNvSpPr/>
            <p:nvPr/>
          </p:nvSpPr>
          <p:spPr>
            <a:xfrm>
              <a:off x="2757275" y="3350175"/>
              <a:ext cx="86925" cy="87600"/>
            </a:xfrm>
            <a:custGeom>
              <a:avLst/>
              <a:gdLst/>
              <a:ahLst/>
              <a:cxnLst/>
              <a:rect l="l" t="t" r="r" b="b"/>
              <a:pathLst>
                <a:path w="3477" h="3504" extrusionOk="0">
                  <a:moveTo>
                    <a:pt x="200" y="0"/>
                  </a:moveTo>
                  <a:cubicBezTo>
                    <a:pt x="413" y="53"/>
                    <a:pt x="626" y="107"/>
                    <a:pt x="839" y="160"/>
                  </a:cubicBezTo>
                  <a:cubicBezTo>
                    <a:pt x="1283" y="271"/>
                    <a:pt x="1743" y="390"/>
                    <a:pt x="2099" y="677"/>
                  </a:cubicBezTo>
                  <a:cubicBezTo>
                    <a:pt x="2455" y="964"/>
                    <a:pt x="2679" y="1470"/>
                    <a:pt x="2497" y="1890"/>
                  </a:cubicBezTo>
                  <a:cubicBezTo>
                    <a:pt x="2392" y="2132"/>
                    <a:pt x="2176" y="2305"/>
                    <a:pt x="1961" y="2458"/>
                  </a:cubicBezTo>
                  <a:cubicBezTo>
                    <a:pt x="1356" y="2888"/>
                    <a:pt x="696" y="3240"/>
                    <a:pt x="1" y="3503"/>
                  </a:cubicBezTo>
                  <a:cubicBezTo>
                    <a:pt x="1194" y="3236"/>
                    <a:pt x="2323" y="2900"/>
                    <a:pt x="3163" y="2024"/>
                  </a:cubicBezTo>
                  <a:cubicBezTo>
                    <a:pt x="3477" y="1143"/>
                    <a:pt x="2918" y="12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56;p37">
              <a:extLst>
                <a:ext uri="{FF2B5EF4-FFF2-40B4-BE49-F238E27FC236}">
                  <a16:creationId xmlns:a16="http://schemas.microsoft.com/office/drawing/2014/main" id="{3F77BE74-B5CD-47B9-8F43-BC1CAC197A03}"/>
                </a:ext>
              </a:extLst>
            </p:cNvPr>
            <p:cNvSpPr/>
            <p:nvPr/>
          </p:nvSpPr>
          <p:spPr>
            <a:xfrm>
              <a:off x="2731300" y="3356975"/>
              <a:ext cx="79450" cy="82800"/>
            </a:xfrm>
            <a:custGeom>
              <a:avLst/>
              <a:gdLst/>
              <a:ahLst/>
              <a:cxnLst/>
              <a:rect l="l" t="t" r="r" b="b"/>
              <a:pathLst>
                <a:path w="3178" h="3312" extrusionOk="0">
                  <a:moveTo>
                    <a:pt x="705" y="1"/>
                  </a:moveTo>
                  <a:cubicBezTo>
                    <a:pt x="705" y="1"/>
                    <a:pt x="1" y="923"/>
                    <a:pt x="89" y="2109"/>
                  </a:cubicBezTo>
                  <a:lnTo>
                    <a:pt x="177" y="3296"/>
                  </a:lnTo>
                  <a:cubicBezTo>
                    <a:pt x="177" y="3296"/>
                    <a:pt x="266" y="3311"/>
                    <a:pt x="423" y="3311"/>
                  </a:cubicBezTo>
                  <a:cubicBezTo>
                    <a:pt x="896" y="3311"/>
                    <a:pt x="1992" y="3172"/>
                    <a:pt x="3177" y="2052"/>
                  </a:cubicBezTo>
                  <a:lnTo>
                    <a:pt x="3177" y="2052"/>
                  </a:lnTo>
                  <a:cubicBezTo>
                    <a:pt x="3177" y="2052"/>
                    <a:pt x="2141" y="2505"/>
                    <a:pt x="1447" y="2505"/>
                  </a:cubicBezTo>
                  <a:cubicBezTo>
                    <a:pt x="1119" y="2505"/>
                    <a:pt x="868" y="2405"/>
                    <a:pt x="836" y="2109"/>
                  </a:cubicBezTo>
                  <a:cubicBezTo>
                    <a:pt x="737" y="1187"/>
                    <a:pt x="705" y="1"/>
                    <a:pt x="705"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57;p37">
              <a:extLst>
                <a:ext uri="{FF2B5EF4-FFF2-40B4-BE49-F238E27FC236}">
                  <a16:creationId xmlns:a16="http://schemas.microsoft.com/office/drawing/2014/main" id="{207527B1-CC68-4610-B530-D70253E2DC43}"/>
                </a:ext>
              </a:extLst>
            </p:cNvPr>
            <p:cNvSpPr/>
            <p:nvPr/>
          </p:nvSpPr>
          <p:spPr>
            <a:xfrm>
              <a:off x="2181100" y="3481900"/>
              <a:ext cx="47250" cy="37525"/>
            </a:xfrm>
            <a:custGeom>
              <a:avLst/>
              <a:gdLst/>
              <a:ahLst/>
              <a:cxnLst/>
              <a:rect l="l" t="t" r="r" b="b"/>
              <a:pathLst>
                <a:path w="1890" h="1501" extrusionOk="0">
                  <a:moveTo>
                    <a:pt x="1098" y="1"/>
                  </a:moveTo>
                  <a:cubicBezTo>
                    <a:pt x="1055" y="1"/>
                    <a:pt x="1012" y="9"/>
                    <a:pt x="971" y="28"/>
                  </a:cubicBezTo>
                  <a:cubicBezTo>
                    <a:pt x="725" y="136"/>
                    <a:pt x="480" y="245"/>
                    <a:pt x="235" y="354"/>
                  </a:cubicBezTo>
                  <a:cubicBezTo>
                    <a:pt x="67" y="428"/>
                    <a:pt x="1" y="633"/>
                    <a:pt x="93" y="791"/>
                  </a:cubicBezTo>
                  <a:cubicBezTo>
                    <a:pt x="94" y="792"/>
                    <a:pt x="95" y="792"/>
                    <a:pt x="95" y="793"/>
                  </a:cubicBezTo>
                  <a:lnTo>
                    <a:pt x="419" y="1347"/>
                  </a:lnTo>
                  <a:cubicBezTo>
                    <a:pt x="476" y="1444"/>
                    <a:pt x="580" y="1501"/>
                    <a:pt x="688" y="1501"/>
                  </a:cubicBezTo>
                  <a:cubicBezTo>
                    <a:pt x="722" y="1501"/>
                    <a:pt x="756" y="1495"/>
                    <a:pt x="789" y="1484"/>
                  </a:cubicBezTo>
                  <a:lnTo>
                    <a:pt x="1618" y="1198"/>
                  </a:lnTo>
                  <a:cubicBezTo>
                    <a:pt x="1823" y="1128"/>
                    <a:pt x="1889" y="874"/>
                    <a:pt x="1751" y="703"/>
                  </a:cubicBezTo>
                  <a:cubicBezTo>
                    <a:pt x="1606" y="525"/>
                    <a:pt x="1476" y="339"/>
                    <a:pt x="1360" y="147"/>
                  </a:cubicBezTo>
                  <a:cubicBezTo>
                    <a:pt x="1303" y="53"/>
                    <a:pt x="1202"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58;p37">
              <a:extLst>
                <a:ext uri="{FF2B5EF4-FFF2-40B4-BE49-F238E27FC236}">
                  <a16:creationId xmlns:a16="http://schemas.microsoft.com/office/drawing/2014/main" id="{E96ED291-6CD2-422E-A96D-FB0BFE178379}"/>
                </a:ext>
              </a:extLst>
            </p:cNvPr>
            <p:cNvSpPr/>
            <p:nvPr/>
          </p:nvSpPr>
          <p:spPr>
            <a:xfrm>
              <a:off x="2236100" y="3457600"/>
              <a:ext cx="49650" cy="42000"/>
            </a:xfrm>
            <a:custGeom>
              <a:avLst/>
              <a:gdLst/>
              <a:ahLst/>
              <a:cxnLst/>
              <a:rect l="l" t="t" r="r" b="b"/>
              <a:pathLst>
                <a:path w="1986" h="1680" extrusionOk="0">
                  <a:moveTo>
                    <a:pt x="1098" y="1"/>
                  </a:moveTo>
                  <a:cubicBezTo>
                    <a:pt x="1056" y="1"/>
                    <a:pt x="1013" y="9"/>
                    <a:pt x="973" y="27"/>
                  </a:cubicBezTo>
                  <a:cubicBezTo>
                    <a:pt x="727" y="134"/>
                    <a:pt x="483" y="242"/>
                    <a:pt x="238" y="349"/>
                  </a:cubicBezTo>
                  <a:cubicBezTo>
                    <a:pt x="70" y="423"/>
                    <a:pt x="1" y="628"/>
                    <a:pt x="92" y="787"/>
                  </a:cubicBezTo>
                  <a:cubicBezTo>
                    <a:pt x="134" y="862"/>
                    <a:pt x="176" y="936"/>
                    <a:pt x="219" y="1008"/>
                  </a:cubicBezTo>
                  <a:cubicBezTo>
                    <a:pt x="320" y="1181"/>
                    <a:pt x="421" y="1353"/>
                    <a:pt x="522" y="1525"/>
                  </a:cubicBezTo>
                  <a:cubicBezTo>
                    <a:pt x="579" y="1622"/>
                    <a:pt x="684" y="1679"/>
                    <a:pt x="792" y="1679"/>
                  </a:cubicBezTo>
                  <a:cubicBezTo>
                    <a:pt x="825" y="1679"/>
                    <a:pt x="859" y="1674"/>
                    <a:pt x="892" y="1662"/>
                  </a:cubicBezTo>
                  <a:cubicBezTo>
                    <a:pt x="1180" y="1563"/>
                    <a:pt x="1415" y="1482"/>
                    <a:pt x="1711" y="1380"/>
                  </a:cubicBezTo>
                  <a:cubicBezTo>
                    <a:pt x="1917" y="1309"/>
                    <a:pt x="1986" y="1056"/>
                    <a:pt x="1849" y="886"/>
                  </a:cubicBezTo>
                  <a:cubicBezTo>
                    <a:pt x="1665" y="656"/>
                    <a:pt x="1505" y="414"/>
                    <a:pt x="1369" y="161"/>
                  </a:cubicBezTo>
                  <a:cubicBezTo>
                    <a:pt x="1314" y="59"/>
                    <a:pt x="1208"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59;p37">
              <a:extLst>
                <a:ext uri="{FF2B5EF4-FFF2-40B4-BE49-F238E27FC236}">
                  <a16:creationId xmlns:a16="http://schemas.microsoft.com/office/drawing/2014/main" id="{59CEFC82-C327-4FE6-86F5-5882777B4A6C}"/>
                </a:ext>
              </a:extLst>
            </p:cNvPr>
            <p:cNvSpPr/>
            <p:nvPr/>
          </p:nvSpPr>
          <p:spPr>
            <a:xfrm>
              <a:off x="2570050" y="3319100"/>
              <a:ext cx="164600" cy="60650"/>
            </a:xfrm>
            <a:custGeom>
              <a:avLst/>
              <a:gdLst/>
              <a:ahLst/>
              <a:cxnLst/>
              <a:rect l="l" t="t" r="r" b="b"/>
              <a:pathLst>
                <a:path w="6584" h="2426" extrusionOk="0">
                  <a:moveTo>
                    <a:pt x="1967" y="1"/>
                  </a:moveTo>
                  <a:cubicBezTo>
                    <a:pt x="1853" y="1"/>
                    <a:pt x="1739" y="4"/>
                    <a:pt x="1625" y="9"/>
                  </a:cubicBezTo>
                  <a:cubicBezTo>
                    <a:pt x="1211" y="32"/>
                    <a:pt x="576" y="30"/>
                    <a:pt x="304" y="406"/>
                  </a:cubicBezTo>
                  <a:cubicBezTo>
                    <a:pt x="0" y="825"/>
                    <a:pt x="599" y="1651"/>
                    <a:pt x="808" y="2006"/>
                  </a:cubicBezTo>
                  <a:cubicBezTo>
                    <a:pt x="842" y="2064"/>
                    <a:pt x="875" y="2121"/>
                    <a:pt x="909" y="2179"/>
                  </a:cubicBezTo>
                  <a:cubicBezTo>
                    <a:pt x="1000" y="2335"/>
                    <a:pt x="1165" y="2426"/>
                    <a:pt x="1338" y="2426"/>
                  </a:cubicBezTo>
                  <a:cubicBezTo>
                    <a:pt x="1386" y="2426"/>
                    <a:pt x="1434" y="2419"/>
                    <a:pt x="1482" y="2404"/>
                  </a:cubicBezTo>
                  <a:cubicBezTo>
                    <a:pt x="3280" y="1856"/>
                    <a:pt x="6584" y="1241"/>
                    <a:pt x="6584" y="1241"/>
                  </a:cubicBezTo>
                  <a:cubicBezTo>
                    <a:pt x="6487" y="1113"/>
                    <a:pt x="5982" y="614"/>
                    <a:pt x="5586" y="483"/>
                  </a:cubicBezTo>
                  <a:cubicBezTo>
                    <a:pt x="5312" y="393"/>
                    <a:pt x="5033" y="310"/>
                    <a:pt x="4745" y="253"/>
                  </a:cubicBezTo>
                  <a:cubicBezTo>
                    <a:pt x="4173" y="139"/>
                    <a:pt x="3583" y="93"/>
                    <a:pt x="2997" y="50"/>
                  </a:cubicBezTo>
                  <a:cubicBezTo>
                    <a:pt x="2716" y="29"/>
                    <a:pt x="2434" y="9"/>
                    <a:pt x="2151" y="3"/>
                  </a:cubicBezTo>
                  <a:cubicBezTo>
                    <a:pt x="2089" y="2"/>
                    <a:pt x="2028" y="1"/>
                    <a:pt x="1967"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60;p37">
              <a:extLst>
                <a:ext uri="{FF2B5EF4-FFF2-40B4-BE49-F238E27FC236}">
                  <a16:creationId xmlns:a16="http://schemas.microsoft.com/office/drawing/2014/main" id="{5BC91B90-C4BC-49B7-8794-26315E6E8394}"/>
                </a:ext>
              </a:extLst>
            </p:cNvPr>
            <p:cNvSpPr/>
            <p:nvPr/>
          </p:nvSpPr>
          <p:spPr>
            <a:xfrm>
              <a:off x="2291325" y="3433250"/>
              <a:ext cx="51825" cy="46500"/>
            </a:xfrm>
            <a:custGeom>
              <a:avLst/>
              <a:gdLst/>
              <a:ahLst/>
              <a:cxnLst/>
              <a:rect l="l" t="t" r="r" b="b"/>
              <a:pathLst>
                <a:path w="2073" h="1860" extrusionOk="0">
                  <a:moveTo>
                    <a:pt x="1102" y="0"/>
                  </a:moveTo>
                  <a:cubicBezTo>
                    <a:pt x="1060" y="0"/>
                    <a:pt x="1018" y="9"/>
                    <a:pt x="977" y="26"/>
                  </a:cubicBezTo>
                  <a:cubicBezTo>
                    <a:pt x="730" y="136"/>
                    <a:pt x="483" y="244"/>
                    <a:pt x="237" y="353"/>
                  </a:cubicBezTo>
                  <a:cubicBezTo>
                    <a:pt x="72" y="425"/>
                    <a:pt x="1" y="624"/>
                    <a:pt x="86" y="783"/>
                  </a:cubicBezTo>
                  <a:cubicBezTo>
                    <a:pt x="164" y="933"/>
                    <a:pt x="250" y="1080"/>
                    <a:pt x="335" y="1225"/>
                  </a:cubicBezTo>
                  <a:cubicBezTo>
                    <a:pt x="429" y="1386"/>
                    <a:pt x="522" y="1546"/>
                    <a:pt x="616" y="1706"/>
                  </a:cubicBezTo>
                  <a:cubicBezTo>
                    <a:pt x="673" y="1803"/>
                    <a:pt x="777" y="1859"/>
                    <a:pt x="885" y="1859"/>
                  </a:cubicBezTo>
                  <a:cubicBezTo>
                    <a:pt x="919" y="1859"/>
                    <a:pt x="954" y="1853"/>
                    <a:pt x="988" y="1842"/>
                  </a:cubicBezTo>
                  <a:cubicBezTo>
                    <a:pt x="1318" y="1728"/>
                    <a:pt x="1498" y="1666"/>
                    <a:pt x="1800" y="1562"/>
                  </a:cubicBezTo>
                  <a:cubicBezTo>
                    <a:pt x="2005" y="1492"/>
                    <a:pt x="2073" y="1241"/>
                    <a:pt x="1939" y="1070"/>
                  </a:cubicBezTo>
                  <a:cubicBezTo>
                    <a:pt x="1718" y="789"/>
                    <a:pt x="1531" y="489"/>
                    <a:pt x="1382" y="177"/>
                  </a:cubicBezTo>
                  <a:cubicBezTo>
                    <a:pt x="1329" y="66"/>
                    <a:pt x="1218" y="0"/>
                    <a:pt x="1102"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61;p37">
              <a:extLst>
                <a:ext uri="{FF2B5EF4-FFF2-40B4-BE49-F238E27FC236}">
                  <a16:creationId xmlns:a16="http://schemas.microsoft.com/office/drawing/2014/main" id="{478A2CB9-B780-423D-869F-B1D91683CEDC}"/>
                </a:ext>
              </a:extLst>
            </p:cNvPr>
            <p:cNvSpPr/>
            <p:nvPr/>
          </p:nvSpPr>
          <p:spPr>
            <a:xfrm>
              <a:off x="2516500" y="3337200"/>
              <a:ext cx="56500" cy="63200"/>
            </a:xfrm>
            <a:custGeom>
              <a:avLst/>
              <a:gdLst/>
              <a:ahLst/>
              <a:cxnLst/>
              <a:rect l="l" t="t" r="r" b="b"/>
              <a:pathLst>
                <a:path w="2260" h="2528" extrusionOk="0">
                  <a:moveTo>
                    <a:pt x="1093" y="1"/>
                  </a:moveTo>
                  <a:cubicBezTo>
                    <a:pt x="1055" y="1"/>
                    <a:pt x="1017" y="7"/>
                    <a:pt x="980" y="22"/>
                  </a:cubicBezTo>
                  <a:cubicBezTo>
                    <a:pt x="847" y="75"/>
                    <a:pt x="716" y="128"/>
                    <a:pt x="584" y="180"/>
                  </a:cubicBezTo>
                  <a:cubicBezTo>
                    <a:pt x="460" y="231"/>
                    <a:pt x="337" y="282"/>
                    <a:pt x="215" y="333"/>
                  </a:cubicBezTo>
                  <a:cubicBezTo>
                    <a:pt x="82" y="388"/>
                    <a:pt x="0" y="528"/>
                    <a:pt x="26" y="669"/>
                  </a:cubicBezTo>
                  <a:cubicBezTo>
                    <a:pt x="110" y="1144"/>
                    <a:pt x="370" y="1604"/>
                    <a:pt x="625" y="2039"/>
                  </a:cubicBezTo>
                  <a:cubicBezTo>
                    <a:pt x="691" y="2151"/>
                    <a:pt x="756" y="2262"/>
                    <a:pt x="821" y="2374"/>
                  </a:cubicBezTo>
                  <a:cubicBezTo>
                    <a:pt x="878" y="2471"/>
                    <a:pt x="981" y="2527"/>
                    <a:pt x="1089" y="2527"/>
                  </a:cubicBezTo>
                  <a:cubicBezTo>
                    <a:pt x="1123" y="2527"/>
                    <a:pt x="1158" y="2522"/>
                    <a:pt x="1191" y="2510"/>
                  </a:cubicBezTo>
                  <a:cubicBezTo>
                    <a:pt x="1493" y="2406"/>
                    <a:pt x="1726" y="2326"/>
                    <a:pt x="1980" y="2238"/>
                  </a:cubicBezTo>
                  <a:cubicBezTo>
                    <a:pt x="2178" y="2170"/>
                    <a:pt x="2259" y="1929"/>
                    <a:pt x="2135" y="1761"/>
                  </a:cubicBezTo>
                  <a:cubicBezTo>
                    <a:pt x="1789" y="1292"/>
                    <a:pt x="1538" y="774"/>
                    <a:pt x="1395" y="236"/>
                  </a:cubicBezTo>
                  <a:cubicBezTo>
                    <a:pt x="1356" y="94"/>
                    <a:pt x="1230" y="1"/>
                    <a:pt x="1093"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62;p37">
              <a:extLst>
                <a:ext uri="{FF2B5EF4-FFF2-40B4-BE49-F238E27FC236}">
                  <a16:creationId xmlns:a16="http://schemas.microsoft.com/office/drawing/2014/main" id="{C7374532-B5C0-42BC-9069-79DF541498A5}"/>
                </a:ext>
              </a:extLst>
            </p:cNvPr>
            <p:cNvSpPr/>
            <p:nvPr/>
          </p:nvSpPr>
          <p:spPr>
            <a:xfrm>
              <a:off x="2126975" y="3506175"/>
              <a:ext cx="44100" cy="33100"/>
            </a:xfrm>
            <a:custGeom>
              <a:avLst/>
              <a:gdLst/>
              <a:ahLst/>
              <a:cxnLst/>
              <a:rect l="l" t="t" r="r" b="b"/>
              <a:pathLst>
                <a:path w="1764" h="1324" extrusionOk="0">
                  <a:moveTo>
                    <a:pt x="1074" y="0"/>
                  </a:moveTo>
                  <a:cubicBezTo>
                    <a:pt x="1032" y="0"/>
                    <a:pt x="989" y="9"/>
                    <a:pt x="948" y="27"/>
                  </a:cubicBezTo>
                  <a:cubicBezTo>
                    <a:pt x="848" y="71"/>
                    <a:pt x="748" y="116"/>
                    <a:pt x="648" y="160"/>
                  </a:cubicBezTo>
                  <a:cubicBezTo>
                    <a:pt x="483" y="234"/>
                    <a:pt x="136" y="321"/>
                    <a:pt x="41" y="494"/>
                  </a:cubicBezTo>
                  <a:cubicBezTo>
                    <a:pt x="3" y="563"/>
                    <a:pt x="0" y="648"/>
                    <a:pt x="22" y="725"/>
                  </a:cubicBezTo>
                  <a:cubicBezTo>
                    <a:pt x="29" y="751"/>
                    <a:pt x="40" y="778"/>
                    <a:pt x="52" y="805"/>
                  </a:cubicBezTo>
                  <a:cubicBezTo>
                    <a:pt x="110" y="931"/>
                    <a:pt x="215" y="1056"/>
                    <a:pt x="281" y="1169"/>
                  </a:cubicBezTo>
                  <a:cubicBezTo>
                    <a:pt x="339" y="1267"/>
                    <a:pt x="442" y="1323"/>
                    <a:pt x="550" y="1323"/>
                  </a:cubicBezTo>
                  <a:cubicBezTo>
                    <a:pt x="584" y="1323"/>
                    <a:pt x="617" y="1318"/>
                    <a:pt x="651" y="1307"/>
                  </a:cubicBezTo>
                  <a:cubicBezTo>
                    <a:pt x="875" y="1229"/>
                    <a:pt x="1205" y="1115"/>
                    <a:pt x="1485" y="1019"/>
                  </a:cubicBezTo>
                  <a:cubicBezTo>
                    <a:pt x="1690" y="949"/>
                    <a:pt x="1763" y="695"/>
                    <a:pt x="1624" y="529"/>
                  </a:cubicBezTo>
                  <a:cubicBezTo>
                    <a:pt x="1520" y="401"/>
                    <a:pt x="1421" y="270"/>
                    <a:pt x="1330" y="136"/>
                  </a:cubicBezTo>
                  <a:cubicBezTo>
                    <a:pt x="1271" y="49"/>
                    <a:pt x="1174" y="0"/>
                    <a:pt x="1074"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63;p37">
              <a:extLst>
                <a:ext uri="{FF2B5EF4-FFF2-40B4-BE49-F238E27FC236}">
                  <a16:creationId xmlns:a16="http://schemas.microsoft.com/office/drawing/2014/main" id="{E45E0126-4CDE-4DEF-B672-F7A06A64CF97}"/>
                </a:ext>
              </a:extLst>
            </p:cNvPr>
            <p:cNvSpPr/>
            <p:nvPr/>
          </p:nvSpPr>
          <p:spPr>
            <a:xfrm>
              <a:off x="2081875" y="3530400"/>
              <a:ext cx="31775" cy="24175"/>
            </a:xfrm>
            <a:custGeom>
              <a:avLst/>
              <a:gdLst/>
              <a:ahLst/>
              <a:cxnLst/>
              <a:rect l="l" t="t" r="r" b="b"/>
              <a:pathLst>
                <a:path w="1271" h="967" extrusionOk="0">
                  <a:moveTo>
                    <a:pt x="705" y="1"/>
                  </a:moveTo>
                  <a:cubicBezTo>
                    <a:pt x="662" y="1"/>
                    <a:pt x="619" y="9"/>
                    <a:pt x="578" y="28"/>
                  </a:cubicBezTo>
                  <a:cubicBezTo>
                    <a:pt x="482" y="70"/>
                    <a:pt x="388" y="112"/>
                    <a:pt x="293" y="154"/>
                  </a:cubicBezTo>
                  <a:cubicBezTo>
                    <a:pt x="110" y="237"/>
                    <a:pt x="0" y="399"/>
                    <a:pt x="13" y="569"/>
                  </a:cubicBezTo>
                  <a:cubicBezTo>
                    <a:pt x="30" y="803"/>
                    <a:pt x="264" y="966"/>
                    <a:pt x="525" y="966"/>
                  </a:cubicBezTo>
                  <a:cubicBezTo>
                    <a:pt x="596" y="966"/>
                    <a:pt x="668" y="954"/>
                    <a:pt x="739" y="929"/>
                  </a:cubicBezTo>
                  <a:lnTo>
                    <a:pt x="993" y="841"/>
                  </a:lnTo>
                  <a:cubicBezTo>
                    <a:pt x="1199" y="770"/>
                    <a:pt x="1271" y="514"/>
                    <a:pt x="1130" y="348"/>
                  </a:cubicBezTo>
                  <a:cubicBezTo>
                    <a:pt x="1068" y="274"/>
                    <a:pt x="1008" y="200"/>
                    <a:pt x="951" y="123"/>
                  </a:cubicBezTo>
                  <a:cubicBezTo>
                    <a:pt x="891" y="44"/>
                    <a:pt x="799" y="1"/>
                    <a:pt x="705"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64;p37">
              <a:extLst>
                <a:ext uri="{FF2B5EF4-FFF2-40B4-BE49-F238E27FC236}">
                  <a16:creationId xmlns:a16="http://schemas.microsoft.com/office/drawing/2014/main" id="{C8273666-14E0-4583-AECB-D48337EF8C96}"/>
                </a:ext>
              </a:extLst>
            </p:cNvPr>
            <p:cNvSpPr/>
            <p:nvPr/>
          </p:nvSpPr>
          <p:spPr>
            <a:xfrm>
              <a:off x="2459250" y="3360600"/>
              <a:ext cx="56300" cy="59625"/>
            </a:xfrm>
            <a:custGeom>
              <a:avLst/>
              <a:gdLst/>
              <a:ahLst/>
              <a:cxnLst/>
              <a:rect l="l" t="t" r="r" b="b"/>
              <a:pathLst>
                <a:path w="2252" h="2385" extrusionOk="0">
                  <a:moveTo>
                    <a:pt x="1108" y="1"/>
                  </a:moveTo>
                  <a:cubicBezTo>
                    <a:pt x="1069" y="1"/>
                    <a:pt x="1029" y="9"/>
                    <a:pt x="989" y="25"/>
                  </a:cubicBezTo>
                  <a:cubicBezTo>
                    <a:pt x="734" y="133"/>
                    <a:pt x="479" y="241"/>
                    <a:pt x="224" y="350"/>
                  </a:cubicBezTo>
                  <a:cubicBezTo>
                    <a:pt x="80" y="411"/>
                    <a:pt x="1" y="568"/>
                    <a:pt x="44" y="717"/>
                  </a:cubicBezTo>
                  <a:cubicBezTo>
                    <a:pt x="159" y="1112"/>
                    <a:pt x="376" y="1494"/>
                    <a:pt x="591" y="1860"/>
                  </a:cubicBezTo>
                  <a:lnTo>
                    <a:pt x="808" y="2230"/>
                  </a:lnTo>
                  <a:cubicBezTo>
                    <a:pt x="865" y="2328"/>
                    <a:pt x="969" y="2384"/>
                    <a:pt x="1077" y="2384"/>
                  </a:cubicBezTo>
                  <a:cubicBezTo>
                    <a:pt x="1111" y="2384"/>
                    <a:pt x="1146" y="2379"/>
                    <a:pt x="1179" y="2368"/>
                  </a:cubicBezTo>
                  <a:cubicBezTo>
                    <a:pt x="1522" y="2250"/>
                    <a:pt x="1705" y="2186"/>
                    <a:pt x="1975" y="2093"/>
                  </a:cubicBezTo>
                  <a:cubicBezTo>
                    <a:pt x="2173" y="2025"/>
                    <a:pt x="2252" y="1783"/>
                    <a:pt x="2126" y="1616"/>
                  </a:cubicBezTo>
                  <a:cubicBezTo>
                    <a:pt x="1804" y="1186"/>
                    <a:pt x="1561" y="716"/>
                    <a:pt x="1408" y="225"/>
                  </a:cubicBezTo>
                  <a:cubicBezTo>
                    <a:pt x="1366" y="88"/>
                    <a:pt x="1242" y="1"/>
                    <a:pt x="110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65;p37">
              <a:extLst>
                <a:ext uri="{FF2B5EF4-FFF2-40B4-BE49-F238E27FC236}">
                  <a16:creationId xmlns:a16="http://schemas.microsoft.com/office/drawing/2014/main" id="{1F672328-BF10-423D-B6FC-9E191738BCE4}"/>
                </a:ext>
              </a:extLst>
            </p:cNvPr>
            <p:cNvSpPr/>
            <p:nvPr/>
          </p:nvSpPr>
          <p:spPr>
            <a:xfrm>
              <a:off x="2402750" y="3384650"/>
              <a:ext cx="55275" cy="55425"/>
            </a:xfrm>
            <a:custGeom>
              <a:avLst/>
              <a:gdLst/>
              <a:ahLst/>
              <a:cxnLst/>
              <a:rect l="l" t="t" r="r" b="b"/>
              <a:pathLst>
                <a:path w="2211" h="2217" extrusionOk="0">
                  <a:moveTo>
                    <a:pt x="1115" y="0"/>
                  </a:moveTo>
                  <a:cubicBezTo>
                    <a:pt x="1074" y="0"/>
                    <a:pt x="1032" y="9"/>
                    <a:pt x="992" y="26"/>
                  </a:cubicBezTo>
                  <a:cubicBezTo>
                    <a:pt x="737" y="135"/>
                    <a:pt x="483" y="244"/>
                    <a:pt x="229" y="354"/>
                  </a:cubicBezTo>
                  <a:cubicBezTo>
                    <a:pt x="77" y="420"/>
                    <a:pt x="0" y="594"/>
                    <a:pt x="60" y="749"/>
                  </a:cubicBezTo>
                  <a:cubicBezTo>
                    <a:pt x="181" y="1060"/>
                    <a:pt x="355" y="1363"/>
                    <a:pt x="527" y="1655"/>
                  </a:cubicBezTo>
                  <a:cubicBezTo>
                    <a:pt x="606" y="1791"/>
                    <a:pt x="686" y="1927"/>
                    <a:pt x="765" y="2062"/>
                  </a:cubicBezTo>
                  <a:cubicBezTo>
                    <a:pt x="822" y="2160"/>
                    <a:pt x="926" y="2216"/>
                    <a:pt x="1035" y="2216"/>
                  </a:cubicBezTo>
                  <a:cubicBezTo>
                    <a:pt x="1069" y="2216"/>
                    <a:pt x="1103" y="2211"/>
                    <a:pt x="1136" y="2199"/>
                  </a:cubicBezTo>
                  <a:cubicBezTo>
                    <a:pt x="1500" y="2074"/>
                    <a:pt x="1651" y="2022"/>
                    <a:pt x="1938" y="1922"/>
                  </a:cubicBezTo>
                  <a:cubicBezTo>
                    <a:pt x="2141" y="1853"/>
                    <a:pt x="2210" y="1606"/>
                    <a:pt x="2080" y="1434"/>
                  </a:cubicBezTo>
                  <a:cubicBezTo>
                    <a:pt x="1791" y="1054"/>
                    <a:pt x="1564" y="640"/>
                    <a:pt x="1407" y="208"/>
                  </a:cubicBezTo>
                  <a:cubicBezTo>
                    <a:pt x="1361" y="79"/>
                    <a:pt x="1242" y="0"/>
                    <a:pt x="1115"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66;p37">
              <a:extLst>
                <a:ext uri="{FF2B5EF4-FFF2-40B4-BE49-F238E27FC236}">
                  <a16:creationId xmlns:a16="http://schemas.microsoft.com/office/drawing/2014/main" id="{2DA95A9B-1270-43DC-BA1B-CCA56FAA6CA2}"/>
                </a:ext>
              </a:extLst>
            </p:cNvPr>
            <p:cNvSpPr/>
            <p:nvPr/>
          </p:nvSpPr>
          <p:spPr>
            <a:xfrm>
              <a:off x="2346800" y="3408900"/>
              <a:ext cx="53800" cy="51000"/>
            </a:xfrm>
            <a:custGeom>
              <a:avLst/>
              <a:gdLst/>
              <a:ahLst/>
              <a:cxnLst/>
              <a:rect l="l" t="t" r="r" b="b"/>
              <a:pathLst>
                <a:path w="2152" h="2040" extrusionOk="0">
                  <a:moveTo>
                    <a:pt x="1111" y="0"/>
                  </a:moveTo>
                  <a:cubicBezTo>
                    <a:pt x="1070" y="0"/>
                    <a:pt x="1028" y="9"/>
                    <a:pt x="987" y="26"/>
                  </a:cubicBezTo>
                  <a:cubicBezTo>
                    <a:pt x="736" y="135"/>
                    <a:pt x="485" y="244"/>
                    <a:pt x="235" y="353"/>
                  </a:cubicBezTo>
                  <a:cubicBezTo>
                    <a:pt x="75" y="423"/>
                    <a:pt x="1" y="611"/>
                    <a:pt x="75" y="769"/>
                  </a:cubicBezTo>
                  <a:cubicBezTo>
                    <a:pt x="182" y="999"/>
                    <a:pt x="312" y="1223"/>
                    <a:pt x="441" y="1442"/>
                  </a:cubicBezTo>
                  <a:cubicBezTo>
                    <a:pt x="527" y="1591"/>
                    <a:pt x="614" y="1738"/>
                    <a:pt x="700" y="1886"/>
                  </a:cubicBezTo>
                  <a:cubicBezTo>
                    <a:pt x="757" y="1984"/>
                    <a:pt x="861" y="2040"/>
                    <a:pt x="970" y="2040"/>
                  </a:cubicBezTo>
                  <a:cubicBezTo>
                    <a:pt x="1004" y="2040"/>
                    <a:pt x="1038" y="2034"/>
                    <a:pt x="1071" y="2023"/>
                  </a:cubicBezTo>
                  <a:cubicBezTo>
                    <a:pt x="1431" y="1899"/>
                    <a:pt x="1579" y="1847"/>
                    <a:pt x="1878" y="1744"/>
                  </a:cubicBezTo>
                  <a:cubicBezTo>
                    <a:pt x="2082" y="1675"/>
                    <a:pt x="2151" y="1425"/>
                    <a:pt x="2019" y="1255"/>
                  </a:cubicBezTo>
                  <a:cubicBezTo>
                    <a:pt x="1763" y="923"/>
                    <a:pt x="1553" y="565"/>
                    <a:pt x="1398" y="191"/>
                  </a:cubicBezTo>
                  <a:cubicBezTo>
                    <a:pt x="1347" y="72"/>
                    <a:pt x="1232" y="0"/>
                    <a:pt x="1111"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67;p37">
              <a:extLst>
                <a:ext uri="{FF2B5EF4-FFF2-40B4-BE49-F238E27FC236}">
                  <a16:creationId xmlns:a16="http://schemas.microsoft.com/office/drawing/2014/main" id="{5C593E08-72BA-4ECA-8015-63337CFF7DB0}"/>
                </a:ext>
              </a:extLst>
            </p:cNvPr>
            <p:cNvSpPr/>
            <p:nvPr/>
          </p:nvSpPr>
          <p:spPr>
            <a:xfrm>
              <a:off x="2140950" y="3425150"/>
              <a:ext cx="356425" cy="431225"/>
            </a:xfrm>
            <a:custGeom>
              <a:avLst/>
              <a:gdLst/>
              <a:ahLst/>
              <a:cxnLst/>
              <a:rect l="l" t="t" r="r" b="b"/>
              <a:pathLst>
                <a:path w="14257" h="17249" extrusionOk="0">
                  <a:moveTo>
                    <a:pt x="13755" y="0"/>
                  </a:moveTo>
                  <a:cubicBezTo>
                    <a:pt x="13706" y="0"/>
                    <a:pt x="13654" y="10"/>
                    <a:pt x="13602" y="32"/>
                  </a:cubicBezTo>
                  <a:lnTo>
                    <a:pt x="3895" y="4091"/>
                  </a:lnTo>
                  <a:cubicBezTo>
                    <a:pt x="3497" y="4258"/>
                    <a:pt x="3199" y="4600"/>
                    <a:pt x="3089" y="5017"/>
                  </a:cubicBezTo>
                  <a:lnTo>
                    <a:pt x="152" y="16148"/>
                  </a:lnTo>
                  <a:cubicBezTo>
                    <a:pt x="0" y="16721"/>
                    <a:pt x="444" y="17248"/>
                    <a:pt x="995" y="17248"/>
                  </a:cubicBezTo>
                  <a:cubicBezTo>
                    <a:pt x="1072" y="17248"/>
                    <a:pt x="1151" y="17238"/>
                    <a:pt x="1231" y="17216"/>
                  </a:cubicBezTo>
                  <a:lnTo>
                    <a:pt x="3253" y="16659"/>
                  </a:lnTo>
                  <a:cubicBezTo>
                    <a:pt x="3838" y="16497"/>
                    <a:pt x="4341" y="16124"/>
                    <a:pt x="4663" y="15610"/>
                  </a:cubicBezTo>
                  <a:lnTo>
                    <a:pt x="14084" y="601"/>
                  </a:lnTo>
                  <a:cubicBezTo>
                    <a:pt x="14257" y="326"/>
                    <a:pt x="14041" y="0"/>
                    <a:pt x="13755"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68;p37">
              <a:extLst>
                <a:ext uri="{FF2B5EF4-FFF2-40B4-BE49-F238E27FC236}">
                  <a16:creationId xmlns:a16="http://schemas.microsoft.com/office/drawing/2014/main" id="{B8F0A426-128E-4056-8CE8-07DE4A059846}"/>
                </a:ext>
              </a:extLst>
            </p:cNvPr>
            <p:cNvSpPr/>
            <p:nvPr/>
          </p:nvSpPr>
          <p:spPr>
            <a:xfrm>
              <a:off x="2163200" y="3449800"/>
              <a:ext cx="293300" cy="380450"/>
            </a:xfrm>
            <a:custGeom>
              <a:avLst/>
              <a:gdLst/>
              <a:ahLst/>
              <a:cxnLst/>
              <a:rect l="l" t="t" r="r" b="b"/>
              <a:pathLst>
                <a:path w="11732" h="15218" extrusionOk="0">
                  <a:moveTo>
                    <a:pt x="11731" y="0"/>
                  </a:moveTo>
                  <a:lnTo>
                    <a:pt x="3500" y="3694"/>
                  </a:lnTo>
                  <a:cubicBezTo>
                    <a:pt x="3162" y="3845"/>
                    <a:pt x="2912" y="4141"/>
                    <a:pt x="2817" y="4499"/>
                  </a:cubicBezTo>
                  <a:lnTo>
                    <a:pt x="1" y="15218"/>
                  </a:lnTo>
                  <a:lnTo>
                    <a:pt x="2966" y="14427"/>
                  </a:lnTo>
                  <a:lnTo>
                    <a:pt x="2966" y="14427"/>
                  </a:lnTo>
                  <a:cubicBezTo>
                    <a:pt x="2966" y="14427"/>
                    <a:pt x="2929" y="14430"/>
                    <a:pt x="2868" y="14430"/>
                  </a:cubicBezTo>
                  <a:cubicBezTo>
                    <a:pt x="2521" y="14430"/>
                    <a:pt x="1387" y="14323"/>
                    <a:pt x="1681" y="12895"/>
                  </a:cubicBezTo>
                  <a:cubicBezTo>
                    <a:pt x="1823" y="12207"/>
                    <a:pt x="2184" y="10733"/>
                    <a:pt x="2562" y="9230"/>
                  </a:cubicBezTo>
                  <a:cubicBezTo>
                    <a:pt x="3269" y="6418"/>
                    <a:pt x="5063" y="4001"/>
                    <a:pt x="7550" y="2510"/>
                  </a:cubicBezTo>
                  <a:lnTo>
                    <a:pt x="11731" y="0"/>
                  </a:ln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69;p37">
              <a:extLst>
                <a:ext uri="{FF2B5EF4-FFF2-40B4-BE49-F238E27FC236}">
                  <a16:creationId xmlns:a16="http://schemas.microsoft.com/office/drawing/2014/main" id="{7FAEDE8B-C307-4B3A-A6E4-1EDB7A5AF57C}"/>
                </a:ext>
              </a:extLst>
            </p:cNvPr>
            <p:cNvSpPr/>
            <p:nvPr/>
          </p:nvSpPr>
          <p:spPr>
            <a:xfrm>
              <a:off x="2169050" y="3439750"/>
              <a:ext cx="309050" cy="388950"/>
            </a:xfrm>
            <a:custGeom>
              <a:avLst/>
              <a:gdLst/>
              <a:ahLst/>
              <a:cxnLst/>
              <a:rect l="l" t="t" r="r" b="b"/>
              <a:pathLst>
                <a:path w="12362" h="15558" extrusionOk="0">
                  <a:moveTo>
                    <a:pt x="12362" y="0"/>
                  </a:moveTo>
                  <a:lnTo>
                    <a:pt x="1" y="15557"/>
                  </a:lnTo>
                  <a:lnTo>
                    <a:pt x="3177" y="14730"/>
                  </a:lnTo>
                  <a:lnTo>
                    <a:pt x="12362"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70;p37">
              <a:extLst>
                <a:ext uri="{FF2B5EF4-FFF2-40B4-BE49-F238E27FC236}">
                  <a16:creationId xmlns:a16="http://schemas.microsoft.com/office/drawing/2014/main" id="{09781554-9541-49BA-A975-85041240086D}"/>
                </a:ext>
              </a:extLst>
            </p:cNvPr>
            <p:cNvSpPr/>
            <p:nvPr/>
          </p:nvSpPr>
          <p:spPr>
            <a:xfrm>
              <a:off x="1856750" y="3553875"/>
              <a:ext cx="111425" cy="71675"/>
            </a:xfrm>
            <a:custGeom>
              <a:avLst/>
              <a:gdLst/>
              <a:ahLst/>
              <a:cxnLst/>
              <a:rect l="l" t="t" r="r" b="b"/>
              <a:pathLst>
                <a:path w="4457" h="2867" extrusionOk="0">
                  <a:moveTo>
                    <a:pt x="1" y="0"/>
                  </a:moveTo>
                  <a:lnTo>
                    <a:pt x="2365" y="2867"/>
                  </a:lnTo>
                  <a:lnTo>
                    <a:pt x="4456" y="2161"/>
                  </a:lnTo>
                  <a:lnTo>
                    <a:pt x="3815" y="1433"/>
                  </a:lnTo>
                  <a:cubicBezTo>
                    <a:pt x="3815" y="1433"/>
                    <a:pt x="3670" y="1502"/>
                    <a:pt x="3365" y="1502"/>
                  </a:cubicBezTo>
                  <a:cubicBezTo>
                    <a:pt x="2810" y="1502"/>
                    <a:pt x="1722" y="1275"/>
                    <a:pt x="1" y="0"/>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71;p37">
              <a:extLst>
                <a:ext uri="{FF2B5EF4-FFF2-40B4-BE49-F238E27FC236}">
                  <a16:creationId xmlns:a16="http://schemas.microsoft.com/office/drawing/2014/main" id="{33D81758-3F79-427A-AED9-DD9BF9715240}"/>
                </a:ext>
              </a:extLst>
            </p:cNvPr>
            <p:cNvSpPr/>
            <p:nvPr/>
          </p:nvSpPr>
          <p:spPr>
            <a:xfrm>
              <a:off x="1885600" y="3318300"/>
              <a:ext cx="782500" cy="271425"/>
            </a:xfrm>
            <a:custGeom>
              <a:avLst/>
              <a:gdLst/>
              <a:ahLst/>
              <a:cxnLst/>
              <a:rect l="l" t="t" r="r" b="b"/>
              <a:pathLst>
                <a:path w="31300" h="10857" extrusionOk="0">
                  <a:moveTo>
                    <a:pt x="29554" y="0"/>
                  </a:moveTo>
                  <a:cubicBezTo>
                    <a:pt x="25561" y="0"/>
                    <a:pt x="21101" y="2275"/>
                    <a:pt x="17859" y="3624"/>
                  </a:cubicBezTo>
                  <a:cubicBezTo>
                    <a:pt x="14136" y="5174"/>
                    <a:pt x="3477" y="10378"/>
                    <a:pt x="3477" y="10378"/>
                  </a:cubicBezTo>
                  <a:lnTo>
                    <a:pt x="0" y="9194"/>
                  </a:lnTo>
                  <a:lnTo>
                    <a:pt x="0" y="9194"/>
                  </a:lnTo>
                  <a:cubicBezTo>
                    <a:pt x="1911" y="10181"/>
                    <a:pt x="3592" y="10856"/>
                    <a:pt x="3592" y="10856"/>
                  </a:cubicBezTo>
                  <a:cubicBezTo>
                    <a:pt x="3592" y="10856"/>
                    <a:pt x="22209" y="2437"/>
                    <a:pt x="24911" y="1275"/>
                  </a:cubicBezTo>
                  <a:cubicBezTo>
                    <a:pt x="27403" y="203"/>
                    <a:pt x="30733" y="162"/>
                    <a:pt x="31235" y="162"/>
                  </a:cubicBezTo>
                  <a:cubicBezTo>
                    <a:pt x="31277" y="162"/>
                    <a:pt x="31299" y="162"/>
                    <a:pt x="31299" y="162"/>
                  </a:cubicBezTo>
                  <a:cubicBezTo>
                    <a:pt x="30732" y="51"/>
                    <a:pt x="30148" y="0"/>
                    <a:pt x="29554" y="0"/>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72;p37">
              <a:extLst>
                <a:ext uri="{FF2B5EF4-FFF2-40B4-BE49-F238E27FC236}">
                  <a16:creationId xmlns:a16="http://schemas.microsoft.com/office/drawing/2014/main" id="{B4A49D1F-765F-4CB4-8456-FA30B9D19AA7}"/>
                </a:ext>
              </a:extLst>
            </p:cNvPr>
            <p:cNvSpPr/>
            <p:nvPr/>
          </p:nvSpPr>
          <p:spPr>
            <a:xfrm>
              <a:off x="1909900" y="3620800"/>
              <a:ext cx="42225" cy="68600"/>
            </a:xfrm>
            <a:custGeom>
              <a:avLst/>
              <a:gdLst/>
              <a:ahLst/>
              <a:cxnLst/>
              <a:rect l="l" t="t" r="r" b="b"/>
              <a:pathLst>
                <a:path w="1689" h="2744" extrusionOk="0">
                  <a:moveTo>
                    <a:pt x="1689" y="0"/>
                  </a:moveTo>
                  <a:lnTo>
                    <a:pt x="248" y="537"/>
                  </a:lnTo>
                  <a:cubicBezTo>
                    <a:pt x="1335" y="555"/>
                    <a:pt x="1" y="2744"/>
                    <a:pt x="1" y="2744"/>
                  </a:cubicBezTo>
                  <a:lnTo>
                    <a:pt x="1689"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1834;p37">
            <a:extLst>
              <a:ext uri="{FF2B5EF4-FFF2-40B4-BE49-F238E27FC236}">
                <a16:creationId xmlns:a16="http://schemas.microsoft.com/office/drawing/2014/main" id="{391B4B4A-4968-43BD-8C78-CA8580E015E7}"/>
              </a:ext>
            </a:extLst>
          </p:cNvPr>
          <p:cNvGrpSpPr/>
          <p:nvPr/>
        </p:nvGrpSpPr>
        <p:grpSpPr>
          <a:xfrm>
            <a:off x="504148" y="4360807"/>
            <a:ext cx="478500" cy="494944"/>
            <a:chOff x="1679625" y="2917950"/>
            <a:chExt cx="1238025" cy="1238050"/>
          </a:xfrm>
        </p:grpSpPr>
        <p:sp>
          <p:nvSpPr>
            <p:cNvPr id="245" name="Google Shape;1835;p37">
              <a:extLst>
                <a:ext uri="{FF2B5EF4-FFF2-40B4-BE49-F238E27FC236}">
                  <a16:creationId xmlns:a16="http://schemas.microsoft.com/office/drawing/2014/main" id="{FAC75AD6-8648-40BC-81EA-372B07379331}"/>
                </a:ext>
              </a:extLst>
            </p:cNvPr>
            <p:cNvSpPr/>
            <p:nvPr/>
          </p:nvSpPr>
          <p:spPr>
            <a:xfrm>
              <a:off x="1679625" y="2917950"/>
              <a:ext cx="1238025" cy="1238050"/>
            </a:xfrm>
            <a:custGeom>
              <a:avLst/>
              <a:gdLst/>
              <a:ahLst/>
              <a:cxnLst/>
              <a:rect l="l" t="t" r="r" b="b"/>
              <a:pathLst>
                <a:path w="49521" h="49522" extrusionOk="0">
                  <a:moveTo>
                    <a:pt x="24761" y="0"/>
                  </a:moveTo>
                  <a:cubicBezTo>
                    <a:pt x="11086" y="0"/>
                    <a:pt x="0" y="11086"/>
                    <a:pt x="0" y="24761"/>
                  </a:cubicBezTo>
                  <a:cubicBezTo>
                    <a:pt x="0" y="38436"/>
                    <a:pt x="11086" y="49522"/>
                    <a:pt x="24761" y="49522"/>
                  </a:cubicBezTo>
                  <a:cubicBezTo>
                    <a:pt x="38436" y="49522"/>
                    <a:pt x="49521" y="38436"/>
                    <a:pt x="49521" y="24761"/>
                  </a:cubicBezTo>
                  <a:cubicBezTo>
                    <a:pt x="49521" y="11086"/>
                    <a:pt x="38436" y="0"/>
                    <a:pt x="24761" y="0"/>
                  </a:cubicBez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36;p37">
              <a:extLst>
                <a:ext uri="{FF2B5EF4-FFF2-40B4-BE49-F238E27FC236}">
                  <a16:creationId xmlns:a16="http://schemas.microsoft.com/office/drawing/2014/main" id="{AB0CDA2E-4CB5-471C-AA93-7E497AD50A94}"/>
                </a:ext>
              </a:extLst>
            </p:cNvPr>
            <p:cNvSpPr/>
            <p:nvPr/>
          </p:nvSpPr>
          <p:spPr>
            <a:xfrm>
              <a:off x="2374525" y="4041550"/>
              <a:ext cx="80650" cy="84075"/>
            </a:xfrm>
            <a:custGeom>
              <a:avLst/>
              <a:gdLst/>
              <a:ahLst/>
              <a:cxnLst/>
              <a:rect l="l" t="t" r="r" b="b"/>
              <a:pathLst>
                <a:path w="3226" h="3363" extrusionOk="0">
                  <a:moveTo>
                    <a:pt x="1300" y="1"/>
                  </a:moveTo>
                  <a:lnTo>
                    <a:pt x="1370" y="1397"/>
                  </a:lnTo>
                  <a:lnTo>
                    <a:pt x="0" y="1112"/>
                  </a:lnTo>
                  <a:lnTo>
                    <a:pt x="1246" y="1750"/>
                  </a:lnTo>
                  <a:lnTo>
                    <a:pt x="315" y="2793"/>
                  </a:lnTo>
                  <a:lnTo>
                    <a:pt x="315" y="2793"/>
                  </a:lnTo>
                  <a:lnTo>
                    <a:pt x="1489" y="2034"/>
                  </a:lnTo>
                  <a:lnTo>
                    <a:pt x="1927" y="3362"/>
                  </a:lnTo>
                  <a:lnTo>
                    <a:pt x="1857" y="1965"/>
                  </a:lnTo>
                  <a:lnTo>
                    <a:pt x="3226" y="2250"/>
                  </a:lnTo>
                  <a:lnTo>
                    <a:pt x="1982" y="1613"/>
                  </a:lnTo>
                  <a:lnTo>
                    <a:pt x="2912" y="569"/>
                  </a:lnTo>
                  <a:lnTo>
                    <a:pt x="1738" y="1328"/>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37;p37">
              <a:extLst>
                <a:ext uri="{FF2B5EF4-FFF2-40B4-BE49-F238E27FC236}">
                  <a16:creationId xmlns:a16="http://schemas.microsoft.com/office/drawing/2014/main" id="{91D2D2B2-815B-48C8-8D04-C8F8B9EAAD9F}"/>
                </a:ext>
              </a:extLst>
            </p:cNvPr>
            <p:cNvSpPr/>
            <p:nvPr/>
          </p:nvSpPr>
          <p:spPr>
            <a:xfrm>
              <a:off x="2276125" y="4068225"/>
              <a:ext cx="53175" cy="58825"/>
            </a:xfrm>
            <a:custGeom>
              <a:avLst/>
              <a:gdLst/>
              <a:ahLst/>
              <a:cxnLst/>
              <a:rect l="l" t="t" r="r" b="b"/>
              <a:pathLst>
                <a:path w="2127" h="2353" extrusionOk="0">
                  <a:moveTo>
                    <a:pt x="974" y="1"/>
                  </a:moveTo>
                  <a:lnTo>
                    <a:pt x="917" y="963"/>
                  </a:lnTo>
                  <a:lnTo>
                    <a:pt x="0" y="666"/>
                  </a:lnTo>
                  <a:lnTo>
                    <a:pt x="805" y="1196"/>
                  </a:lnTo>
                  <a:lnTo>
                    <a:pt x="90" y="1841"/>
                  </a:lnTo>
                  <a:lnTo>
                    <a:pt x="951" y="1409"/>
                  </a:lnTo>
                  <a:lnTo>
                    <a:pt x="1153" y="2352"/>
                  </a:lnTo>
                  <a:lnTo>
                    <a:pt x="1209" y="1389"/>
                  </a:lnTo>
                  <a:lnTo>
                    <a:pt x="2126" y="1687"/>
                  </a:lnTo>
                  <a:lnTo>
                    <a:pt x="1321" y="1157"/>
                  </a:lnTo>
                  <a:lnTo>
                    <a:pt x="2037" y="511"/>
                  </a:lnTo>
                  <a:lnTo>
                    <a:pt x="1175" y="944"/>
                  </a:lnTo>
                  <a:lnTo>
                    <a:pt x="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38;p37">
              <a:extLst>
                <a:ext uri="{FF2B5EF4-FFF2-40B4-BE49-F238E27FC236}">
                  <a16:creationId xmlns:a16="http://schemas.microsoft.com/office/drawing/2014/main" id="{73628EF2-4BEB-435A-9530-DF0D2933FF1C}"/>
                </a:ext>
              </a:extLst>
            </p:cNvPr>
            <p:cNvSpPr/>
            <p:nvPr/>
          </p:nvSpPr>
          <p:spPr>
            <a:xfrm>
              <a:off x="2497025" y="4025700"/>
              <a:ext cx="58775" cy="53400"/>
            </a:xfrm>
            <a:custGeom>
              <a:avLst/>
              <a:gdLst/>
              <a:ahLst/>
              <a:cxnLst/>
              <a:rect l="l" t="t" r="r" b="b"/>
              <a:pathLst>
                <a:path w="2351" h="2136" extrusionOk="0">
                  <a:moveTo>
                    <a:pt x="675" y="1"/>
                  </a:moveTo>
                  <a:lnTo>
                    <a:pt x="964" y="920"/>
                  </a:lnTo>
                  <a:lnTo>
                    <a:pt x="0" y="968"/>
                  </a:lnTo>
                  <a:lnTo>
                    <a:pt x="942" y="1178"/>
                  </a:lnTo>
                  <a:lnTo>
                    <a:pt x="501" y="2035"/>
                  </a:lnTo>
                  <a:lnTo>
                    <a:pt x="1153" y="1325"/>
                  </a:lnTo>
                  <a:lnTo>
                    <a:pt x="1676" y="2136"/>
                  </a:lnTo>
                  <a:lnTo>
                    <a:pt x="1387" y="1215"/>
                  </a:lnTo>
                  <a:lnTo>
                    <a:pt x="2350" y="1168"/>
                  </a:lnTo>
                  <a:lnTo>
                    <a:pt x="1409" y="959"/>
                  </a:lnTo>
                  <a:lnTo>
                    <a:pt x="1849" y="100"/>
                  </a:lnTo>
                  <a:lnTo>
                    <a:pt x="1197" y="811"/>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39;p37">
              <a:extLst>
                <a:ext uri="{FF2B5EF4-FFF2-40B4-BE49-F238E27FC236}">
                  <a16:creationId xmlns:a16="http://schemas.microsoft.com/office/drawing/2014/main" id="{8F5D1F42-6A36-417C-A353-15ACEB79538C}"/>
                </a:ext>
              </a:extLst>
            </p:cNvPr>
            <p:cNvSpPr/>
            <p:nvPr/>
          </p:nvSpPr>
          <p:spPr>
            <a:xfrm>
              <a:off x="2589425" y="3986375"/>
              <a:ext cx="41450" cy="36575"/>
            </a:xfrm>
            <a:custGeom>
              <a:avLst/>
              <a:gdLst/>
              <a:ahLst/>
              <a:cxnLst/>
              <a:rect l="l" t="t" r="r" b="b"/>
              <a:pathLst>
                <a:path w="1658" h="1463" extrusionOk="0">
                  <a:moveTo>
                    <a:pt x="1219" y="1"/>
                  </a:moveTo>
                  <a:lnTo>
                    <a:pt x="823" y="550"/>
                  </a:lnTo>
                  <a:lnTo>
                    <a:pt x="391" y="28"/>
                  </a:lnTo>
                  <a:lnTo>
                    <a:pt x="391" y="28"/>
                  </a:lnTo>
                  <a:lnTo>
                    <a:pt x="669" y="646"/>
                  </a:lnTo>
                  <a:lnTo>
                    <a:pt x="0" y="758"/>
                  </a:lnTo>
                  <a:lnTo>
                    <a:pt x="674" y="827"/>
                  </a:lnTo>
                  <a:lnTo>
                    <a:pt x="439" y="1462"/>
                  </a:lnTo>
                  <a:lnTo>
                    <a:pt x="835" y="913"/>
                  </a:lnTo>
                  <a:lnTo>
                    <a:pt x="1266" y="1435"/>
                  </a:lnTo>
                  <a:lnTo>
                    <a:pt x="989" y="817"/>
                  </a:lnTo>
                  <a:lnTo>
                    <a:pt x="1658" y="704"/>
                  </a:lnTo>
                  <a:lnTo>
                    <a:pt x="983" y="635"/>
                  </a:lnTo>
                  <a:lnTo>
                    <a:pt x="1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40;p37">
              <a:extLst>
                <a:ext uri="{FF2B5EF4-FFF2-40B4-BE49-F238E27FC236}">
                  <a16:creationId xmlns:a16="http://schemas.microsoft.com/office/drawing/2014/main" id="{8A72CB21-EDAB-4D01-8B3F-32A0611C18D9}"/>
                </a:ext>
              </a:extLst>
            </p:cNvPr>
            <p:cNvSpPr/>
            <p:nvPr/>
          </p:nvSpPr>
          <p:spPr>
            <a:xfrm>
              <a:off x="2192225" y="4069675"/>
              <a:ext cx="40500" cy="39525"/>
            </a:xfrm>
            <a:custGeom>
              <a:avLst/>
              <a:gdLst/>
              <a:ahLst/>
              <a:cxnLst/>
              <a:rect l="l" t="t" r="r" b="b"/>
              <a:pathLst>
                <a:path w="1620" h="1581" extrusionOk="0">
                  <a:moveTo>
                    <a:pt x="1060" y="0"/>
                  </a:moveTo>
                  <a:lnTo>
                    <a:pt x="771" y="613"/>
                  </a:lnTo>
                  <a:lnTo>
                    <a:pt x="251" y="179"/>
                  </a:lnTo>
                  <a:lnTo>
                    <a:pt x="637" y="736"/>
                  </a:lnTo>
                  <a:lnTo>
                    <a:pt x="1" y="970"/>
                  </a:lnTo>
                  <a:lnTo>
                    <a:pt x="1" y="970"/>
                  </a:lnTo>
                  <a:lnTo>
                    <a:pt x="677" y="913"/>
                  </a:lnTo>
                  <a:lnTo>
                    <a:pt x="561" y="1581"/>
                  </a:lnTo>
                  <a:lnTo>
                    <a:pt x="850" y="968"/>
                  </a:lnTo>
                  <a:lnTo>
                    <a:pt x="1370" y="1402"/>
                  </a:lnTo>
                  <a:lnTo>
                    <a:pt x="1370" y="1402"/>
                  </a:lnTo>
                  <a:lnTo>
                    <a:pt x="983" y="846"/>
                  </a:lnTo>
                  <a:lnTo>
                    <a:pt x="1620" y="612"/>
                  </a:lnTo>
                  <a:lnTo>
                    <a:pt x="944" y="668"/>
                  </a:lnTo>
                  <a:lnTo>
                    <a:pt x="944" y="668"/>
                  </a:lnTo>
                  <a:lnTo>
                    <a:pt x="1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41;p37">
              <a:extLst>
                <a:ext uri="{FF2B5EF4-FFF2-40B4-BE49-F238E27FC236}">
                  <a16:creationId xmlns:a16="http://schemas.microsoft.com/office/drawing/2014/main" id="{76345959-45E6-48E1-9E4F-F47F87890178}"/>
                </a:ext>
              </a:extLst>
            </p:cNvPr>
            <p:cNvSpPr/>
            <p:nvPr/>
          </p:nvSpPr>
          <p:spPr>
            <a:xfrm>
              <a:off x="1801249" y="3039600"/>
              <a:ext cx="994775" cy="994751"/>
            </a:xfrm>
            <a:custGeom>
              <a:avLst/>
              <a:gdLst/>
              <a:ahLst/>
              <a:cxnLst/>
              <a:rect l="l" t="t" r="r" b="b"/>
              <a:pathLst>
                <a:path w="39791" h="39790" extrusionOk="0">
                  <a:moveTo>
                    <a:pt x="19896" y="0"/>
                  </a:moveTo>
                  <a:cubicBezTo>
                    <a:pt x="8908" y="0"/>
                    <a:pt x="0" y="8907"/>
                    <a:pt x="0" y="19895"/>
                  </a:cubicBezTo>
                  <a:cubicBezTo>
                    <a:pt x="0" y="30883"/>
                    <a:pt x="8908" y="39790"/>
                    <a:pt x="19896" y="39790"/>
                  </a:cubicBezTo>
                  <a:cubicBezTo>
                    <a:pt x="30883" y="39790"/>
                    <a:pt x="39791" y="30883"/>
                    <a:pt x="39791" y="19895"/>
                  </a:cubicBezTo>
                  <a:cubicBezTo>
                    <a:pt x="39791" y="8907"/>
                    <a:pt x="30883" y="0"/>
                    <a:pt x="1989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42;p37">
              <a:extLst>
                <a:ext uri="{FF2B5EF4-FFF2-40B4-BE49-F238E27FC236}">
                  <a16:creationId xmlns:a16="http://schemas.microsoft.com/office/drawing/2014/main" id="{F38AAFB6-F581-4DC9-B85B-C58B4BBDF881}"/>
                </a:ext>
              </a:extLst>
            </p:cNvPr>
            <p:cNvSpPr/>
            <p:nvPr/>
          </p:nvSpPr>
          <p:spPr>
            <a:xfrm>
              <a:off x="2216050" y="3830225"/>
              <a:ext cx="452525" cy="141900"/>
            </a:xfrm>
            <a:custGeom>
              <a:avLst/>
              <a:gdLst/>
              <a:ahLst/>
              <a:cxnLst/>
              <a:rect l="l" t="t" r="r" b="b"/>
              <a:pathLst>
                <a:path w="18101" h="5676" extrusionOk="0">
                  <a:moveTo>
                    <a:pt x="14408" y="0"/>
                  </a:moveTo>
                  <a:cubicBezTo>
                    <a:pt x="11840" y="0"/>
                    <a:pt x="9198" y="1334"/>
                    <a:pt x="7839" y="2806"/>
                  </a:cubicBezTo>
                  <a:cubicBezTo>
                    <a:pt x="6160" y="4625"/>
                    <a:pt x="2097" y="3081"/>
                    <a:pt x="1" y="5676"/>
                  </a:cubicBezTo>
                  <a:lnTo>
                    <a:pt x="12946" y="5676"/>
                  </a:lnTo>
                  <a:cubicBezTo>
                    <a:pt x="14887" y="4598"/>
                    <a:pt x="16628" y="3206"/>
                    <a:pt x="18101" y="1568"/>
                  </a:cubicBezTo>
                  <a:cubicBezTo>
                    <a:pt x="17730" y="1039"/>
                    <a:pt x="17294" y="550"/>
                    <a:pt x="16197" y="239"/>
                  </a:cubicBezTo>
                  <a:cubicBezTo>
                    <a:pt x="15617" y="75"/>
                    <a:pt x="15015" y="0"/>
                    <a:pt x="14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43;p37">
              <a:extLst>
                <a:ext uri="{FF2B5EF4-FFF2-40B4-BE49-F238E27FC236}">
                  <a16:creationId xmlns:a16="http://schemas.microsoft.com/office/drawing/2014/main" id="{E8D0C00E-6B78-4154-9CFC-6854264067F8}"/>
                </a:ext>
              </a:extLst>
            </p:cNvPr>
            <p:cNvSpPr/>
            <p:nvPr/>
          </p:nvSpPr>
          <p:spPr>
            <a:xfrm>
              <a:off x="2210125" y="3098175"/>
              <a:ext cx="473575" cy="123975"/>
            </a:xfrm>
            <a:custGeom>
              <a:avLst/>
              <a:gdLst/>
              <a:ahLst/>
              <a:cxnLst/>
              <a:rect l="l" t="t" r="r" b="b"/>
              <a:pathLst>
                <a:path w="18943" h="4959" extrusionOk="0">
                  <a:moveTo>
                    <a:pt x="8700" y="0"/>
                  </a:moveTo>
                  <a:cubicBezTo>
                    <a:pt x="4236" y="0"/>
                    <a:pt x="4289" y="2526"/>
                    <a:pt x="4289" y="2526"/>
                  </a:cubicBezTo>
                  <a:cubicBezTo>
                    <a:pt x="4289" y="2526"/>
                    <a:pt x="251" y="2782"/>
                    <a:pt x="1" y="4958"/>
                  </a:cubicBezTo>
                  <a:lnTo>
                    <a:pt x="18943" y="4958"/>
                  </a:lnTo>
                  <a:cubicBezTo>
                    <a:pt x="18288" y="4159"/>
                    <a:pt x="17573" y="3412"/>
                    <a:pt x="16803" y="2723"/>
                  </a:cubicBezTo>
                  <a:cubicBezTo>
                    <a:pt x="16384" y="2631"/>
                    <a:pt x="15943" y="2562"/>
                    <a:pt x="15487" y="2526"/>
                  </a:cubicBezTo>
                  <a:cubicBezTo>
                    <a:pt x="12041" y="2255"/>
                    <a:pt x="13635" y="92"/>
                    <a:pt x="8935" y="2"/>
                  </a:cubicBezTo>
                  <a:cubicBezTo>
                    <a:pt x="8855" y="1"/>
                    <a:pt x="8777" y="0"/>
                    <a:pt x="8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44;p37">
              <a:extLst>
                <a:ext uri="{FF2B5EF4-FFF2-40B4-BE49-F238E27FC236}">
                  <a16:creationId xmlns:a16="http://schemas.microsoft.com/office/drawing/2014/main" id="{7C00A36A-D49F-4F2B-A767-F91B1F55A2BB}"/>
                </a:ext>
              </a:extLst>
            </p:cNvPr>
            <p:cNvSpPr/>
            <p:nvPr/>
          </p:nvSpPr>
          <p:spPr>
            <a:xfrm>
              <a:off x="1802700" y="3376925"/>
              <a:ext cx="200475" cy="121625"/>
            </a:xfrm>
            <a:custGeom>
              <a:avLst/>
              <a:gdLst/>
              <a:ahLst/>
              <a:cxnLst/>
              <a:rect l="l" t="t" r="r" b="b"/>
              <a:pathLst>
                <a:path w="8019" h="4865" extrusionOk="0">
                  <a:moveTo>
                    <a:pt x="1379" y="1"/>
                  </a:moveTo>
                  <a:cubicBezTo>
                    <a:pt x="1320" y="1"/>
                    <a:pt x="1260" y="2"/>
                    <a:pt x="1200" y="3"/>
                  </a:cubicBezTo>
                  <a:cubicBezTo>
                    <a:pt x="1128" y="5"/>
                    <a:pt x="1059" y="8"/>
                    <a:pt x="991" y="11"/>
                  </a:cubicBezTo>
                  <a:cubicBezTo>
                    <a:pt x="468" y="1553"/>
                    <a:pt x="129" y="3180"/>
                    <a:pt x="1" y="4865"/>
                  </a:cubicBezTo>
                  <a:lnTo>
                    <a:pt x="8019" y="4865"/>
                  </a:lnTo>
                  <a:cubicBezTo>
                    <a:pt x="7828" y="2731"/>
                    <a:pt x="4746" y="2479"/>
                    <a:pt x="4746" y="2479"/>
                  </a:cubicBezTo>
                  <a:cubicBezTo>
                    <a:pt x="4746" y="2479"/>
                    <a:pt x="4786" y="1"/>
                    <a:pt x="1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45;p37">
              <a:extLst>
                <a:ext uri="{FF2B5EF4-FFF2-40B4-BE49-F238E27FC236}">
                  <a16:creationId xmlns:a16="http://schemas.microsoft.com/office/drawing/2014/main" id="{440B4893-F4D4-490A-B09C-51DEBDEA4416}"/>
                </a:ext>
              </a:extLst>
            </p:cNvPr>
            <p:cNvSpPr/>
            <p:nvPr/>
          </p:nvSpPr>
          <p:spPr>
            <a:xfrm>
              <a:off x="1834725" y="3073075"/>
              <a:ext cx="927825" cy="927800"/>
            </a:xfrm>
            <a:custGeom>
              <a:avLst/>
              <a:gdLst/>
              <a:ahLst/>
              <a:cxnLst/>
              <a:rect l="l" t="t" r="r" b="b"/>
              <a:pathLst>
                <a:path w="37113" h="37112" extrusionOk="0">
                  <a:moveTo>
                    <a:pt x="18557" y="418"/>
                  </a:moveTo>
                  <a:cubicBezTo>
                    <a:pt x="21005" y="418"/>
                    <a:pt x="23381" y="898"/>
                    <a:pt x="25617" y="1844"/>
                  </a:cubicBezTo>
                  <a:cubicBezTo>
                    <a:pt x="26691" y="2298"/>
                    <a:pt x="27728" y="2861"/>
                    <a:pt x="28697" y="3516"/>
                  </a:cubicBezTo>
                  <a:cubicBezTo>
                    <a:pt x="29658" y="4165"/>
                    <a:pt x="30560" y="4910"/>
                    <a:pt x="31382" y="5731"/>
                  </a:cubicBezTo>
                  <a:cubicBezTo>
                    <a:pt x="32203" y="6552"/>
                    <a:pt x="32948" y="7454"/>
                    <a:pt x="33596" y="8415"/>
                  </a:cubicBezTo>
                  <a:cubicBezTo>
                    <a:pt x="34252" y="9385"/>
                    <a:pt x="34814" y="10421"/>
                    <a:pt x="35268" y="11496"/>
                  </a:cubicBezTo>
                  <a:cubicBezTo>
                    <a:pt x="36215" y="13732"/>
                    <a:pt x="36694" y="16107"/>
                    <a:pt x="36694" y="18556"/>
                  </a:cubicBezTo>
                  <a:cubicBezTo>
                    <a:pt x="36694" y="21005"/>
                    <a:pt x="36215" y="23380"/>
                    <a:pt x="35268" y="25616"/>
                  </a:cubicBezTo>
                  <a:cubicBezTo>
                    <a:pt x="34814" y="26691"/>
                    <a:pt x="34252" y="27727"/>
                    <a:pt x="33596" y="28697"/>
                  </a:cubicBezTo>
                  <a:cubicBezTo>
                    <a:pt x="32948" y="29657"/>
                    <a:pt x="32203" y="30560"/>
                    <a:pt x="31382" y="31381"/>
                  </a:cubicBezTo>
                  <a:cubicBezTo>
                    <a:pt x="30560" y="32202"/>
                    <a:pt x="29658" y="32947"/>
                    <a:pt x="28697" y="33596"/>
                  </a:cubicBezTo>
                  <a:cubicBezTo>
                    <a:pt x="27728" y="34251"/>
                    <a:pt x="26691" y="34814"/>
                    <a:pt x="25617" y="35268"/>
                  </a:cubicBezTo>
                  <a:cubicBezTo>
                    <a:pt x="23381" y="36214"/>
                    <a:pt x="21005" y="36693"/>
                    <a:pt x="18557" y="36693"/>
                  </a:cubicBezTo>
                  <a:cubicBezTo>
                    <a:pt x="16107" y="36693"/>
                    <a:pt x="13733" y="36214"/>
                    <a:pt x="11496" y="35268"/>
                  </a:cubicBezTo>
                  <a:cubicBezTo>
                    <a:pt x="10422" y="34814"/>
                    <a:pt x="9385" y="34251"/>
                    <a:pt x="8416" y="33596"/>
                  </a:cubicBezTo>
                  <a:cubicBezTo>
                    <a:pt x="7455" y="32947"/>
                    <a:pt x="6552" y="32202"/>
                    <a:pt x="5731" y="31381"/>
                  </a:cubicBezTo>
                  <a:cubicBezTo>
                    <a:pt x="4910" y="30560"/>
                    <a:pt x="4165" y="29657"/>
                    <a:pt x="3516" y="28697"/>
                  </a:cubicBezTo>
                  <a:cubicBezTo>
                    <a:pt x="2861" y="27727"/>
                    <a:pt x="2299" y="26691"/>
                    <a:pt x="1844" y="25616"/>
                  </a:cubicBezTo>
                  <a:cubicBezTo>
                    <a:pt x="898" y="23380"/>
                    <a:pt x="419" y="21005"/>
                    <a:pt x="419" y="18556"/>
                  </a:cubicBezTo>
                  <a:cubicBezTo>
                    <a:pt x="419" y="16107"/>
                    <a:pt x="898" y="13732"/>
                    <a:pt x="1844" y="11496"/>
                  </a:cubicBezTo>
                  <a:cubicBezTo>
                    <a:pt x="2299" y="10421"/>
                    <a:pt x="2861" y="9385"/>
                    <a:pt x="3516" y="8415"/>
                  </a:cubicBezTo>
                  <a:cubicBezTo>
                    <a:pt x="4165" y="7454"/>
                    <a:pt x="4910" y="6552"/>
                    <a:pt x="5731" y="5731"/>
                  </a:cubicBezTo>
                  <a:cubicBezTo>
                    <a:pt x="6552" y="4910"/>
                    <a:pt x="7455" y="4165"/>
                    <a:pt x="8416" y="3516"/>
                  </a:cubicBezTo>
                  <a:cubicBezTo>
                    <a:pt x="9385" y="2861"/>
                    <a:pt x="10422" y="2298"/>
                    <a:pt x="11496" y="1844"/>
                  </a:cubicBezTo>
                  <a:cubicBezTo>
                    <a:pt x="13733" y="898"/>
                    <a:pt x="16107" y="418"/>
                    <a:pt x="18557" y="418"/>
                  </a:cubicBezTo>
                  <a:close/>
                  <a:moveTo>
                    <a:pt x="18557" y="1"/>
                  </a:moveTo>
                  <a:cubicBezTo>
                    <a:pt x="16052" y="1"/>
                    <a:pt x="13622" y="490"/>
                    <a:pt x="11334" y="1459"/>
                  </a:cubicBezTo>
                  <a:cubicBezTo>
                    <a:pt x="10234" y="1923"/>
                    <a:pt x="9174" y="2499"/>
                    <a:pt x="8181" y="3169"/>
                  </a:cubicBezTo>
                  <a:cubicBezTo>
                    <a:pt x="7199" y="3833"/>
                    <a:pt x="6275" y="4595"/>
                    <a:pt x="5435" y="5435"/>
                  </a:cubicBezTo>
                  <a:cubicBezTo>
                    <a:pt x="4596" y="6275"/>
                    <a:pt x="3834" y="7199"/>
                    <a:pt x="3170" y="8181"/>
                  </a:cubicBezTo>
                  <a:cubicBezTo>
                    <a:pt x="2500" y="9173"/>
                    <a:pt x="1924" y="10234"/>
                    <a:pt x="1459" y="11333"/>
                  </a:cubicBezTo>
                  <a:cubicBezTo>
                    <a:pt x="491" y="13621"/>
                    <a:pt x="1" y="16051"/>
                    <a:pt x="1" y="18556"/>
                  </a:cubicBezTo>
                  <a:cubicBezTo>
                    <a:pt x="1" y="21061"/>
                    <a:pt x="491" y="23491"/>
                    <a:pt x="1459" y="25779"/>
                  </a:cubicBezTo>
                  <a:cubicBezTo>
                    <a:pt x="1924" y="26878"/>
                    <a:pt x="2500" y="27939"/>
                    <a:pt x="3170" y="28931"/>
                  </a:cubicBezTo>
                  <a:cubicBezTo>
                    <a:pt x="3834" y="29913"/>
                    <a:pt x="4596" y="30837"/>
                    <a:pt x="5435" y="31677"/>
                  </a:cubicBezTo>
                  <a:cubicBezTo>
                    <a:pt x="6275" y="32516"/>
                    <a:pt x="7199" y="33278"/>
                    <a:pt x="8181" y="33943"/>
                  </a:cubicBezTo>
                  <a:cubicBezTo>
                    <a:pt x="9174" y="34613"/>
                    <a:pt x="10234" y="35188"/>
                    <a:pt x="11334" y="35653"/>
                  </a:cubicBezTo>
                  <a:cubicBezTo>
                    <a:pt x="13622" y="36621"/>
                    <a:pt x="16052" y="37111"/>
                    <a:pt x="18557" y="37111"/>
                  </a:cubicBezTo>
                  <a:cubicBezTo>
                    <a:pt x="21062" y="37111"/>
                    <a:pt x="23492" y="36621"/>
                    <a:pt x="25779" y="35653"/>
                  </a:cubicBezTo>
                  <a:cubicBezTo>
                    <a:pt x="26878" y="35188"/>
                    <a:pt x="27939" y="34613"/>
                    <a:pt x="28931" y="33943"/>
                  </a:cubicBezTo>
                  <a:cubicBezTo>
                    <a:pt x="29913" y="33278"/>
                    <a:pt x="30837" y="32516"/>
                    <a:pt x="31677" y="31677"/>
                  </a:cubicBezTo>
                  <a:cubicBezTo>
                    <a:pt x="32517" y="30837"/>
                    <a:pt x="33279" y="29913"/>
                    <a:pt x="33943" y="28931"/>
                  </a:cubicBezTo>
                  <a:cubicBezTo>
                    <a:pt x="34613" y="27939"/>
                    <a:pt x="35189" y="26878"/>
                    <a:pt x="35653" y="25779"/>
                  </a:cubicBezTo>
                  <a:cubicBezTo>
                    <a:pt x="36622" y="23491"/>
                    <a:pt x="37112" y="21061"/>
                    <a:pt x="37112" y="18556"/>
                  </a:cubicBezTo>
                  <a:cubicBezTo>
                    <a:pt x="37112" y="16051"/>
                    <a:pt x="36622" y="13621"/>
                    <a:pt x="35653" y="11333"/>
                  </a:cubicBezTo>
                  <a:cubicBezTo>
                    <a:pt x="35189" y="10234"/>
                    <a:pt x="34613" y="9173"/>
                    <a:pt x="33943" y="8181"/>
                  </a:cubicBezTo>
                  <a:cubicBezTo>
                    <a:pt x="33279" y="7199"/>
                    <a:pt x="32517" y="6275"/>
                    <a:pt x="31677" y="5435"/>
                  </a:cubicBezTo>
                  <a:cubicBezTo>
                    <a:pt x="30837" y="4595"/>
                    <a:pt x="29913" y="3833"/>
                    <a:pt x="28931" y="3169"/>
                  </a:cubicBezTo>
                  <a:cubicBezTo>
                    <a:pt x="27939" y="2499"/>
                    <a:pt x="26878" y="1923"/>
                    <a:pt x="25779" y="1459"/>
                  </a:cubicBezTo>
                  <a:cubicBezTo>
                    <a:pt x="23492" y="490"/>
                    <a:pt x="21062" y="1"/>
                    <a:pt x="18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46;p37">
              <a:extLst>
                <a:ext uri="{FF2B5EF4-FFF2-40B4-BE49-F238E27FC236}">
                  <a16:creationId xmlns:a16="http://schemas.microsoft.com/office/drawing/2014/main" id="{47FA3874-02B5-4AEF-8637-E2E9A82856D9}"/>
                </a:ext>
              </a:extLst>
            </p:cNvPr>
            <p:cNvSpPr/>
            <p:nvPr/>
          </p:nvSpPr>
          <p:spPr>
            <a:xfrm>
              <a:off x="2047850" y="3297775"/>
              <a:ext cx="413750" cy="176225"/>
            </a:xfrm>
            <a:custGeom>
              <a:avLst/>
              <a:gdLst/>
              <a:ahLst/>
              <a:cxnLst/>
              <a:rect l="l" t="t" r="r" b="b"/>
              <a:pathLst>
                <a:path w="16550" h="7049" extrusionOk="0">
                  <a:moveTo>
                    <a:pt x="2757" y="0"/>
                  </a:moveTo>
                  <a:cubicBezTo>
                    <a:pt x="2472" y="0"/>
                    <a:pt x="2188" y="66"/>
                    <a:pt x="1928" y="196"/>
                  </a:cubicBezTo>
                  <a:lnTo>
                    <a:pt x="498" y="912"/>
                  </a:lnTo>
                  <a:cubicBezTo>
                    <a:pt x="38" y="1143"/>
                    <a:pt x="0" y="1786"/>
                    <a:pt x="431" y="2068"/>
                  </a:cubicBezTo>
                  <a:lnTo>
                    <a:pt x="7775" y="6877"/>
                  </a:lnTo>
                  <a:cubicBezTo>
                    <a:pt x="7949" y="6990"/>
                    <a:pt x="8151" y="7049"/>
                    <a:pt x="8354" y="7049"/>
                  </a:cubicBezTo>
                  <a:cubicBezTo>
                    <a:pt x="8472" y="7049"/>
                    <a:pt x="8590" y="7029"/>
                    <a:pt x="8704" y="6989"/>
                  </a:cubicBezTo>
                  <a:lnTo>
                    <a:pt x="16274" y="4337"/>
                  </a:lnTo>
                  <a:cubicBezTo>
                    <a:pt x="16549" y="4241"/>
                    <a:pt x="16537" y="3849"/>
                    <a:pt x="16258" y="3769"/>
                  </a:cubicBezTo>
                  <a:lnTo>
                    <a:pt x="3262" y="70"/>
                  </a:lnTo>
                  <a:cubicBezTo>
                    <a:pt x="3097" y="24"/>
                    <a:pt x="2927" y="0"/>
                    <a:pt x="2757"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47;p37">
              <a:extLst>
                <a:ext uri="{FF2B5EF4-FFF2-40B4-BE49-F238E27FC236}">
                  <a16:creationId xmlns:a16="http://schemas.microsoft.com/office/drawing/2014/main" id="{B0E8D524-C0CF-482C-B90A-6BC5E959BB16}"/>
                </a:ext>
              </a:extLst>
            </p:cNvPr>
            <p:cNvSpPr/>
            <p:nvPr/>
          </p:nvSpPr>
          <p:spPr>
            <a:xfrm>
              <a:off x="1847100" y="3570450"/>
              <a:ext cx="105500" cy="44950"/>
            </a:xfrm>
            <a:custGeom>
              <a:avLst/>
              <a:gdLst/>
              <a:ahLst/>
              <a:cxnLst/>
              <a:rect l="l" t="t" r="r" b="b"/>
              <a:pathLst>
                <a:path w="4220" h="1798" extrusionOk="0">
                  <a:moveTo>
                    <a:pt x="703" y="0"/>
                  </a:moveTo>
                  <a:cubicBezTo>
                    <a:pt x="631" y="0"/>
                    <a:pt x="559" y="17"/>
                    <a:pt x="492" y="50"/>
                  </a:cubicBezTo>
                  <a:lnTo>
                    <a:pt x="128" y="233"/>
                  </a:lnTo>
                  <a:cubicBezTo>
                    <a:pt x="10" y="292"/>
                    <a:pt x="1" y="456"/>
                    <a:pt x="111" y="527"/>
                  </a:cubicBezTo>
                  <a:lnTo>
                    <a:pt x="1983" y="1753"/>
                  </a:lnTo>
                  <a:cubicBezTo>
                    <a:pt x="2028" y="1782"/>
                    <a:pt x="2079" y="1797"/>
                    <a:pt x="2132" y="1797"/>
                  </a:cubicBezTo>
                  <a:cubicBezTo>
                    <a:pt x="2161" y="1797"/>
                    <a:pt x="2191" y="1792"/>
                    <a:pt x="2220" y="1782"/>
                  </a:cubicBezTo>
                  <a:lnTo>
                    <a:pt x="4150" y="1105"/>
                  </a:lnTo>
                  <a:cubicBezTo>
                    <a:pt x="4220" y="1081"/>
                    <a:pt x="4217" y="981"/>
                    <a:pt x="4146" y="961"/>
                  </a:cubicBezTo>
                  <a:lnTo>
                    <a:pt x="833" y="18"/>
                  </a:lnTo>
                  <a:cubicBezTo>
                    <a:pt x="790" y="6"/>
                    <a:pt x="747" y="0"/>
                    <a:pt x="703"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48;p37">
              <a:extLst>
                <a:ext uri="{FF2B5EF4-FFF2-40B4-BE49-F238E27FC236}">
                  <a16:creationId xmlns:a16="http://schemas.microsoft.com/office/drawing/2014/main" id="{B6B3EA4D-36BB-48A3-9853-1DFE99052194}"/>
                </a:ext>
              </a:extLst>
            </p:cNvPr>
            <p:cNvSpPr/>
            <p:nvPr/>
          </p:nvSpPr>
          <p:spPr>
            <a:xfrm>
              <a:off x="2064350" y="3323200"/>
              <a:ext cx="315100" cy="119575"/>
            </a:xfrm>
            <a:custGeom>
              <a:avLst/>
              <a:gdLst/>
              <a:ahLst/>
              <a:cxnLst/>
              <a:rect l="l" t="t" r="r" b="b"/>
              <a:pathLst>
                <a:path w="12604" h="4783" extrusionOk="0">
                  <a:moveTo>
                    <a:pt x="980" y="1"/>
                  </a:moveTo>
                  <a:cubicBezTo>
                    <a:pt x="742" y="1"/>
                    <a:pt x="505" y="48"/>
                    <a:pt x="281" y="144"/>
                  </a:cubicBezTo>
                  <a:lnTo>
                    <a:pt x="0" y="264"/>
                  </a:lnTo>
                  <a:lnTo>
                    <a:pt x="6910" y="4782"/>
                  </a:lnTo>
                  <a:lnTo>
                    <a:pt x="12604" y="2508"/>
                  </a:lnTo>
                  <a:lnTo>
                    <a:pt x="12604" y="2508"/>
                  </a:lnTo>
                  <a:cubicBezTo>
                    <a:pt x="12604" y="2508"/>
                    <a:pt x="11044" y="2978"/>
                    <a:pt x="9287" y="2978"/>
                  </a:cubicBezTo>
                  <a:cubicBezTo>
                    <a:pt x="8408" y="2978"/>
                    <a:pt x="7480" y="2860"/>
                    <a:pt x="6673" y="2508"/>
                  </a:cubicBezTo>
                  <a:cubicBezTo>
                    <a:pt x="4963" y="1761"/>
                    <a:pt x="2859" y="729"/>
                    <a:pt x="1769" y="186"/>
                  </a:cubicBezTo>
                  <a:cubicBezTo>
                    <a:pt x="1521" y="63"/>
                    <a:pt x="1250" y="1"/>
                    <a:pt x="980" y="1"/>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49;p37">
              <a:extLst>
                <a:ext uri="{FF2B5EF4-FFF2-40B4-BE49-F238E27FC236}">
                  <a16:creationId xmlns:a16="http://schemas.microsoft.com/office/drawing/2014/main" id="{DFDF12E1-AC51-4F5B-8727-66BBAFAD3C0A}"/>
                </a:ext>
              </a:extLst>
            </p:cNvPr>
            <p:cNvSpPr/>
            <p:nvPr/>
          </p:nvSpPr>
          <p:spPr>
            <a:xfrm>
              <a:off x="2176800" y="3328550"/>
              <a:ext cx="199575" cy="105450"/>
            </a:xfrm>
            <a:custGeom>
              <a:avLst/>
              <a:gdLst/>
              <a:ahLst/>
              <a:cxnLst/>
              <a:rect l="l" t="t" r="r" b="b"/>
              <a:pathLst>
                <a:path w="7983" h="4218" extrusionOk="0">
                  <a:moveTo>
                    <a:pt x="1" y="1"/>
                  </a:moveTo>
                  <a:cubicBezTo>
                    <a:pt x="1" y="1"/>
                    <a:pt x="1385" y="446"/>
                    <a:pt x="3144" y="1336"/>
                  </a:cubicBezTo>
                  <a:cubicBezTo>
                    <a:pt x="4903" y="2225"/>
                    <a:pt x="3287" y="4218"/>
                    <a:pt x="3287" y="4218"/>
                  </a:cubicBezTo>
                  <a:lnTo>
                    <a:pt x="7983" y="2087"/>
                  </a:lnTo>
                  <a:lnTo>
                    <a:pt x="1"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50;p37">
              <a:extLst>
                <a:ext uri="{FF2B5EF4-FFF2-40B4-BE49-F238E27FC236}">
                  <a16:creationId xmlns:a16="http://schemas.microsoft.com/office/drawing/2014/main" id="{577D6311-2F75-4F86-9B8D-03EE6F64FE2A}"/>
                </a:ext>
              </a:extLst>
            </p:cNvPr>
            <p:cNvSpPr/>
            <p:nvPr/>
          </p:nvSpPr>
          <p:spPr>
            <a:xfrm>
              <a:off x="1835125" y="3310775"/>
              <a:ext cx="1018550" cy="364050"/>
            </a:xfrm>
            <a:custGeom>
              <a:avLst/>
              <a:gdLst/>
              <a:ahLst/>
              <a:cxnLst/>
              <a:rect l="l" t="t" r="r" b="b"/>
              <a:pathLst>
                <a:path w="40742" h="14562" extrusionOk="0">
                  <a:moveTo>
                    <a:pt x="30758" y="1"/>
                  </a:moveTo>
                  <a:cubicBezTo>
                    <a:pt x="30649" y="1"/>
                    <a:pt x="30537" y="2"/>
                    <a:pt x="30422" y="4"/>
                  </a:cubicBezTo>
                  <a:cubicBezTo>
                    <a:pt x="25457" y="81"/>
                    <a:pt x="5482" y="10486"/>
                    <a:pt x="5482" y="10486"/>
                  </a:cubicBezTo>
                  <a:lnTo>
                    <a:pt x="1956" y="9176"/>
                  </a:lnTo>
                  <a:lnTo>
                    <a:pt x="0" y="9153"/>
                  </a:lnTo>
                  <a:lnTo>
                    <a:pt x="0" y="9153"/>
                  </a:lnTo>
                  <a:lnTo>
                    <a:pt x="4350" y="14561"/>
                  </a:lnTo>
                  <a:cubicBezTo>
                    <a:pt x="4350" y="14561"/>
                    <a:pt x="38387" y="5373"/>
                    <a:pt x="39487" y="4401"/>
                  </a:cubicBezTo>
                  <a:cubicBezTo>
                    <a:pt x="40543" y="3469"/>
                    <a:pt x="40741" y="1564"/>
                    <a:pt x="36544" y="1564"/>
                  </a:cubicBezTo>
                  <a:cubicBezTo>
                    <a:pt x="36364" y="1564"/>
                    <a:pt x="36176" y="1567"/>
                    <a:pt x="35981" y="1574"/>
                  </a:cubicBezTo>
                  <a:cubicBezTo>
                    <a:pt x="35981" y="1574"/>
                    <a:pt x="35415" y="1"/>
                    <a:pt x="30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51;p37">
              <a:extLst>
                <a:ext uri="{FF2B5EF4-FFF2-40B4-BE49-F238E27FC236}">
                  <a16:creationId xmlns:a16="http://schemas.microsoft.com/office/drawing/2014/main" id="{B95A3615-32CE-4346-9F54-F442AF00709D}"/>
                </a:ext>
              </a:extLst>
            </p:cNvPr>
            <p:cNvSpPr/>
            <p:nvPr/>
          </p:nvSpPr>
          <p:spPr>
            <a:xfrm>
              <a:off x="1935850" y="3533675"/>
              <a:ext cx="292650" cy="126975"/>
            </a:xfrm>
            <a:custGeom>
              <a:avLst/>
              <a:gdLst/>
              <a:ahLst/>
              <a:cxnLst/>
              <a:rect l="l" t="t" r="r" b="b"/>
              <a:pathLst>
                <a:path w="11706" h="5079" extrusionOk="0">
                  <a:moveTo>
                    <a:pt x="11705" y="1"/>
                  </a:moveTo>
                  <a:lnTo>
                    <a:pt x="11621" y="98"/>
                  </a:lnTo>
                  <a:cubicBezTo>
                    <a:pt x="10618" y="1260"/>
                    <a:pt x="9295" y="2099"/>
                    <a:pt x="7816" y="2509"/>
                  </a:cubicBezTo>
                  <a:lnTo>
                    <a:pt x="2792" y="3904"/>
                  </a:lnTo>
                  <a:cubicBezTo>
                    <a:pt x="2684" y="3934"/>
                    <a:pt x="2576" y="3948"/>
                    <a:pt x="2470" y="3948"/>
                  </a:cubicBezTo>
                  <a:cubicBezTo>
                    <a:pt x="1909" y="3948"/>
                    <a:pt x="1401" y="3551"/>
                    <a:pt x="1292" y="2969"/>
                  </a:cubicBezTo>
                  <a:lnTo>
                    <a:pt x="0" y="4254"/>
                  </a:lnTo>
                  <a:lnTo>
                    <a:pt x="651" y="5079"/>
                  </a:lnTo>
                  <a:lnTo>
                    <a:pt x="11443" y="2128"/>
                  </a:lnTo>
                  <a:lnTo>
                    <a:pt x="11705" y="1"/>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52;p37">
              <a:extLst>
                <a:ext uri="{FF2B5EF4-FFF2-40B4-BE49-F238E27FC236}">
                  <a16:creationId xmlns:a16="http://schemas.microsoft.com/office/drawing/2014/main" id="{BB751100-F911-4626-934F-CFF959F6AC81}"/>
                </a:ext>
              </a:extLst>
            </p:cNvPr>
            <p:cNvSpPr/>
            <p:nvPr/>
          </p:nvSpPr>
          <p:spPr>
            <a:xfrm>
              <a:off x="2357200" y="3433975"/>
              <a:ext cx="355875" cy="125775"/>
            </a:xfrm>
            <a:custGeom>
              <a:avLst/>
              <a:gdLst/>
              <a:ahLst/>
              <a:cxnLst/>
              <a:rect l="l" t="t" r="r" b="b"/>
              <a:pathLst>
                <a:path w="14235" h="5031" extrusionOk="0">
                  <a:moveTo>
                    <a:pt x="5493" y="1"/>
                  </a:moveTo>
                  <a:lnTo>
                    <a:pt x="0" y="5030"/>
                  </a:lnTo>
                  <a:lnTo>
                    <a:pt x="0" y="5030"/>
                  </a:lnTo>
                  <a:lnTo>
                    <a:pt x="14235" y="167"/>
                  </a:lnTo>
                  <a:lnTo>
                    <a:pt x="14235" y="167"/>
                  </a:lnTo>
                  <a:cubicBezTo>
                    <a:pt x="14234" y="167"/>
                    <a:pt x="10598" y="923"/>
                    <a:pt x="7612" y="1764"/>
                  </a:cubicBezTo>
                  <a:cubicBezTo>
                    <a:pt x="7383" y="1828"/>
                    <a:pt x="7178" y="1857"/>
                    <a:pt x="6996" y="1857"/>
                  </a:cubicBezTo>
                  <a:cubicBezTo>
                    <a:pt x="5528" y="1857"/>
                    <a:pt x="5493" y="1"/>
                    <a:pt x="5493"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853;p37">
              <a:extLst>
                <a:ext uri="{FF2B5EF4-FFF2-40B4-BE49-F238E27FC236}">
                  <a16:creationId xmlns:a16="http://schemas.microsoft.com/office/drawing/2014/main" id="{F301CE9A-45A4-4377-A6E7-2FF61B29980B}"/>
                </a:ext>
              </a:extLst>
            </p:cNvPr>
            <p:cNvSpPr/>
            <p:nvPr/>
          </p:nvSpPr>
          <p:spPr>
            <a:xfrm>
              <a:off x="1890775" y="3604600"/>
              <a:ext cx="78350" cy="94800"/>
            </a:xfrm>
            <a:custGeom>
              <a:avLst/>
              <a:gdLst/>
              <a:ahLst/>
              <a:cxnLst/>
              <a:rect l="l" t="t" r="r" b="b"/>
              <a:pathLst>
                <a:path w="3134" h="3792" extrusionOk="0">
                  <a:moveTo>
                    <a:pt x="3024" y="0"/>
                  </a:moveTo>
                  <a:cubicBezTo>
                    <a:pt x="3013" y="0"/>
                    <a:pt x="3001" y="3"/>
                    <a:pt x="2990" y="7"/>
                  </a:cubicBezTo>
                  <a:lnTo>
                    <a:pt x="857" y="900"/>
                  </a:lnTo>
                  <a:cubicBezTo>
                    <a:pt x="769" y="936"/>
                    <a:pt x="704" y="1011"/>
                    <a:pt x="679" y="1103"/>
                  </a:cubicBezTo>
                  <a:lnTo>
                    <a:pt x="33" y="3550"/>
                  </a:lnTo>
                  <a:cubicBezTo>
                    <a:pt x="0" y="3675"/>
                    <a:pt x="97" y="3791"/>
                    <a:pt x="218" y="3791"/>
                  </a:cubicBezTo>
                  <a:cubicBezTo>
                    <a:pt x="235" y="3791"/>
                    <a:pt x="253" y="3789"/>
                    <a:pt x="271" y="3784"/>
                  </a:cubicBezTo>
                  <a:lnTo>
                    <a:pt x="715" y="3661"/>
                  </a:lnTo>
                  <a:cubicBezTo>
                    <a:pt x="844" y="3627"/>
                    <a:pt x="954" y="3544"/>
                    <a:pt x="1025" y="3431"/>
                  </a:cubicBezTo>
                  <a:lnTo>
                    <a:pt x="3095" y="132"/>
                  </a:lnTo>
                  <a:cubicBezTo>
                    <a:pt x="3133" y="72"/>
                    <a:pt x="3086" y="0"/>
                    <a:pt x="3024"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854;p37">
              <a:extLst>
                <a:ext uri="{FF2B5EF4-FFF2-40B4-BE49-F238E27FC236}">
                  <a16:creationId xmlns:a16="http://schemas.microsoft.com/office/drawing/2014/main" id="{AD662212-2C0E-474B-900F-CB9449DAF01A}"/>
                </a:ext>
              </a:extLst>
            </p:cNvPr>
            <p:cNvSpPr/>
            <p:nvPr/>
          </p:nvSpPr>
          <p:spPr>
            <a:xfrm>
              <a:off x="2718025" y="3349875"/>
              <a:ext cx="135600" cy="103075"/>
            </a:xfrm>
            <a:custGeom>
              <a:avLst/>
              <a:gdLst/>
              <a:ahLst/>
              <a:cxnLst/>
              <a:rect l="l" t="t" r="r" b="b"/>
              <a:pathLst>
                <a:path w="5424" h="4123" extrusionOk="0">
                  <a:moveTo>
                    <a:pt x="1226" y="0"/>
                  </a:moveTo>
                  <a:cubicBezTo>
                    <a:pt x="1166" y="0"/>
                    <a:pt x="1105" y="1"/>
                    <a:pt x="1043" y="2"/>
                  </a:cubicBezTo>
                  <a:cubicBezTo>
                    <a:pt x="653" y="326"/>
                    <a:pt x="357" y="745"/>
                    <a:pt x="228" y="1241"/>
                  </a:cubicBezTo>
                  <a:cubicBezTo>
                    <a:pt x="1" y="2116"/>
                    <a:pt x="128" y="3055"/>
                    <a:pt x="459" y="3895"/>
                  </a:cubicBezTo>
                  <a:cubicBezTo>
                    <a:pt x="489" y="3971"/>
                    <a:pt x="523" y="4048"/>
                    <a:pt x="561" y="4123"/>
                  </a:cubicBezTo>
                  <a:cubicBezTo>
                    <a:pt x="2619" y="3484"/>
                    <a:pt x="3967" y="3017"/>
                    <a:pt x="4171" y="2837"/>
                  </a:cubicBezTo>
                  <a:cubicBezTo>
                    <a:pt x="5226" y="1905"/>
                    <a:pt x="5424" y="0"/>
                    <a:pt x="1226"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855;p37">
              <a:extLst>
                <a:ext uri="{FF2B5EF4-FFF2-40B4-BE49-F238E27FC236}">
                  <a16:creationId xmlns:a16="http://schemas.microsoft.com/office/drawing/2014/main" id="{00FF5412-B1C2-4AC6-BE9C-FA1ADF3919D0}"/>
                </a:ext>
              </a:extLst>
            </p:cNvPr>
            <p:cNvSpPr/>
            <p:nvPr/>
          </p:nvSpPr>
          <p:spPr>
            <a:xfrm>
              <a:off x="2757275" y="3350175"/>
              <a:ext cx="86925" cy="87600"/>
            </a:xfrm>
            <a:custGeom>
              <a:avLst/>
              <a:gdLst/>
              <a:ahLst/>
              <a:cxnLst/>
              <a:rect l="l" t="t" r="r" b="b"/>
              <a:pathLst>
                <a:path w="3477" h="3504" extrusionOk="0">
                  <a:moveTo>
                    <a:pt x="200" y="0"/>
                  </a:moveTo>
                  <a:cubicBezTo>
                    <a:pt x="413" y="53"/>
                    <a:pt x="626" y="107"/>
                    <a:pt x="839" y="160"/>
                  </a:cubicBezTo>
                  <a:cubicBezTo>
                    <a:pt x="1283" y="271"/>
                    <a:pt x="1743" y="390"/>
                    <a:pt x="2099" y="677"/>
                  </a:cubicBezTo>
                  <a:cubicBezTo>
                    <a:pt x="2455" y="964"/>
                    <a:pt x="2679" y="1470"/>
                    <a:pt x="2497" y="1890"/>
                  </a:cubicBezTo>
                  <a:cubicBezTo>
                    <a:pt x="2392" y="2132"/>
                    <a:pt x="2176" y="2305"/>
                    <a:pt x="1961" y="2458"/>
                  </a:cubicBezTo>
                  <a:cubicBezTo>
                    <a:pt x="1356" y="2888"/>
                    <a:pt x="696" y="3240"/>
                    <a:pt x="1" y="3503"/>
                  </a:cubicBezTo>
                  <a:cubicBezTo>
                    <a:pt x="1194" y="3236"/>
                    <a:pt x="2323" y="2900"/>
                    <a:pt x="3163" y="2024"/>
                  </a:cubicBezTo>
                  <a:cubicBezTo>
                    <a:pt x="3477" y="1143"/>
                    <a:pt x="2918" y="12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56;p37">
              <a:extLst>
                <a:ext uri="{FF2B5EF4-FFF2-40B4-BE49-F238E27FC236}">
                  <a16:creationId xmlns:a16="http://schemas.microsoft.com/office/drawing/2014/main" id="{F929EC8D-07F1-4914-8C6B-6AAC5A11309E}"/>
                </a:ext>
              </a:extLst>
            </p:cNvPr>
            <p:cNvSpPr/>
            <p:nvPr/>
          </p:nvSpPr>
          <p:spPr>
            <a:xfrm>
              <a:off x="2731300" y="3356975"/>
              <a:ext cx="79450" cy="82800"/>
            </a:xfrm>
            <a:custGeom>
              <a:avLst/>
              <a:gdLst/>
              <a:ahLst/>
              <a:cxnLst/>
              <a:rect l="l" t="t" r="r" b="b"/>
              <a:pathLst>
                <a:path w="3178" h="3312" extrusionOk="0">
                  <a:moveTo>
                    <a:pt x="705" y="1"/>
                  </a:moveTo>
                  <a:cubicBezTo>
                    <a:pt x="705" y="1"/>
                    <a:pt x="1" y="923"/>
                    <a:pt x="89" y="2109"/>
                  </a:cubicBezTo>
                  <a:lnTo>
                    <a:pt x="177" y="3296"/>
                  </a:lnTo>
                  <a:cubicBezTo>
                    <a:pt x="177" y="3296"/>
                    <a:pt x="266" y="3311"/>
                    <a:pt x="423" y="3311"/>
                  </a:cubicBezTo>
                  <a:cubicBezTo>
                    <a:pt x="896" y="3311"/>
                    <a:pt x="1992" y="3172"/>
                    <a:pt x="3177" y="2052"/>
                  </a:cubicBezTo>
                  <a:lnTo>
                    <a:pt x="3177" y="2052"/>
                  </a:lnTo>
                  <a:cubicBezTo>
                    <a:pt x="3177" y="2052"/>
                    <a:pt x="2141" y="2505"/>
                    <a:pt x="1447" y="2505"/>
                  </a:cubicBezTo>
                  <a:cubicBezTo>
                    <a:pt x="1119" y="2505"/>
                    <a:pt x="868" y="2405"/>
                    <a:pt x="836" y="2109"/>
                  </a:cubicBezTo>
                  <a:cubicBezTo>
                    <a:pt x="737" y="1187"/>
                    <a:pt x="705" y="1"/>
                    <a:pt x="705" y="1"/>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857;p37">
              <a:extLst>
                <a:ext uri="{FF2B5EF4-FFF2-40B4-BE49-F238E27FC236}">
                  <a16:creationId xmlns:a16="http://schemas.microsoft.com/office/drawing/2014/main" id="{BEE3EA63-60A0-465C-A0F0-25A9AAF5E450}"/>
                </a:ext>
              </a:extLst>
            </p:cNvPr>
            <p:cNvSpPr/>
            <p:nvPr/>
          </p:nvSpPr>
          <p:spPr>
            <a:xfrm>
              <a:off x="2181100" y="3481900"/>
              <a:ext cx="47250" cy="37525"/>
            </a:xfrm>
            <a:custGeom>
              <a:avLst/>
              <a:gdLst/>
              <a:ahLst/>
              <a:cxnLst/>
              <a:rect l="l" t="t" r="r" b="b"/>
              <a:pathLst>
                <a:path w="1890" h="1501" extrusionOk="0">
                  <a:moveTo>
                    <a:pt x="1098" y="1"/>
                  </a:moveTo>
                  <a:cubicBezTo>
                    <a:pt x="1055" y="1"/>
                    <a:pt x="1012" y="9"/>
                    <a:pt x="971" y="28"/>
                  </a:cubicBezTo>
                  <a:cubicBezTo>
                    <a:pt x="725" y="136"/>
                    <a:pt x="480" y="245"/>
                    <a:pt x="235" y="354"/>
                  </a:cubicBezTo>
                  <a:cubicBezTo>
                    <a:pt x="67" y="428"/>
                    <a:pt x="1" y="633"/>
                    <a:pt x="93" y="791"/>
                  </a:cubicBezTo>
                  <a:cubicBezTo>
                    <a:pt x="94" y="792"/>
                    <a:pt x="95" y="792"/>
                    <a:pt x="95" y="793"/>
                  </a:cubicBezTo>
                  <a:lnTo>
                    <a:pt x="419" y="1347"/>
                  </a:lnTo>
                  <a:cubicBezTo>
                    <a:pt x="476" y="1444"/>
                    <a:pt x="580" y="1501"/>
                    <a:pt x="688" y="1501"/>
                  </a:cubicBezTo>
                  <a:cubicBezTo>
                    <a:pt x="722" y="1501"/>
                    <a:pt x="756" y="1495"/>
                    <a:pt x="789" y="1484"/>
                  </a:cubicBezTo>
                  <a:lnTo>
                    <a:pt x="1618" y="1198"/>
                  </a:lnTo>
                  <a:cubicBezTo>
                    <a:pt x="1823" y="1128"/>
                    <a:pt x="1889" y="874"/>
                    <a:pt x="1751" y="703"/>
                  </a:cubicBezTo>
                  <a:cubicBezTo>
                    <a:pt x="1606" y="525"/>
                    <a:pt x="1476" y="339"/>
                    <a:pt x="1360" y="147"/>
                  </a:cubicBezTo>
                  <a:cubicBezTo>
                    <a:pt x="1303" y="53"/>
                    <a:pt x="1202"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858;p37">
              <a:extLst>
                <a:ext uri="{FF2B5EF4-FFF2-40B4-BE49-F238E27FC236}">
                  <a16:creationId xmlns:a16="http://schemas.microsoft.com/office/drawing/2014/main" id="{62D7C1DB-4E9E-4505-9F89-D3CDB2C28198}"/>
                </a:ext>
              </a:extLst>
            </p:cNvPr>
            <p:cNvSpPr/>
            <p:nvPr/>
          </p:nvSpPr>
          <p:spPr>
            <a:xfrm>
              <a:off x="2236100" y="3457600"/>
              <a:ext cx="49650" cy="42000"/>
            </a:xfrm>
            <a:custGeom>
              <a:avLst/>
              <a:gdLst/>
              <a:ahLst/>
              <a:cxnLst/>
              <a:rect l="l" t="t" r="r" b="b"/>
              <a:pathLst>
                <a:path w="1986" h="1680" extrusionOk="0">
                  <a:moveTo>
                    <a:pt x="1098" y="1"/>
                  </a:moveTo>
                  <a:cubicBezTo>
                    <a:pt x="1056" y="1"/>
                    <a:pt x="1013" y="9"/>
                    <a:pt x="973" y="27"/>
                  </a:cubicBezTo>
                  <a:cubicBezTo>
                    <a:pt x="727" y="134"/>
                    <a:pt x="483" y="242"/>
                    <a:pt x="238" y="349"/>
                  </a:cubicBezTo>
                  <a:cubicBezTo>
                    <a:pt x="70" y="423"/>
                    <a:pt x="1" y="628"/>
                    <a:pt x="92" y="787"/>
                  </a:cubicBezTo>
                  <a:cubicBezTo>
                    <a:pt x="134" y="862"/>
                    <a:pt x="176" y="936"/>
                    <a:pt x="219" y="1008"/>
                  </a:cubicBezTo>
                  <a:cubicBezTo>
                    <a:pt x="320" y="1181"/>
                    <a:pt x="421" y="1353"/>
                    <a:pt x="522" y="1525"/>
                  </a:cubicBezTo>
                  <a:cubicBezTo>
                    <a:pt x="579" y="1622"/>
                    <a:pt x="684" y="1679"/>
                    <a:pt x="792" y="1679"/>
                  </a:cubicBezTo>
                  <a:cubicBezTo>
                    <a:pt x="825" y="1679"/>
                    <a:pt x="859" y="1674"/>
                    <a:pt x="892" y="1662"/>
                  </a:cubicBezTo>
                  <a:cubicBezTo>
                    <a:pt x="1180" y="1563"/>
                    <a:pt x="1415" y="1482"/>
                    <a:pt x="1711" y="1380"/>
                  </a:cubicBezTo>
                  <a:cubicBezTo>
                    <a:pt x="1917" y="1309"/>
                    <a:pt x="1986" y="1056"/>
                    <a:pt x="1849" y="886"/>
                  </a:cubicBezTo>
                  <a:cubicBezTo>
                    <a:pt x="1665" y="656"/>
                    <a:pt x="1505" y="414"/>
                    <a:pt x="1369" y="161"/>
                  </a:cubicBezTo>
                  <a:cubicBezTo>
                    <a:pt x="1314" y="59"/>
                    <a:pt x="1208" y="1"/>
                    <a:pt x="109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859;p37">
              <a:extLst>
                <a:ext uri="{FF2B5EF4-FFF2-40B4-BE49-F238E27FC236}">
                  <a16:creationId xmlns:a16="http://schemas.microsoft.com/office/drawing/2014/main" id="{0E8C08DE-7BA8-43EB-A5C9-116A44399067}"/>
                </a:ext>
              </a:extLst>
            </p:cNvPr>
            <p:cNvSpPr/>
            <p:nvPr/>
          </p:nvSpPr>
          <p:spPr>
            <a:xfrm>
              <a:off x="2570050" y="3319100"/>
              <a:ext cx="164600" cy="60650"/>
            </a:xfrm>
            <a:custGeom>
              <a:avLst/>
              <a:gdLst/>
              <a:ahLst/>
              <a:cxnLst/>
              <a:rect l="l" t="t" r="r" b="b"/>
              <a:pathLst>
                <a:path w="6584" h="2426" extrusionOk="0">
                  <a:moveTo>
                    <a:pt x="1967" y="1"/>
                  </a:moveTo>
                  <a:cubicBezTo>
                    <a:pt x="1853" y="1"/>
                    <a:pt x="1739" y="4"/>
                    <a:pt x="1625" y="9"/>
                  </a:cubicBezTo>
                  <a:cubicBezTo>
                    <a:pt x="1211" y="32"/>
                    <a:pt x="576" y="30"/>
                    <a:pt x="304" y="406"/>
                  </a:cubicBezTo>
                  <a:cubicBezTo>
                    <a:pt x="0" y="825"/>
                    <a:pt x="599" y="1651"/>
                    <a:pt x="808" y="2006"/>
                  </a:cubicBezTo>
                  <a:cubicBezTo>
                    <a:pt x="842" y="2064"/>
                    <a:pt x="875" y="2121"/>
                    <a:pt x="909" y="2179"/>
                  </a:cubicBezTo>
                  <a:cubicBezTo>
                    <a:pt x="1000" y="2335"/>
                    <a:pt x="1165" y="2426"/>
                    <a:pt x="1338" y="2426"/>
                  </a:cubicBezTo>
                  <a:cubicBezTo>
                    <a:pt x="1386" y="2426"/>
                    <a:pt x="1434" y="2419"/>
                    <a:pt x="1482" y="2404"/>
                  </a:cubicBezTo>
                  <a:cubicBezTo>
                    <a:pt x="3280" y="1856"/>
                    <a:pt x="6584" y="1241"/>
                    <a:pt x="6584" y="1241"/>
                  </a:cubicBezTo>
                  <a:cubicBezTo>
                    <a:pt x="6487" y="1113"/>
                    <a:pt x="5982" y="614"/>
                    <a:pt x="5586" y="483"/>
                  </a:cubicBezTo>
                  <a:cubicBezTo>
                    <a:pt x="5312" y="393"/>
                    <a:pt x="5033" y="310"/>
                    <a:pt x="4745" y="253"/>
                  </a:cubicBezTo>
                  <a:cubicBezTo>
                    <a:pt x="4173" y="139"/>
                    <a:pt x="3583" y="93"/>
                    <a:pt x="2997" y="50"/>
                  </a:cubicBezTo>
                  <a:cubicBezTo>
                    <a:pt x="2716" y="29"/>
                    <a:pt x="2434" y="9"/>
                    <a:pt x="2151" y="3"/>
                  </a:cubicBezTo>
                  <a:cubicBezTo>
                    <a:pt x="2089" y="2"/>
                    <a:pt x="2028" y="1"/>
                    <a:pt x="1967"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860;p37">
              <a:extLst>
                <a:ext uri="{FF2B5EF4-FFF2-40B4-BE49-F238E27FC236}">
                  <a16:creationId xmlns:a16="http://schemas.microsoft.com/office/drawing/2014/main" id="{FE2B43D5-E1D3-4484-A2A1-77763C119492}"/>
                </a:ext>
              </a:extLst>
            </p:cNvPr>
            <p:cNvSpPr/>
            <p:nvPr/>
          </p:nvSpPr>
          <p:spPr>
            <a:xfrm>
              <a:off x="2291325" y="3433250"/>
              <a:ext cx="51825" cy="46500"/>
            </a:xfrm>
            <a:custGeom>
              <a:avLst/>
              <a:gdLst/>
              <a:ahLst/>
              <a:cxnLst/>
              <a:rect l="l" t="t" r="r" b="b"/>
              <a:pathLst>
                <a:path w="2073" h="1860" extrusionOk="0">
                  <a:moveTo>
                    <a:pt x="1102" y="0"/>
                  </a:moveTo>
                  <a:cubicBezTo>
                    <a:pt x="1060" y="0"/>
                    <a:pt x="1018" y="9"/>
                    <a:pt x="977" y="26"/>
                  </a:cubicBezTo>
                  <a:cubicBezTo>
                    <a:pt x="730" y="136"/>
                    <a:pt x="483" y="244"/>
                    <a:pt x="237" y="353"/>
                  </a:cubicBezTo>
                  <a:cubicBezTo>
                    <a:pt x="72" y="425"/>
                    <a:pt x="1" y="624"/>
                    <a:pt x="86" y="783"/>
                  </a:cubicBezTo>
                  <a:cubicBezTo>
                    <a:pt x="164" y="933"/>
                    <a:pt x="250" y="1080"/>
                    <a:pt x="335" y="1225"/>
                  </a:cubicBezTo>
                  <a:cubicBezTo>
                    <a:pt x="429" y="1386"/>
                    <a:pt x="522" y="1546"/>
                    <a:pt x="616" y="1706"/>
                  </a:cubicBezTo>
                  <a:cubicBezTo>
                    <a:pt x="673" y="1803"/>
                    <a:pt x="777" y="1859"/>
                    <a:pt x="885" y="1859"/>
                  </a:cubicBezTo>
                  <a:cubicBezTo>
                    <a:pt x="919" y="1859"/>
                    <a:pt x="954" y="1853"/>
                    <a:pt x="988" y="1842"/>
                  </a:cubicBezTo>
                  <a:cubicBezTo>
                    <a:pt x="1318" y="1728"/>
                    <a:pt x="1498" y="1666"/>
                    <a:pt x="1800" y="1562"/>
                  </a:cubicBezTo>
                  <a:cubicBezTo>
                    <a:pt x="2005" y="1492"/>
                    <a:pt x="2073" y="1241"/>
                    <a:pt x="1939" y="1070"/>
                  </a:cubicBezTo>
                  <a:cubicBezTo>
                    <a:pt x="1718" y="789"/>
                    <a:pt x="1531" y="489"/>
                    <a:pt x="1382" y="177"/>
                  </a:cubicBezTo>
                  <a:cubicBezTo>
                    <a:pt x="1329" y="66"/>
                    <a:pt x="1218" y="0"/>
                    <a:pt x="1102"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861;p37">
              <a:extLst>
                <a:ext uri="{FF2B5EF4-FFF2-40B4-BE49-F238E27FC236}">
                  <a16:creationId xmlns:a16="http://schemas.microsoft.com/office/drawing/2014/main" id="{812B2CCF-F9F9-4EDA-AF29-903ED2D500CE}"/>
                </a:ext>
              </a:extLst>
            </p:cNvPr>
            <p:cNvSpPr/>
            <p:nvPr/>
          </p:nvSpPr>
          <p:spPr>
            <a:xfrm>
              <a:off x="2516500" y="3337200"/>
              <a:ext cx="56500" cy="63200"/>
            </a:xfrm>
            <a:custGeom>
              <a:avLst/>
              <a:gdLst/>
              <a:ahLst/>
              <a:cxnLst/>
              <a:rect l="l" t="t" r="r" b="b"/>
              <a:pathLst>
                <a:path w="2260" h="2528" extrusionOk="0">
                  <a:moveTo>
                    <a:pt x="1093" y="1"/>
                  </a:moveTo>
                  <a:cubicBezTo>
                    <a:pt x="1055" y="1"/>
                    <a:pt x="1017" y="7"/>
                    <a:pt x="980" y="22"/>
                  </a:cubicBezTo>
                  <a:cubicBezTo>
                    <a:pt x="847" y="75"/>
                    <a:pt x="716" y="128"/>
                    <a:pt x="584" y="180"/>
                  </a:cubicBezTo>
                  <a:cubicBezTo>
                    <a:pt x="460" y="231"/>
                    <a:pt x="337" y="282"/>
                    <a:pt x="215" y="333"/>
                  </a:cubicBezTo>
                  <a:cubicBezTo>
                    <a:pt x="82" y="388"/>
                    <a:pt x="0" y="528"/>
                    <a:pt x="26" y="669"/>
                  </a:cubicBezTo>
                  <a:cubicBezTo>
                    <a:pt x="110" y="1144"/>
                    <a:pt x="370" y="1604"/>
                    <a:pt x="625" y="2039"/>
                  </a:cubicBezTo>
                  <a:cubicBezTo>
                    <a:pt x="691" y="2151"/>
                    <a:pt x="756" y="2262"/>
                    <a:pt x="821" y="2374"/>
                  </a:cubicBezTo>
                  <a:cubicBezTo>
                    <a:pt x="878" y="2471"/>
                    <a:pt x="981" y="2527"/>
                    <a:pt x="1089" y="2527"/>
                  </a:cubicBezTo>
                  <a:cubicBezTo>
                    <a:pt x="1123" y="2527"/>
                    <a:pt x="1158" y="2522"/>
                    <a:pt x="1191" y="2510"/>
                  </a:cubicBezTo>
                  <a:cubicBezTo>
                    <a:pt x="1493" y="2406"/>
                    <a:pt x="1726" y="2326"/>
                    <a:pt x="1980" y="2238"/>
                  </a:cubicBezTo>
                  <a:cubicBezTo>
                    <a:pt x="2178" y="2170"/>
                    <a:pt x="2259" y="1929"/>
                    <a:pt x="2135" y="1761"/>
                  </a:cubicBezTo>
                  <a:cubicBezTo>
                    <a:pt x="1789" y="1292"/>
                    <a:pt x="1538" y="774"/>
                    <a:pt x="1395" y="236"/>
                  </a:cubicBezTo>
                  <a:cubicBezTo>
                    <a:pt x="1356" y="94"/>
                    <a:pt x="1230" y="1"/>
                    <a:pt x="1093"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862;p37">
              <a:extLst>
                <a:ext uri="{FF2B5EF4-FFF2-40B4-BE49-F238E27FC236}">
                  <a16:creationId xmlns:a16="http://schemas.microsoft.com/office/drawing/2014/main" id="{29390A23-7938-4FAA-A497-4AF20B5901EA}"/>
                </a:ext>
              </a:extLst>
            </p:cNvPr>
            <p:cNvSpPr/>
            <p:nvPr/>
          </p:nvSpPr>
          <p:spPr>
            <a:xfrm>
              <a:off x="2126975" y="3506175"/>
              <a:ext cx="44100" cy="33100"/>
            </a:xfrm>
            <a:custGeom>
              <a:avLst/>
              <a:gdLst/>
              <a:ahLst/>
              <a:cxnLst/>
              <a:rect l="l" t="t" r="r" b="b"/>
              <a:pathLst>
                <a:path w="1764" h="1324" extrusionOk="0">
                  <a:moveTo>
                    <a:pt x="1074" y="0"/>
                  </a:moveTo>
                  <a:cubicBezTo>
                    <a:pt x="1032" y="0"/>
                    <a:pt x="989" y="9"/>
                    <a:pt x="948" y="27"/>
                  </a:cubicBezTo>
                  <a:cubicBezTo>
                    <a:pt x="848" y="71"/>
                    <a:pt x="748" y="116"/>
                    <a:pt x="648" y="160"/>
                  </a:cubicBezTo>
                  <a:cubicBezTo>
                    <a:pt x="483" y="234"/>
                    <a:pt x="136" y="321"/>
                    <a:pt x="41" y="494"/>
                  </a:cubicBezTo>
                  <a:cubicBezTo>
                    <a:pt x="3" y="563"/>
                    <a:pt x="0" y="648"/>
                    <a:pt x="22" y="725"/>
                  </a:cubicBezTo>
                  <a:cubicBezTo>
                    <a:pt x="29" y="751"/>
                    <a:pt x="40" y="778"/>
                    <a:pt x="52" y="805"/>
                  </a:cubicBezTo>
                  <a:cubicBezTo>
                    <a:pt x="110" y="931"/>
                    <a:pt x="215" y="1056"/>
                    <a:pt x="281" y="1169"/>
                  </a:cubicBezTo>
                  <a:cubicBezTo>
                    <a:pt x="339" y="1267"/>
                    <a:pt x="442" y="1323"/>
                    <a:pt x="550" y="1323"/>
                  </a:cubicBezTo>
                  <a:cubicBezTo>
                    <a:pt x="584" y="1323"/>
                    <a:pt x="617" y="1318"/>
                    <a:pt x="651" y="1307"/>
                  </a:cubicBezTo>
                  <a:cubicBezTo>
                    <a:pt x="875" y="1229"/>
                    <a:pt x="1205" y="1115"/>
                    <a:pt x="1485" y="1019"/>
                  </a:cubicBezTo>
                  <a:cubicBezTo>
                    <a:pt x="1690" y="949"/>
                    <a:pt x="1763" y="695"/>
                    <a:pt x="1624" y="529"/>
                  </a:cubicBezTo>
                  <a:cubicBezTo>
                    <a:pt x="1520" y="401"/>
                    <a:pt x="1421" y="270"/>
                    <a:pt x="1330" y="136"/>
                  </a:cubicBezTo>
                  <a:cubicBezTo>
                    <a:pt x="1271" y="49"/>
                    <a:pt x="1174" y="0"/>
                    <a:pt x="1074"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863;p37">
              <a:extLst>
                <a:ext uri="{FF2B5EF4-FFF2-40B4-BE49-F238E27FC236}">
                  <a16:creationId xmlns:a16="http://schemas.microsoft.com/office/drawing/2014/main" id="{509A5221-FC1D-4268-95E0-005D1686A1BE}"/>
                </a:ext>
              </a:extLst>
            </p:cNvPr>
            <p:cNvSpPr/>
            <p:nvPr/>
          </p:nvSpPr>
          <p:spPr>
            <a:xfrm>
              <a:off x="2081875" y="3530400"/>
              <a:ext cx="31775" cy="24175"/>
            </a:xfrm>
            <a:custGeom>
              <a:avLst/>
              <a:gdLst/>
              <a:ahLst/>
              <a:cxnLst/>
              <a:rect l="l" t="t" r="r" b="b"/>
              <a:pathLst>
                <a:path w="1271" h="967" extrusionOk="0">
                  <a:moveTo>
                    <a:pt x="705" y="1"/>
                  </a:moveTo>
                  <a:cubicBezTo>
                    <a:pt x="662" y="1"/>
                    <a:pt x="619" y="9"/>
                    <a:pt x="578" y="28"/>
                  </a:cubicBezTo>
                  <a:cubicBezTo>
                    <a:pt x="482" y="70"/>
                    <a:pt x="388" y="112"/>
                    <a:pt x="293" y="154"/>
                  </a:cubicBezTo>
                  <a:cubicBezTo>
                    <a:pt x="110" y="237"/>
                    <a:pt x="0" y="399"/>
                    <a:pt x="13" y="569"/>
                  </a:cubicBezTo>
                  <a:cubicBezTo>
                    <a:pt x="30" y="803"/>
                    <a:pt x="264" y="966"/>
                    <a:pt x="525" y="966"/>
                  </a:cubicBezTo>
                  <a:cubicBezTo>
                    <a:pt x="596" y="966"/>
                    <a:pt x="668" y="954"/>
                    <a:pt x="739" y="929"/>
                  </a:cubicBezTo>
                  <a:lnTo>
                    <a:pt x="993" y="841"/>
                  </a:lnTo>
                  <a:cubicBezTo>
                    <a:pt x="1199" y="770"/>
                    <a:pt x="1271" y="514"/>
                    <a:pt x="1130" y="348"/>
                  </a:cubicBezTo>
                  <a:cubicBezTo>
                    <a:pt x="1068" y="274"/>
                    <a:pt x="1008" y="200"/>
                    <a:pt x="951" y="123"/>
                  </a:cubicBezTo>
                  <a:cubicBezTo>
                    <a:pt x="891" y="44"/>
                    <a:pt x="799" y="1"/>
                    <a:pt x="705"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864;p37">
              <a:extLst>
                <a:ext uri="{FF2B5EF4-FFF2-40B4-BE49-F238E27FC236}">
                  <a16:creationId xmlns:a16="http://schemas.microsoft.com/office/drawing/2014/main" id="{3D3BAB96-16FE-4797-B210-58A950F54E1F}"/>
                </a:ext>
              </a:extLst>
            </p:cNvPr>
            <p:cNvSpPr/>
            <p:nvPr/>
          </p:nvSpPr>
          <p:spPr>
            <a:xfrm>
              <a:off x="2459250" y="3360600"/>
              <a:ext cx="56300" cy="59625"/>
            </a:xfrm>
            <a:custGeom>
              <a:avLst/>
              <a:gdLst/>
              <a:ahLst/>
              <a:cxnLst/>
              <a:rect l="l" t="t" r="r" b="b"/>
              <a:pathLst>
                <a:path w="2252" h="2385" extrusionOk="0">
                  <a:moveTo>
                    <a:pt x="1108" y="1"/>
                  </a:moveTo>
                  <a:cubicBezTo>
                    <a:pt x="1069" y="1"/>
                    <a:pt x="1029" y="9"/>
                    <a:pt x="989" y="25"/>
                  </a:cubicBezTo>
                  <a:cubicBezTo>
                    <a:pt x="734" y="133"/>
                    <a:pt x="479" y="241"/>
                    <a:pt x="224" y="350"/>
                  </a:cubicBezTo>
                  <a:cubicBezTo>
                    <a:pt x="80" y="411"/>
                    <a:pt x="1" y="568"/>
                    <a:pt x="44" y="717"/>
                  </a:cubicBezTo>
                  <a:cubicBezTo>
                    <a:pt x="159" y="1112"/>
                    <a:pt x="376" y="1494"/>
                    <a:pt x="591" y="1860"/>
                  </a:cubicBezTo>
                  <a:lnTo>
                    <a:pt x="808" y="2230"/>
                  </a:lnTo>
                  <a:cubicBezTo>
                    <a:pt x="865" y="2328"/>
                    <a:pt x="969" y="2384"/>
                    <a:pt x="1077" y="2384"/>
                  </a:cubicBezTo>
                  <a:cubicBezTo>
                    <a:pt x="1111" y="2384"/>
                    <a:pt x="1146" y="2379"/>
                    <a:pt x="1179" y="2368"/>
                  </a:cubicBezTo>
                  <a:cubicBezTo>
                    <a:pt x="1522" y="2250"/>
                    <a:pt x="1705" y="2186"/>
                    <a:pt x="1975" y="2093"/>
                  </a:cubicBezTo>
                  <a:cubicBezTo>
                    <a:pt x="2173" y="2025"/>
                    <a:pt x="2252" y="1783"/>
                    <a:pt x="2126" y="1616"/>
                  </a:cubicBezTo>
                  <a:cubicBezTo>
                    <a:pt x="1804" y="1186"/>
                    <a:pt x="1561" y="716"/>
                    <a:pt x="1408" y="225"/>
                  </a:cubicBezTo>
                  <a:cubicBezTo>
                    <a:pt x="1366" y="88"/>
                    <a:pt x="1242" y="1"/>
                    <a:pt x="1108" y="1"/>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865;p37">
              <a:extLst>
                <a:ext uri="{FF2B5EF4-FFF2-40B4-BE49-F238E27FC236}">
                  <a16:creationId xmlns:a16="http://schemas.microsoft.com/office/drawing/2014/main" id="{C7BB84B0-7338-4B4D-A54A-2B5D03B42036}"/>
                </a:ext>
              </a:extLst>
            </p:cNvPr>
            <p:cNvSpPr/>
            <p:nvPr/>
          </p:nvSpPr>
          <p:spPr>
            <a:xfrm>
              <a:off x="2402750" y="3384650"/>
              <a:ext cx="55275" cy="55425"/>
            </a:xfrm>
            <a:custGeom>
              <a:avLst/>
              <a:gdLst/>
              <a:ahLst/>
              <a:cxnLst/>
              <a:rect l="l" t="t" r="r" b="b"/>
              <a:pathLst>
                <a:path w="2211" h="2217" extrusionOk="0">
                  <a:moveTo>
                    <a:pt x="1115" y="0"/>
                  </a:moveTo>
                  <a:cubicBezTo>
                    <a:pt x="1074" y="0"/>
                    <a:pt x="1032" y="9"/>
                    <a:pt x="992" y="26"/>
                  </a:cubicBezTo>
                  <a:cubicBezTo>
                    <a:pt x="737" y="135"/>
                    <a:pt x="483" y="244"/>
                    <a:pt x="229" y="354"/>
                  </a:cubicBezTo>
                  <a:cubicBezTo>
                    <a:pt x="77" y="420"/>
                    <a:pt x="0" y="594"/>
                    <a:pt x="60" y="749"/>
                  </a:cubicBezTo>
                  <a:cubicBezTo>
                    <a:pt x="181" y="1060"/>
                    <a:pt x="355" y="1363"/>
                    <a:pt x="527" y="1655"/>
                  </a:cubicBezTo>
                  <a:cubicBezTo>
                    <a:pt x="606" y="1791"/>
                    <a:pt x="686" y="1927"/>
                    <a:pt x="765" y="2062"/>
                  </a:cubicBezTo>
                  <a:cubicBezTo>
                    <a:pt x="822" y="2160"/>
                    <a:pt x="926" y="2216"/>
                    <a:pt x="1035" y="2216"/>
                  </a:cubicBezTo>
                  <a:cubicBezTo>
                    <a:pt x="1069" y="2216"/>
                    <a:pt x="1103" y="2211"/>
                    <a:pt x="1136" y="2199"/>
                  </a:cubicBezTo>
                  <a:cubicBezTo>
                    <a:pt x="1500" y="2074"/>
                    <a:pt x="1651" y="2022"/>
                    <a:pt x="1938" y="1922"/>
                  </a:cubicBezTo>
                  <a:cubicBezTo>
                    <a:pt x="2141" y="1853"/>
                    <a:pt x="2210" y="1606"/>
                    <a:pt x="2080" y="1434"/>
                  </a:cubicBezTo>
                  <a:cubicBezTo>
                    <a:pt x="1791" y="1054"/>
                    <a:pt x="1564" y="640"/>
                    <a:pt x="1407" y="208"/>
                  </a:cubicBezTo>
                  <a:cubicBezTo>
                    <a:pt x="1361" y="79"/>
                    <a:pt x="1242" y="0"/>
                    <a:pt x="1115"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866;p37">
              <a:extLst>
                <a:ext uri="{FF2B5EF4-FFF2-40B4-BE49-F238E27FC236}">
                  <a16:creationId xmlns:a16="http://schemas.microsoft.com/office/drawing/2014/main" id="{C3737B9A-6E01-45AE-8305-5393CE0687A2}"/>
                </a:ext>
              </a:extLst>
            </p:cNvPr>
            <p:cNvSpPr/>
            <p:nvPr/>
          </p:nvSpPr>
          <p:spPr>
            <a:xfrm>
              <a:off x="2346800" y="3408900"/>
              <a:ext cx="53800" cy="51000"/>
            </a:xfrm>
            <a:custGeom>
              <a:avLst/>
              <a:gdLst/>
              <a:ahLst/>
              <a:cxnLst/>
              <a:rect l="l" t="t" r="r" b="b"/>
              <a:pathLst>
                <a:path w="2152" h="2040" extrusionOk="0">
                  <a:moveTo>
                    <a:pt x="1111" y="0"/>
                  </a:moveTo>
                  <a:cubicBezTo>
                    <a:pt x="1070" y="0"/>
                    <a:pt x="1028" y="9"/>
                    <a:pt x="987" y="26"/>
                  </a:cubicBezTo>
                  <a:cubicBezTo>
                    <a:pt x="736" y="135"/>
                    <a:pt x="485" y="244"/>
                    <a:pt x="235" y="353"/>
                  </a:cubicBezTo>
                  <a:cubicBezTo>
                    <a:pt x="75" y="423"/>
                    <a:pt x="1" y="611"/>
                    <a:pt x="75" y="769"/>
                  </a:cubicBezTo>
                  <a:cubicBezTo>
                    <a:pt x="182" y="999"/>
                    <a:pt x="312" y="1223"/>
                    <a:pt x="441" y="1442"/>
                  </a:cubicBezTo>
                  <a:cubicBezTo>
                    <a:pt x="527" y="1591"/>
                    <a:pt x="614" y="1738"/>
                    <a:pt x="700" y="1886"/>
                  </a:cubicBezTo>
                  <a:cubicBezTo>
                    <a:pt x="757" y="1984"/>
                    <a:pt x="861" y="2040"/>
                    <a:pt x="970" y="2040"/>
                  </a:cubicBezTo>
                  <a:cubicBezTo>
                    <a:pt x="1004" y="2040"/>
                    <a:pt x="1038" y="2034"/>
                    <a:pt x="1071" y="2023"/>
                  </a:cubicBezTo>
                  <a:cubicBezTo>
                    <a:pt x="1431" y="1899"/>
                    <a:pt x="1579" y="1847"/>
                    <a:pt x="1878" y="1744"/>
                  </a:cubicBezTo>
                  <a:cubicBezTo>
                    <a:pt x="2082" y="1675"/>
                    <a:pt x="2151" y="1425"/>
                    <a:pt x="2019" y="1255"/>
                  </a:cubicBezTo>
                  <a:cubicBezTo>
                    <a:pt x="1763" y="923"/>
                    <a:pt x="1553" y="565"/>
                    <a:pt x="1398" y="191"/>
                  </a:cubicBezTo>
                  <a:cubicBezTo>
                    <a:pt x="1347" y="72"/>
                    <a:pt x="1232" y="0"/>
                    <a:pt x="1111" y="0"/>
                  </a:cubicBezTo>
                  <a:close/>
                </a:path>
              </a:pathLst>
            </a:custGeom>
            <a:solidFill>
              <a:srgbClr val="FFB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867;p37">
              <a:extLst>
                <a:ext uri="{FF2B5EF4-FFF2-40B4-BE49-F238E27FC236}">
                  <a16:creationId xmlns:a16="http://schemas.microsoft.com/office/drawing/2014/main" id="{66B81312-8059-40DA-B025-A04B3B27A2CE}"/>
                </a:ext>
              </a:extLst>
            </p:cNvPr>
            <p:cNvSpPr/>
            <p:nvPr/>
          </p:nvSpPr>
          <p:spPr>
            <a:xfrm>
              <a:off x="2140950" y="3425150"/>
              <a:ext cx="356425" cy="431225"/>
            </a:xfrm>
            <a:custGeom>
              <a:avLst/>
              <a:gdLst/>
              <a:ahLst/>
              <a:cxnLst/>
              <a:rect l="l" t="t" r="r" b="b"/>
              <a:pathLst>
                <a:path w="14257" h="17249" extrusionOk="0">
                  <a:moveTo>
                    <a:pt x="13755" y="0"/>
                  </a:moveTo>
                  <a:cubicBezTo>
                    <a:pt x="13706" y="0"/>
                    <a:pt x="13654" y="10"/>
                    <a:pt x="13602" y="32"/>
                  </a:cubicBezTo>
                  <a:lnTo>
                    <a:pt x="3895" y="4091"/>
                  </a:lnTo>
                  <a:cubicBezTo>
                    <a:pt x="3497" y="4258"/>
                    <a:pt x="3199" y="4600"/>
                    <a:pt x="3089" y="5017"/>
                  </a:cubicBezTo>
                  <a:lnTo>
                    <a:pt x="152" y="16148"/>
                  </a:lnTo>
                  <a:cubicBezTo>
                    <a:pt x="0" y="16721"/>
                    <a:pt x="444" y="17248"/>
                    <a:pt x="995" y="17248"/>
                  </a:cubicBezTo>
                  <a:cubicBezTo>
                    <a:pt x="1072" y="17248"/>
                    <a:pt x="1151" y="17238"/>
                    <a:pt x="1231" y="17216"/>
                  </a:cubicBezTo>
                  <a:lnTo>
                    <a:pt x="3253" y="16659"/>
                  </a:lnTo>
                  <a:cubicBezTo>
                    <a:pt x="3838" y="16497"/>
                    <a:pt x="4341" y="16124"/>
                    <a:pt x="4663" y="15610"/>
                  </a:cubicBezTo>
                  <a:lnTo>
                    <a:pt x="14084" y="601"/>
                  </a:lnTo>
                  <a:cubicBezTo>
                    <a:pt x="14257" y="326"/>
                    <a:pt x="14041" y="0"/>
                    <a:pt x="13755" y="0"/>
                  </a:cubicBezTo>
                  <a:close/>
                </a:path>
              </a:pathLst>
            </a:custGeom>
            <a:solidFill>
              <a:srgbClr val="E38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868;p37">
              <a:extLst>
                <a:ext uri="{FF2B5EF4-FFF2-40B4-BE49-F238E27FC236}">
                  <a16:creationId xmlns:a16="http://schemas.microsoft.com/office/drawing/2014/main" id="{3F0F10DA-A1C4-4684-888C-AF677E2ABB7B}"/>
                </a:ext>
              </a:extLst>
            </p:cNvPr>
            <p:cNvSpPr/>
            <p:nvPr/>
          </p:nvSpPr>
          <p:spPr>
            <a:xfrm>
              <a:off x="2163200" y="3449800"/>
              <a:ext cx="293300" cy="380450"/>
            </a:xfrm>
            <a:custGeom>
              <a:avLst/>
              <a:gdLst/>
              <a:ahLst/>
              <a:cxnLst/>
              <a:rect l="l" t="t" r="r" b="b"/>
              <a:pathLst>
                <a:path w="11732" h="15218" extrusionOk="0">
                  <a:moveTo>
                    <a:pt x="11731" y="0"/>
                  </a:moveTo>
                  <a:lnTo>
                    <a:pt x="3500" y="3694"/>
                  </a:lnTo>
                  <a:cubicBezTo>
                    <a:pt x="3162" y="3845"/>
                    <a:pt x="2912" y="4141"/>
                    <a:pt x="2817" y="4499"/>
                  </a:cubicBezTo>
                  <a:lnTo>
                    <a:pt x="1" y="15218"/>
                  </a:lnTo>
                  <a:lnTo>
                    <a:pt x="2966" y="14427"/>
                  </a:lnTo>
                  <a:lnTo>
                    <a:pt x="2966" y="14427"/>
                  </a:lnTo>
                  <a:cubicBezTo>
                    <a:pt x="2966" y="14427"/>
                    <a:pt x="2929" y="14430"/>
                    <a:pt x="2868" y="14430"/>
                  </a:cubicBezTo>
                  <a:cubicBezTo>
                    <a:pt x="2521" y="14430"/>
                    <a:pt x="1387" y="14323"/>
                    <a:pt x="1681" y="12895"/>
                  </a:cubicBezTo>
                  <a:cubicBezTo>
                    <a:pt x="1823" y="12207"/>
                    <a:pt x="2184" y="10733"/>
                    <a:pt x="2562" y="9230"/>
                  </a:cubicBezTo>
                  <a:cubicBezTo>
                    <a:pt x="3269" y="6418"/>
                    <a:pt x="5063" y="4001"/>
                    <a:pt x="7550" y="2510"/>
                  </a:cubicBezTo>
                  <a:lnTo>
                    <a:pt x="11731" y="0"/>
                  </a:ln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869;p37">
              <a:extLst>
                <a:ext uri="{FF2B5EF4-FFF2-40B4-BE49-F238E27FC236}">
                  <a16:creationId xmlns:a16="http://schemas.microsoft.com/office/drawing/2014/main" id="{17CA0549-1909-4273-9517-E910A68DB775}"/>
                </a:ext>
              </a:extLst>
            </p:cNvPr>
            <p:cNvSpPr/>
            <p:nvPr/>
          </p:nvSpPr>
          <p:spPr>
            <a:xfrm>
              <a:off x="2169050" y="3439750"/>
              <a:ext cx="309050" cy="388950"/>
            </a:xfrm>
            <a:custGeom>
              <a:avLst/>
              <a:gdLst/>
              <a:ahLst/>
              <a:cxnLst/>
              <a:rect l="l" t="t" r="r" b="b"/>
              <a:pathLst>
                <a:path w="12362" h="15558" extrusionOk="0">
                  <a:moveTo>
                    <a:pt x="12362" y="0"/>
                  </a:moveTo>
                  <a:lnTo>
                    <a:pt x="1" y="15557"/>
                  </a:lnTo>
                  <a:lnTo>
                    <a:pt x="3177" y="14730"/>
                  </a:lnTo>
                  <a:lnTo>
                    <a:pt x="12362"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70;p37">
              <a:extLst>
                <a:ext uri="{FF2B5EF4-FFF2-40B4-BE49-F238E27FC236}">
                  <a16:creationId xmlns:a16="http://schemas.microsoft.com/office/drawing/2014/main" id="{2717DF38-BC25-4540-828B-94BEC9929ECF}"/>
                </a:ext>
              </a:extLst>
            </p:cNvPr>
            <p:cNvSpPr/>
            <p:nvPr/>
          </p:nvSpPr>
          <p:spPr>
            <a:xfrm>
              <a:off x="1856750" y="3553875"/>
              <a:ext cx="111425" cy="71675"/>
            </a:xfrm>
            <a:custGeom>
              <a:avLst/>
              <a:gdLst/>
              <a:ahLst/>
              <a:cxnLst/>
              <a:rect l="l" t="t" r="r" b="b"/>
              <a:pathLst>
                <a:path w="4457" h="2867" extrusionOk="0">
                  <a:moveTo>
                    <a:pt x="1" y="0"/>
                  </a:moveTo>
                  <a:lnTo>
                    <a:pt x="2365" y="2867"/>
                  </a:lnTo>
                  <a:lnTo>
                    <a:pt x="4456" y="2161"/>
                  </a:lnTo>
                  <a:lnTo>
                    <a:pt x="3815" y="1433"/>
                  </a:lnTo>
                  <a:cubicBezTo>
                    <a:pt x="3815" y="1433"/>
                    <a:pt x="3670" y="1502"/>
                    <a:pt x="3365" y="1502"/>
                  </a:cubicBezTo>
                  <a:cubicBezTo>
                    <a:pt x="2810" y="1502"/>
                    <a:pt x="1722" y="1275"/>
                    <a:pt x="1" y="0"/>
                  </a:cubicBez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71;p37">
              <a:extLst>
                <a:ext uri="{FF2B5EF4-FFF2-40B4-BE49-F238E27FC236}">
                  <a16:creationId xmlns:a16="http://schemas.microsoft.com/office/drawing/2014/main" id="{3E1D1970-1F20-4F9B-BA92-601A852437D7}"/>
                </a:ext>
              </a:extLst>
            </p:cNvPr>
            <p:cNvSpPr/>
            <p:nvPr/>
          </p:nvSpPr>
          <p:spPr>
            <a:xfrm>
              <a:off x="1885600" y="3318300"/>
              <a:ext cx="782500" cy="271425"/>
            </a:xfrm>
            <a:custGeom>
              <a:avLst/>
              <a:gdLst/>
              <a:ahLst/>
              <a:cxnLst/>
              <a:rect l="l" t="t" r="r" b="b"/>
              <a:pathLst>
                <a:path w="31300" h="10857" extrusionOk="0">
                  <a:moveTo>
                    <a:pt x="29554" y="0"/>
                  </a:moveTo>
                  <a:cubicBezTo>
                    <a:pt x="25561" y="0"/>
                    <a:pt x="21101" y="2275"/>
                    <a:pt x="17859" y="3624"/>
                  </a:cubicBezTo>
                  <a:cubicBezTo>
                    <a:pt x="14136" y="5174"/>
                    <a:pt x="3477" y="10378"/>
                    <a:pt x="3477" y="10378"/>
                  </a:cubicBezTo>
                  <a:lnTo>
                    <a:pt x="0" y="9194"/>
                  </a:lnTo>
                  <a:lnTo>
                    <a:pt x="0" y="9194"/>
                  </a:lnTo>
                  <a:cubicBezTo>
                    <a:pt x="1911" y="10181"/>
                    <a:pt x="3592" y="10856"/>
                    <a:pt x="3592" y="10856"/>
                  </a:cubicBezTo>
                  <a:cubicBezTo>
                    <a:pt x="3592" y="10856"/>
                    <a:pt x="22209" y="2437"/>
                    <a:pt x="24911" y="1275"/>
                  </a:cubicBezTo>
                  <a:cubicBezTo>
                    <a:pt x="27403" y="203"/>
                    <a:pt x="30733" y="162"/>
                    <a:pt x="31235" y="162"/>
                  </a:cubicBezTo>
                  <a:cubicBezTo>
                    <a:pt x="31277" y="162"/>
                    <a:pt x="31299" y="162"/>
                    <a:pt x="31299" y="162"/>
                  </a:cubicBezTo>
                  <a:cubicBezTo>
                    <a:pt x="30732" y="51"/>
                    <a:pt x="30148" y="0"/>
                    <a:pt x="29554" y="0"/>
                  </a:cubicBezTo>
                  <a:close/>
                </a:path>
              </a:pathLst>
            </a:custGeom>
            <a:solidFill>
              <a:srgbClr val="BA6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72;p37">
              <a:extLst>
                <a:ext uri="{FF2B5EF4-FFF2-40B4-BE49-F238E27FC236}">
                  <a16:creationId xmlns:a16="http://schemas.microsoft.com/office/drawing/2014/main" id="{6BE0B2B4-A724-4FE3-AE09-82CA85B41A7F}"/>
                </a:ext>
              </a:extLst>
            </p:cNvPr>
            <p:cNvSpPr/>
            <p:nvPr/>
          </p:nvSpPr>
          <p:spPr>
            <a:xfrm>
              <a:off x="1909900" y="3620800"/>
              <a:ext cx="42225" cy="68600"/>
            </a:xfrm>
            <a:custGeom>
              <a:avLst/>
              <a:gdLst/>
              <a:ahLst/>
              <a:cxnLst/>
              <a:rect l="l" t="t" r="r" b="b"/>
              <a:pathLst>
                <a:path w="1689" h="2744" extrusionOk="0">
                  <a:moveTo>
                    <a:pt x="1689" y="0"/>
                  </a:moveTo>
                  <a:lnTo>
                    <a:pt x="248" y="537"/>
                  </a:lnTo>
                  <a:cubicBezTo>
                    <a:pt x="1335" y="555"/>
                    <a:pt x="1" y="2744"/>
                    <a:pt x="1" y="2744"/>
                  </a:cubicBezTo>
                  <a:lnTo>
                    <a:pt x="1689" y="0"/>
                  </a:lnTo>
                  <a:close/>
                </a:path>
              </a:pathLst>
            </a:custGeom>
            <a:solidFill>
              <a:srgbClr val="40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956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FA1F-DAD7-4D80-998B-9B484CD76AC7}"/>
              </a:ext>
            </a:extLst>
          </p:cNvPr>
          <p:cNvSpPr>
            <a:spLocks noGrp="1"/>
          </p:cNvSpPr>
          <p:nvPr>
            <p:ph type="title"/>
          </p:nvPr>
        </p:nvSpPr>
        <p:spPr>
          <a:xfrm>
            <a:off x="478823" y="2428527"/>
            <a:ext cx="8246070" cy="763526"/>
          </a:xfrm>
        </p:spPr>
        <p:txBody>
          <a:bodyPr/>
          <a:lstStyle/>
          <a:p>
            <a:r>
              <a:rPr lang="en-US" dirty="0">
                <a:latin typeface="Times New Roman" panose="02020603050405020304" pitchFamily="18" charset="0"/>
                <a:cs typeface="Times New Roman" panose="02020603050405020304" pitchFamily="18" charset="0"/>
              </a:rPr>
              <a:t>Experiments</a:t>
            </a:r>
          </a:p>
        </p:txBody>
      </p:sp>
      <p:grpSp>
        <p:nvGrpSpPr>
          <p:cNvPr id="3" name="Google Shape;63;p15">
            <a:extLst>
              <a:ext uri="{FF2B5EF4-FFF2-40B4-BE49-F238E27FC236}">
                <a16:creationId xmlns:a16="http://schemas.microsoft.com/office/drawing/2014/main" id="{0F6F5C93-33D5-460B-8843-38F7D2B66682}"/>
              </a:ext>
            </a:extLst>
          </p:cNvPr>
          <p:cNvGrpSpPr/>
          <p:nvPr/>
        </p:nvGrpSpPr>
        <p:grpSpPr>
          <a:xfrm>
            <a:off x="180842" y="4010754"/>
            <a:ext cx="1304358" cy="1013068"/>
            <a:chOff x="6256718" y="405594"/>
            <a:chExt cx="1534358" cy="1191704"/>
          </a:xfrm>
        </p:grpSpPr>
        <p:sp>
          <p:nvSpPr>
            <p:cNvPr id="4" name="Google Shape;64;p15">
              <a:extLst>
                <a:ext uri="{FF2B5EF4-FFF2-40B4-BE49-F238E27FC236}">
                  <a16:creationId xmlns:a16="http://schemas.microsoft.com/office/drawing/2014/main" id="{4BCD9D04-B04A-44CE-8C18-11FB39CDAFF5}"/>
                </a:ext>
              </a:extLst>
            </p:cNvPr>
            <p:cNvSpPr/>
            <p:nvPr/>
          </p:nvSpPr>
          <p:spPr>
            <a:xfrm>
              <a:off x="6807617" y="417543"/>
              <a:ext cx="584320" cy="414447"/>
            </a:xfrm>
            <a:custGeom>
              <a:avLst/>
              <a:gdLst/>
              <a:ahLst/>
              <a:cxnLst/>
              <a:rect l="l" t="t" r="r" b="b"/>
              <a:pathLst>
                <a:path w="16872" h="11967" extrusionOk="0">
                  <a:moveTo>
                    <a:pt x="9906" y="11895"/>
                  </a:moveTo>
                  <a:cubicBezTo>
                    <a:pt x="9359" y="11967"/>
                    <a:pt x="8858" y="11800"/>
                    <a:pt x="8358" y="11764"/>
                  </a:cubicBezTo>
                  <a:cubicBezTo>
                    <a:pt x="7965" y="11717"/>
                    <a:pt x="7549" y="11645"/>
                    <a:pt x="7144" y="11586"/>
                  </a:cubicBezTo>
                  <a:cubicBezTo>
                    <a:pt x="7013" y="11562"/>
                    <a:pt x="6882" y="11538"/>
                    <a:pt x="6751" y="11502"/>
                  </a:cubicBezTo>
                  <a:cubicBezTo>
                    <a:pt x="6322" y="11431"/>
                    <a:pt x="5894" y="11383"/>
                    <a:pt x="5477" y="11300"/>
                  </a:cubicBezTo>
                  <a:cubicBezTo>
                    <a:pt x="5060" y="11205"/>
                    <a:pt x="4644" y="11086"/>
                    <a:pt x="4227" y="10967"/>
                  </a:cubicBezTo>
                  <a:cubicBezTo>
                    <a:pt x="4132" y="10943"/>
                    <a:pt x="4048" y="10883"/>
                    <a:pt x="3953" y="10871"/>
                  </a:cubicBezTo>
                  <a:cubicBezTo>
                    <a:pt x="3465" y="10824"/>
                    <a:pt x="3024" y="10645"/>
                    <a:pt x="2548" y="10538"/>
                  </a:cubicBezTo>
                  <a:cubicBezTo>
                    <a:pt x="2286" y="10490"/>
                    <a:pt x="2024" y="10514"/>
                    <a:pt x="1750" y="10466"/>
                  </a:cubicBezTo>
                  <a:cubicBezTo>
                    <a:pt x="1215" y="10371"/>
                    <a:pt x="679" y="10276"/>
                    <a:pt x="167" y="10169"/>
                  </a:cubicBezTo>
                  <a:cubicBezTo>
                    <a:pt x="119" y="10157"/>
                    <a:pt x="72" y="10121"/>
                    <a:pt x="24" y="10097"/>
                  </a:cubicBezTo>
                  <a:cubicBezTo>
                    <a:pt x="0" y="9954"/>
                    <a:pt x="72" y="9895"/>
                    <a:pt x="167" y="9871"/>
                  </a:cubicBezTo>
                  <a:cubicBezTo>
                    <a:pt x="596" y="9752"/>
                    <a:pt x="905" y="9419"/>
                    <a:pt x="1298" y="9240"/>
                  </a:cubicBezTo>
                  <a:cubicBezTo>
                    <a:pt x="1477" y="9157"/>
                    <a:pt x="1655" y="9038"/>
                    <a:pt x="1834" y="8942"/>
                  </a:cubicBezTo>
                  <a:cubicBezTo>
                    <a:pt x="2036" y="8847"/>
                    <a:pt x="2227" y="8740"/>
                    <a:pt x="2405" y="8609"/>
                  </a:cubicBezTo>
                  <a:cubicBezTo>
                    <a:pt x="2608" y="8454"/>
                    <a:pt x="2822" y="8371"/>
                    <a:pt x="3036" y="8228"/>
                  </a:cubicBezTo>
                  <a:cubicBezTo>
                    <a:pt x="3536" y="7919"/>
                    <a:pt x="4060" y="7621"/>
                    <a:pt x="4536" y="7252"/>
                  </a:cubicBezTo>
                  <a:cubicBezTo>
                    <a:pt x="5060" y="6847"/>
                    <a:pt x="5596" y="6478"/>
                    <a:pt x="6144" y="6109"/>
                  </a:cubicBezTo>
                  <a:cubicBezTo>
                    <a:pt x="6894" y="5585"/>
                    <a:pt x="7680" y="5097"/>
                    <a:pt x="8466" y="4632"/>
                  </a:cubicBezTo>
                  <a:cubicBezTo>
                    <a:pt x="8573" y="4573"/>
                    <a:pt x="8692" y="4537"/>
                    <a:pt x="8763" y="4466"/>
                  </a:cubicBezTo>
                  <a:cubicBezTo>
                    <a:pt x="9168" y="4049"/>
                    <a:pt x="9704" y="3847"/>
                    <a:pt x="10168" y="3549"/>
                  </a:cubicBezTo>
                  <a:cubicBezTo>
                    <a:pt x="10549" y="3287"/>
                    <a:pt x="10918" y="2989"/>
                    <a:pt x="11323" y="2751"/>
                  </a:cubicBezTo>
                  <a:cubicBezTo>
                    <a:pt x="11752" y="2501"/>
                    <a:pt x="12133" y="2132"/>
                    <a:pt x="12633" y="1977"/>
                  </a:cubicBezTo>
                  <a:cubicBezTo>
                    <a:pt x="12704" y="1965"/>
                    <a:pt x="12764" y="1906"/>
                    <a:pt x="12823" y="1858"/>
                  </a:cubicBezTo>
                  <a:cubicBezTo>
                    <a:pt x="13430" y="1489"/>
                    <a:pt x="14014" y="1084"/>
                    <a:pt x="14657" y="751"/>
                  </a:cubicBezTo>
                  <a:cubicBezTo>
                    <a:pt x="15252" y="430"/>
                    <a:pt x="15836" y="60"/>
                    <a:pt x="16550" y="1"/>
                  </a:cubicBezTo>
                  <a:cubicBezTo>
                    <a:pt x="16812" y="239"/>
                    <a:pt x="16871" y="513"/>
                    <a:pt x="16764" y="870"/>
                  </a:cubicBezTo>
                  <a:cubicBezTo>
                    <a:pt x="16586" y="1465"/>
                    <a:pt x="16240" y="1942"/>
                    <a:pt x="15907" y="2442"/>
                  </a:cubicBezTo>
                  <a:cubicBezTo>
                    <a:pt x="15490" y="3085"/>
                    <a:pt x="15074" y="3739"/>
                    <a:pt x="14669" y="4394"/>
                  </a:cubicBezTo>
                  <a:cubicBezTo>
                    <a:pt x="14657" y="4406"/>
                    <a:pt x="14657" y="4442"/>
                    <a:pt x="14645" y="4442"/>
                  </a:cubicBezTo>
                  <a:cubicBezTo>
                    <a:pt x="14300" y="4751"/>
                    <a:pt x="14121" y="5168"/>
                    <a:pt x="13859" y="5525"/>
                  </a:cubicBezTo>
                  <a:cubicBezTo>
                    <a:pt x="13561" y="5906"/>
                    <a:pt x="13299" y="6323"/>
                    <a:pt x="13049" y="6740"/>
                  </a:cubicBezTo>
                  <a:cubicBezTo>
                    <a:pt x="12811" y="7145"/>
                    <a:pt x="12537" y="7538"/>
                    <a:pt x="12287" y="7919"/>
                  </a:cubicBezTo>
                  <a:cubicBezTo>
                    <a:pt x="11692" y="8823"/>
                    <a:pt x="11097" y="9752"/>
                    <a:pt x="10561" y="10693"/>
                  </a:cubicBezTo>
                  <a:cubicBezTo>
                    <a:pt x="10430" y="10931"/>
                    <a:pt x="10168" y="11121"/>
                    <a:pt x="10263" y="11443"/>
                  </a:cubicBezTo>
                  <a:cubicBezTo>
                    <a:pt x="10121" y="11609"/>
                    <a:pt x="10013" y="11740"/>
                    <a:pt x="9906" y="1189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5;p15">
              <a:extLst>
                <a:ext uri="{FF2B5EF4-FFF2-40B4-BE49-F238E27FC236}">
                  <a16:creationId xmlns:a16="http://schemas.microsoft.com/office/drawing/2014/main" id="{D7CF7825-CE8D-40F3-B919-DA0A88E11623}"/>
                </a:ext>
              </a:extLst>
            </p:cNvPr>
            <p:cNvSpPr/>
            <p:nvPr/>
          </p:nvSpPr>
          <p:spPr>
            <a:xfrm>
              <a:off x="7177076" y="1194419"/>
              <a:ext cx="25178" cy="76711"/>
            </a:xfrm>
            <a:custGeom>
              <a:avLst/>
              <a:gdLst/>
              <a:ahLst/>
              <a:cxnLst/>
              <a:rect l="l" t="t" r="r" b="b"/>
              <a:pathLst>
                <a:path w="727" h="2215" extrusionOk="0">
                  <a:moveTo>
                    <a:pt x="524" y="2215"/>
                  </a:moveTo>
                  <a:cubicBezTo>
                    <a:pt x="298" y="1905"/>
                    <a:pt x="393" y="1512"/>
                    <a:pt x="286" y="1179"/>
                  </a:cubicBezTo>
                  <a:cubicBezTo>
                    <a:pt x="179" y="822"/>
                    <a:pt x="107" y="465"/>
                    <a:pt x="0" y="60"/>
                  </a:cubicBezTo>
                  <a:cubicBezTo>
                    <a:pt x="72" y="48"/>
                    <a:pt x="155" y="0"/>
                    <a:pt x="215" y="12"/>
                  </a:cubicBezTo>
                  <a:cubicBezTo>
                    <a:pt x="405" y="60"/>
                    <a:pt x="548" y="167"/>
                    <a:pt x="643" y="346"/>
                  </a:cubicBezTo>
                  <a:cubicBezTo>
                    <a:pt x="691" y="441"/>
                    <a:pt x="726" y="548"/>
                    <a:pt x="726" y="667"/>
                  </a:cubicBezTo>
                  <a:cubicBezTo>
                    <a:pt x="726" y="1131"/>
                    <a:pt x="703" y="1584"/>
                    <a:pt x="691" y="2048"/>
                  </a:cubicBezTo>
                  <a:cubicBezTo>
                    <a:pt x="691" y="2108"/>
                    <a:pt x="667" y="2203"/>
                    <a:pt x="524" y="221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5">
              <a:extLst>
                <a:ext uri="{FF2B5EF4-FFF2-40B4-BE49-F238E27FC236}">
                  <a16:creationId xmlns:a16="http://schemas.microsoft.com/office/drawing/2014/main" id="{EB13E27D-DE4D-4D48-B242-588E7D258FE9}"/>
                </a:ext>
              </a:extLst>
            </p:cNvPr>
            <p:cNvSpPr/>
            <p:nvPr/>
          </p:nvSpPr>
          <p:spPr>
            <a:xfrm>
              <a:off x="7220367" y="1360170"/>
              <a:ext cx="13645" cy="49524"/>
            </a:xfrm>
            <a:custGeom>
              <a:avLst/>
              <a:gdLst/>
              <a:ahLst/>
              <a:cxnLst/>
              <a:rect l="l" t="t" r="r" b="b"/>
              <a:pathLst>
                <a:path w="394" h="1430" extrusionOk="0">
                  <a:moveTo>
                    <a:pt x="358" y="1429"/>
                  </a:moveTo>
                  <a:cubicBezTo>
                    <a:pt x="155" y="929"/>
                    <a:pt x="12" y="501"/>
                    <a:pt x="0" y="1"/>
                  </a:cubicBezTo>
                  <a:cubicBezTo>
                    <a:pt x="334" y="334"/>
                    <a:pt x="393" y="524"/>
                    <a:pt x="358" y="1429"/>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p15">
              <a:extLst>
                <a:ext uri="{FF2B5EF4-FFF2-40B4-BE49-F238E27FC236}">
                  <a16:creationId xmlns:a16="http://schemas.microsoft.com/office/drawing/2014/main" id="{9BB813AD-6CDB-4AA4-AA0E-88517BB26A98}"/>
                </a:ext>
              </a:extLst>
            </p:cNvPr>
            <p:cNvSpPr/>
            <p:nvPr/>
          </p:nvSpPr>
          <p:spPr>
            <a:xfrm>
              <a:off x="7224904" y="706620"/>
              <a:ext cx="21888" cy="36295"/>
            </a:xfrm>
            <a:custGeom>
              <a:avLst/>
              <a:gdLst/>
              <a:ahLst/>
              <a:cxnLst/>
              <a:rect l="l" t="t" r="r" b="b"/>
              <a:pathLst>
                <a:path w="632" h="1048" extrusionOk="0">
                  <a:moveTo>
                    <a:pt x="0" y="1048"/>
                  </a:moveTo>
                  <a:cubicBezTo>
                    <a:pt x="107" y="643"/>
                    <a:pt x="346" y="334"/>
                    <a:pt x="596" y="0"/>
                  </a:cubicBezTo>
                  <a:cubicBezTo>
                    <a:pt x="596" y="84"/>
                    <a:pt x="631" y="167"/>
                    <a:pt x="596" y="226"/>
                  </a:cubicBezTo>
                  <a:cubicBezTo>
                    <a:pt x="453" y="524"/>
                    <a:pt x="358" y="881"/>
                    <a:pt x="0" y="1048"/>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p15">
              <a:extLst>
                <a:ext uri="{FF2B5EF4-FFF2-40B4-BE49-F238E27FC236}">
                  <a16:creationId xmlns:a16="http://schemas.microsoft.com/office/drawing/2014/main" id="{844B9F2D-F909-4B44-A34F-422B4A6D9880}"/>
                </a:ext>
              </a:extLst>
            </p:cNvPr>
            <p:cNvSpPr/>
            <p:nvPr/>
          </p:nvSpPr>
          <p:spPr>
            <a:xfrm>
              <a:off x="7319728" y="577960"/>
              <a:ext cx="10355" cy="12398"/>
            </a:xfrm>
            <a:custGeom>
              <a:avLst/>
              <a:gdLst/>
              <a:ahLst/>
              <a:cxnLst/>
              <a:rect l="l" t="t" r="r" b="b"/>
              <a:pathLst>
                <a:path w="299" h="358" extrusionOk="0">
                  <a:moveTo>
                    <a:pt x="298" y="24"/>
                  </a:moveTo>
                  <a:cubicBezTo>
                    <a:pt x="298" y="191"/>
                    <a:pt x="263" y="322"/>
                    <a:pt x="1" y="358"/>
                  </a:cubicBezTo>
                  <a:cubicBezTo>
                    <a:pt x="60" y="262"/>
                    <a:pt x="72" y="203"/>
                    <a:pt x="120" y="143"/>
                  </a:cubicBezTo>
                  <a:cubicBezTo>
                    <a:pt x="167" y="84"/>
                    <a:pt x="227" y="48"/>
                    <a:pt x="275" y="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p15">
              <a:extLst>
                <a:ext uri="{FF2B5EF4-FFF2-40B4-BE49-F238E27FC236}">
                  <a16:creationId xmlns:a16="http://schemas.microsoft.com/office/drawing/2014/main" id="{493EF354-EF5A-4588-9457-FA2DAC23A153}"/>
                </a:ext>
              </a:extLst>
            </p:cNvPr>
            <p:cNvSpPr/>
            <p:nvPr/>
          </p:nvSpPr>
          <p:spPr>
            <a:xfrm>
              <a:off x="7329633" y="566428"/>
              <a:ext cx="8693" cy="12398"/>
            </a:xfrm>
            <a:custGeom>
              <a:avLst/>
              <a:gdLst/>
              <a:ahLst/>
              <a:cxnLst/>
              <a:rect l="l" t="t" r="r" b="b"/>
              <a:pathLst>
                <a:path w="251" h="358" extrusionOk="0">
                  <a:moveTo>
                    <a:pt x="1" y="333"/>
                  </a:moveTo>
                  <a:cubicBezTo>
                    <a:pt x="48" y="238"/>
                    <a:pt x="108" y="155"/>
                    <a:pt x="179" y="0"/>
                  </a:cubicBezTo>
                  <a:cubicBezTo>
                    <a:pt x="251" y="226"/>
                    <a:pt x="179" y="322"/>
                    <a:pt x="36" y="357"/>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p15">
              <a:extLst>
                <a:ext uri="{FF2B5EF4-FFF2-40B4-BE49-F238E27FC236}">
                  <a16:creationId xmlns:a16="http://schemas.microsoft.com/office/drawing/2014/main" id="{BC9E66CB-E168-4C22-A249-636EB1438751}"/>
                </a:ext>
              </a:extLst>
            </p:cNvPr>
            <p:cNvSpPr/>
            <p:nvPr/>
          </p:nvSpPr>
          <p:spPr>
            <a:xfrm>
              <a:off x="6256718" y="405594"/>
              <a:ext cx="1534358" cy="1191704"/>
            </a:xfrm>
            <a:custGeom>
              <a:avLst/>
              <a:gdLst/>
              <a:ahLst/>
              <a:cxnLst/>
              <a:rect l="l" t="t" r="r" b="b"/>
              <a:pathLst>
                <a:path w="44304" h="34410" extrusionOk="0">
                  <a:moveTo>
                    <a:pt x="27599" y="26909"/>
                  </a:moveTo>
                  <a:cubicBezTo>
                    <a:pt x="27647" y="26944"/>
                    <a:pt x="27682" y="26968"/>
                    <a:pt x="27718" y="26968"/>
                  </a:cubicBezTo>
                  <a:cubicBezTo>
                    <a:pt x="28433" y="27135"/>
                    <a:pt x="28623" y="27694"/>
                    <a:pt x="28754" y="28314"/>
                  </a:cubicBezTo>
                  <a:cubicBezTo>
                    <a:pt x="28778" y="28492"/>
                    <a:pt x="28790" y="28683"/>
                    <a:pt x="28814" y="28873"/>
                  </a:cubicBezTo>
                  <a:cubicBezTo>
                    <a:pt x="28873" y="29349"/>
                    <a:pt x="28814" y="29814"/>
                    <a:pt x="28635" y="30266"/>
                  </a:cubicBezTo>
                  <a:cubicBezTo>
                    <a:pt x="28587" y="30361"/>
                    <a:pt x="28552" y="30481"/>
                    <a:pt x="28587" y="30588"/>
                  </a:cubicBezTo>
                  <a:cubicBezTo>
                    <a:pt x="28671" y="30945"/>
                    <a:pt x="28718" y="31314"/>
                    <a:pt x="28814" y="31695"/>
                  </a:cubicBezTo>
                  <a:cubicBezTo>
                    <a:pt x="28968" y="32302"/>
                    <a:pt x="29016" y="32909"/>
                    <a:pt x="28956" y="33529"/>
                  </a:cubicBezTo>
                  <a:cubicBezTo>
                    <a:pt x="28909" y="33933"/>
                    <a:pt x="28647" y="34207"/>
                    <a:pt x="28314" y="34410"/>
                  </a:cubicBezTo>
                  <a:cubicBezTo>
                    <a:pt x="27682" y="34231"/>
                    <a:pt x="27159" y="33910"/>
                    <a:pt x="26706" y="33433"/>
                  </a:cubicBezTo>
                  <a:cubicBezTo>
                    <a:pt x="26278" y="32981"/>
                    <a:pt x="25873" y="32517"/>
                    <a:pt x="25432" y="32100"/>
                  </a:cubicBezTo>
                  <a:cubicBezTo>
                    <a:pt x="24765" y="31469"/>
                    <a:pt x="24146" y="30778"/>
                    <a:pt x="23551" y="30076"/>
                  </a:cubicBezTo>
                  <a:cubicBezTo>
                    <a:pt x="22896" y="29302"/>
                    <a:pt x="22301" y="28504"/>
                    <a:pt x="21646" y="27718"/>
                  </a:cubicBezTo>
                  <a:cubicBezTo>
                    <a:pt x="21456" y="27492"/>
                    <a:pt x="21205" y="27373"/>
                    <a:pt x="21027" y="27147"/>
                  </a:cubicBezTo>
                  <a:cubicBezTo>
                    <a:pt x="20860" y="26944"/>
                    <a:pt x="20789" y="26659"/>
                    <a:pt x="20610" y="26480"/>
                  </a:cubicBezTo>
                  <a:cubicBezTo>
                    <a:pt x="20158" y="26016"/>
                    <a:pt x="19824" y="25480"/>
                    <a:pt x="19431" y="24980"/>
                  </a:cubicBezTo>
                  <a:cubicBezTo>
                    <a:pt x="19408" y="24944"/>
                    <a:pt x="19384" y="24920"/>
                    <a:pt x="19372" y="24885"/>
                  </a:cubicBezTo>
                  <a:cubicBezTo>
                    <a:pt x="19241" y="24647"/>
                    <a:pt x="18943" y="24539"/>
                    <a:pt x="18836" y="24242"/>
                  </a:cubicBezTo>
                  <a:cubicBezTo>
                    <a:pt x="18753" y="23992"/>
                    <a:pt x="18598" y="23742"/>
                    <a:pt x="18431" y="23515"/>
                  </a:cubicBezTo>
                  <a:cubicBezTo>
                    <a:pt x="18253" y="23277"/>
                    <a:pt x="18050" y="23075"/>
                    <a:pt x="17860" y="22837"/>
                  </a:cubicBezTo>
                  <a:cubicBezTo>
                    <a:pt x="17753" y="22718"/>
                    <a:pt x="17657" y="22611"/>
                    <a:pt x="17586" y="22480"/>
                  </a:cubicBezTo>
                  <a:cubicBezTo>
                    <a:pt x="17300" y="21956"/>
                    <a:pt x="16884" y="21551"/>
                    <a:pt x="16491" y="21134"/>
                  </a:cubicBezTo>
                  <a:cubicBezTo>
                    <a:pt x="16217" y="20848"/>
                    <a:pt x="15979" y="20539"/>
                    <a:pt x="15729" y="20229"/>
                  </a:cubicBezTo>
                  <a:cubicBezTo>
                    <a:pt x="15383" y="19813"/>
                    <a:pt x="15014" y="19408"/>
                    <a:pt x="14776" y="18908"/>
                  </a:cubicBezTo>
                  <a:cubicBezTo>
                    <a:pt x="14740" y="18848"/>
                    <a:pt x="14669" y="18801"/>
                    <a:pt x="14598" y="18789"/>
                  </a:cubicBezTo>
                  <a:cubicBezTo>
                    <a:pt x="14359" y="18705"/>
                    <a:pt x="14121" y="18646"/>
                    <a:pt x="13883" y="18610"/>
                  </a:cubicBezTo>
                  <a:cubicBezTo>
                    <a:pt x="13216" y="18491"/>
                    <a:pt x="12538" y="18396"/>
                    <a:pt x="11883" y="18277"/>
                  </a:cubicBezTo>
                  <a:cubicBezTo>
                    <a:pt x="11371" y="18193"/>
                    <a:pt x="10859" y="18074"/>
                    <a:pt x="10335" y="17979"/>
                  </a:cubicBezTo>
                  <a:cubicBezTo>
                    <a:pt x="9728" y="17860"/>
                    <a:pt x="9121" y="17777"/>
                    <a:pt x="8513" y="17658"/>
                  </a:cubicBezTo>
                  <a:cubicBezTo>
                    <a:pt x="8037" y="17562"/>
                    <a:pt x="7537" y="17455"/>
                    <a:pt x="7085" y="17324"/>
                  </a:cubicBezTo>
                  <a:cubicBezTo>
                    <a:pt x="6442" y="17134"/>
                    <a:pt x="5787" y="17062"/>
                    <a:pt x="5144" y="16907"/>
                  </a:cubicBezTo>
                  <a:cubicBezTo>
                    <a:pt x="5037" y="16884"/>
                    <a:pt x="4906" y="16884"/>
                    <a:pt x="4822" y="16836"/>
                  </a:cubicBezTo>
                  <a:cubicBezTo>
                    <a:pt x="4299" y="16586"/>
                    <a:pt x="3775" y="16312"/>
                    <a:pt x="3251" y="16062"/>
                  </a:cubicBezTo>
                  <a:cubicBezTo>
                    <a:pt x="2584" y="15729"/>
                    <a:pt x="2096" y="15169"/>
                    <a:pt x="1513" y="14717"/>
                  </a:cubicBezTo>
                  <a:cubicBezTo>
                    <a:pt x="1310" y="14574"/>
                    <a:pt x="1155" y="14336"/>
                    <a:pt x="1012" y="14121"/>
                  </a:cubicBezTo>
                  <a:cubicBezTo>
                    <a:pt x="679" y="13633"/>
                    <a:pt x="310" y="13157"/>
                    <a:pt x="143" y="12562"/>
                  </a:cubicBezTo>
                  <a:cubicBezTo>
                    <a:pt x="0" y="12038"/>
                    <a:pt x="60" y="11585"/>
                    <a:pt x="417" y="11133"/>
                  </a:cubicBezTo>
                  <a:cubicBezTo>
                    <a:pt x="691" y="10788"/>
                    <a:pt x="1024" y="10526"/>
                    <a:pt x="1453" y="10407"/>
                  </a:cubicBezTo>
                  <a:cubicBezTo>
                    <a:pt x="1822" y="10299"/>
                    <a:pt x="2203" y="10180"/>
                    <a:pt x="2596" y="10169"/>
                  </a:cubicBezTo>
                  <a:cubicBezTo>
                    <a:pt x="3298" y="10133"/>
                    <a:pt x="3989" y="10049"/>
                    <a:pt x="4668" y="9990"/>
                  </a:cubicBezTo>
                  <a:cubicBezTo>
                    <a:pt x="4906" y="9978"/>
                    <a:pt x="5156" y="9954"/>
                    <a:pt x="5394" y="9954"/>
                  </a:cubicBezTo>
                  <a:cubicBezTo>
                    <a:pt x="5715" y="9942"/>
                    <a:pt x="6037" y="9942"/>
                    <a:pt x="6346" y="9942"/>
                  </a:cubicBezTo>
                  <a:cubicBezTo>
                    <a:pt x="6585" y="9942"/>
                    <a:pt x="6847" y="9954"/>
                    <a:pt x="7085" y="9954"/>
                  </a:cubicBezTo>
                  <a:cubicBezTo>
                    <a:pt x="7537" y="9954"/>
                    <a:pt x="8013" y="9954"/>
                    <a:pt x="8478" y="9978"/>
                  </a:cubicBezTo>
                  <a:cubicBezTo>
                    <a:pt x="8942" y="9990"/>
                    <a:pt x="9418" y="10038"/>
                    <a:pt x="9883" y="10061"/>
                  </a:cubicBezTo>
                  <a:cubicBezTo>
                    <a:pt x="9954" y="10061"/>
                    <a:pt x="10026" y="10061"/>
                    <a:pt x="10097" y="10049"/>
                  </a:cubicBezTo>
                  <a:cubicBezTo>
                    <a:pt x="10180" y="10038"/>
                    <a:pt x="10264" y="9990"/>
                    <a:pt x="10323" y="10014"/>
                  </a:cubicBezTo>
                  <a:cubicBezTo>
                    <a:pt x="10776" y="10192"/>
                    <a:pt x="11252" y="10073"/>
                    <a:pt x="11704" y="10180"/>
                  </a:cubicBezTo>
                  <a:cubicBezTo>
                    <a:pt x="12121" y="10276"/>
                    <a:pt x="12573" y="10276"/>
                    <a:pt x="13002" y="10311"/>
                  </a:cubicBezTo>
                  <a:cubicBezTo>
                    <a:pt x="13240" y="10347"/>
                    <a:pt x="13490" y="10335"/>
                    <a:pt x="13728" y="10395"/>
                  </a:cubicBezTo>
                  <a:cubicBezTo>
                    <a:pt x="14288" y="10514"/>
                    <a:pt x="14788" y="10347"/>
                    <a:pt x="15252" y="10109"/>
                  </a:cubicBezTo>
                  <a:cubicBezTo>
                    <a:pt x="15562" y="9942"/>
                    <a:pt x="15848" y="9716"/>
                    <a:pt x="16145" y="9514"/>
                  </a:cubicBezTo>
                  <a:cubicBezTo>
                    <a:pt x="16753" y="9097"/>
                    <a:pt x="17360" y="8704"/>
                    <a:pt x="18050" y="8430"/>
                  </a:cubicBezTo>
                  <a:cubicBezTo>
                    <a:pt x="18157" y="8383"/>
                    <a:pt x="18253" y="8323"/>
                    <a:pt x="18336" y="8252"/>
                  </a:cubicBezTo>
                  <a:cubicBezTo>
                    <a:pt x="18753" y="7835"/>
                    <a:pt x="19253" y="7549"/>
                    <a:pt x="19777" y="7263"/>
                  </a:cubicBezTo>
                  <a:cubicBezTo>
                    <a:pt x="20039" y="7121"/>
                    <a:pt x="20265" y="6859"/>
                    <a:pt x="20503" y="6656"/>
                  </a:cubicBezTo>
                  <a:cubicBezTo>
                    <a:pt x="20658" y="6501"/>
                    <a:pt x="20801" y="6370"/>
                    <a:pt x="21015" y="6311"/>
                  </a:cubicBezTo>
                  <a:cubicBezTo>
                    <a:pt x="21134" y="6263"/>
                    <a:pt x="21229" y="6180"/>
                    <a:pt x="21336" y="6109"/>
                  </a:cubicBezTo>
                  <a:cubicBezTo>
                    <a:pt x="21563" y="5954"/>
                    <a:pt x="21741" y="5763"/>
                    <a:pt x="22003" y="5692"/>
                  </a:cubicBezTo>
                  <a:cubicBezTo>
                    <a:pt x="22408" y="5251"/>
                    <a:pt x="23039" y="5132"/>
                    <a:pt x="23420" y="4680"/>
                  </a:cubicBezTo>
                  <a:cubicBezTo>
                    <a:pt x="23480" y="4585"/>
                    <a:pt x="23599" y="4525"/>
                    <a:pt x="23706" y="4501"/>
                  </a:cubicBezTo>
                  <a:cubicBezTo>
                    <a:pt x="23992" y="4442"/>
                    <a:pt x="24230" y="4275"/>
                    <a:pt x="24468" y="4120"/>
                  </a:cubicBezTo>
                  <a:cubicBezTo>
                    <a:pt x="24980" y="3787"/>
                    <a:pt x="25551" y="3513"/>
                    <a:pt x="26039" y="3144"/>
                  </a:cubicBezTo>
                  <a:cubicBezTo>
                    <a:pt x="26516" y="2775"/>
                    <a:pt x="27051" y="2501"/>
                    <a:pt x="27563" y="2191"/>
                  </a:cubicBezTo>
                  <a:cubicBezTo>
                    <a:pt x="28040" y="1894"/>
                    <a:pt x="28516" y="1560"/>
                    <a:pt x="29064" y="1417"/>
                  </a:cubicBezTo>
                  <a:cubicBezTo>
                    <a:pt x="29206" y="1370"/>
                    <a:pt x="29349" y="1310"/>
                    <a:pt x="29468" y="1227"/>
                  </a:cubicBezTo>
                  <a:cubicBezTo>
                    <a:pt x="29968" y="870"/>
                    <a:pt x="30564" y="667"/>
                    <a:pt x="31100" y="358"/>
                  </a:cubicBezTo>
                  <a:cubicBezTo>
                    <a:pt x="31588" y="60"/>
                    <a:pt x="32124" y="48"/>
                    <a:pt x="32683" y="1"/>
                  </a:cubicBezTo>
                  <a:cubicBezTo>
                    <a:pt x="32743" y="1"/>
                    <a:pt x="32826" y="48"/>
                    <a:pt x="32874" y="108"/>
                  </a:cubicBezTo>
                  <a:cubicBezTo>
                    <a:pt x="33076" y="453"/>
                    <a:pt x="33231" y="786"/>
                    <a:pt x="33076" y="1227"/>
                  </a:cubicBezTo>
                  <a:cubicBezTo>
                    <a:pt x="32874" y="1798"/>
                    <a:pt x="32647" y="2370"/>
                    <a:pt x="32290" y="2894"/>
                  </a:cubicBezTo>
                  <a:cubicBezTo>
                    <a:pt x="32004" y="3287"/>
                    <a:pt x="31814" y="3739"/>
                    <a:pt x="31564" y="4204"/>
                  </a:cubicBezTo>
                  <a:cubicBezTo>
                    <a:pt x="31588" y="4346"/>
                    <a:pt x="31647" y="4537"/>
                    <a:pt x="31683" y="4715"/>
                  </a:cubicBezTo>
                  <a:cubicBezTo>
                    <a:pt x="31731" y="4954"/>
                    <a:pt x="31695" y="5168"/>
                    <a:pt x="31528" y="5358"/>
                  </a:cubicBezTo>
                  <a:cubicBezTo>
                    <a:pt x="31254" y="5692"/>
                    <a:pt x="30981" y="6025"/>
                    <a:pt x="30695" y="6359"/>
                  </a:cubicBezTo>
                  <a:cubicBezTo>
                    <a:pt x="30504" y="6585"/>
                    <a:pt x="30242" y="6668"/>
                    <a:pt x="29909" y="6656"/>
                  </a:cubicBezTo>
                  <a:cubicBezTo>
                    <a:pt x="29611" y="7085"/>
                    <a:pt x="29326" y="7537"/>
                    <a:pt x="29028" y="7978"/>
                  </a:cubicBezTo>
                  <a:cubicBezTo>
                    <a:pt x="29076" y="8216"/>
                    <a:pt x="29123" y="8454"/>
                    <a:pt x="29147" y="8692"/>
                  </a:cubicBezTo>
                  <a:cubicBezTo>
                    <a:pt x="29171" y="8752"/>
                    <a:pt x="29147" y="8811"/>
                    <a:pt x="29147" y="8859"/>
                  </a:cubicBezTo>
                  <a:cubicBezTo>
                    <a:pt x="29028" y="9347"/>
                    <a:pt x="28992" y="9871"/>
                    <a:pt x="28516" y="10180"/>
                  </a:cubicBezTo>
                  <a:cubicBezTo>
                    <a:pt x="28480" y="10192"/>
                    <a:pt x="28468" y="10240"/>
                    <a:pt x="28433" y="10276"/>
                  </a:cubicBezTo>
                  <a:cubicBezTo>
                    <a:pt x="28242" y="10585"/>
                    <a:pt x="27944" y="10716"/>
                    <a:pt x="27587" y="10752"/>
                  </a:cubicBezTo>
                  <a:cubicBezTo>
                    <a:pt x="27504" y="10764"/>
                    <a:pt x="27409" y="10764"/>
                    <a:pt x="27301" y="10776"/>
                  </a:cubicBezTo>
                  <a:cubicBezTo>
                    <a:pt x="27087" y="11061"/>
                    <a:pt x="26920" y="11347"/>
                    <a:pt x="26849" y="11681"/>
                  </a:cubicBezTo>
                  <a:cubicBezTo>
                    <a:pt x="26801" y="11919"/>
                    <a:pt x="26682" y="12145"/>
                    <a:pt x="26587" y="12395"/>
                  </a:cubicBezTo>
                  <a:cubicBezTo>
                    <a:pt x="26635" y="12431"/>
                    <a:pt x="26706" y="12490"/>
                    <a:pt x="26790" y="12502"/>
                  </a:cubicBezTo>
                  <a:cubicBezTo>
                    <a:pt x="27159" y="12550"/>
                    <a:pt x="27528" y="12621"/>
                    <a:pt x="27885" y="12693"/>
                  </a:cubicBezTo>
                  <a:cubicBezTo>
                    <a:pt x="28278" y="12776"/>
                    <a:pt x="28659" y="12812"/>
                    <a:pt x="29052" y="12871"/>
                  </a:cubicBezTo>
                  <a:cubicBezTo>
                    <a:pt x="29718" y="12966"/>
                    <a:pt x="30385" y="13038"/>
                    <a:pt x="31040" y="13205"/>
                  </a:cubicBezTo>
                  <a:cubicBezTo>
                    <a:pt x="31433" y="13288"/>
                    <a:pt x="31814" y="13347"/>
                    <a:pt x="32207" y="13431"/>
                  </a:cubicBezTo>
                  <a:cubicBezTo>
                    <a:pt x="32457" y="13467"/>
                    <a:pt x="32719" y="13526"/>
                    <a:pt x="32981" y="13574"/>
                  </a:cubicBezTo>
                  <a:cubicBezTo>
                    <a:pt x="33290" y="13633"/>
                    <a:pt x="33600" y="13693"/>
                    <a:pt x="33933" y="13693"/>
                  </a:cubicBezTo>
                  <a:cubicBezTo>
                    <a:pt x="34362" y="13693"/>
                    <a:pt x="34791" y="13752"/>
                    <a:pt x="35219" y="13812"/>
                  </a:cubicBezTo>
                  <a:cubicBezTo>
                    <a:pt x="35457" y="13848"/>
                    <a:pt x="35672" y="13812"/>
                    <a:pt x="35862" y="13681"/>
                  </a:cubicBezTo>
                  <a:cubicBezTo>
                    <a:pt x="36398" y="13312"/>
                    <a:pt x="36946" y="12931"/>
                    <a:pt x="37481" y="12550"/>
                  </a:cubicBezTo>
                  <a:cubicBezTo>
                    <a:pt x="37767" y="12359"/>
                    <a:pt x="38053" y="12157"/>
                    <a:pt x="38303" y="11943"/>
                  </a:cubicBezTo>
                  <a:cubicBezTo>
                    <a:pt x="38791" y="11502"/>
                    <a:pt x="39267" y="11050"/>
                    <a:pt x="39744" y="10597"/>
                  </a:cubicBezTo>
                  <a:cubicBezTo>
                    <a:pt x="39970" y="10395"/>
                    <a:pt x="40184" y="10169"/>
                    <a:pt x="40458" y="10061"/>
                  </a:cubicBezTo>
                  <a:cubicBezTo>
                    <a:pt x="40565" y="10014"/>
                    <a:pt x="40672" y="9954"/>
                    <a:pt x="40744" y="9871"/>
                  </a:cubicBezTo>
                  <a:cubicBezTo>
                    <a:pt x="40958" y="9633"/>
                    <a:pt x="41208" y="9645"/>
                    <a:pt x="41470" y="9716"/>
                  </a:cubicBezTo>
                  <a:cubicBezTo>
                    <a:pt x="41625" y="9764"/>
                    <a:pt x="41756" y="9823"/>
                    <a:pt x="41910" y="9835"/>
                  </a:cubicBezTo>
                  <a:cubicBezTo>
                    <a:pt x="42172" y="9859"/>
                    <a:pt x="42327" y="10014"/>
                    <a:pt x="42422" y="10216"/>
                  </a:cubicBezTo>
                  <a:cubicBezTo>
                    <a:pt x="42625" y="10597"/>
                    <a:pt x="42649" y="11002"/>
                    <a:pt x="42518" y="11419"/>
                  </a:cubicBezTo>
                  <a:cubicBezTo>
                    <a:pt x="42303" y="12038"/>
                    <a:pt x="42101" y="12657"/>
                    <a:pt x="42030" y="13324"/>
                  </a:cubicBezTo>
                  <a:cubicBezTo>
                    <a:pt x="41970" y="13871"/>
                    <a:pt x="41815" y="14419"/>
                    <a:pt x="41684" y="14979"/>
                  </a:cubicBezTo>
                  <a:cubicBezTo>
                    <a:pt x="41553" y="15491"/>
                    <a:pt x="41398" y="16026"/>
                    <a:pt x="41256" y="16586"/>
                  </a:cubicBezTo>
                  <a:cubicBezTo>
                    <a:pt x="41387" y="16622"/>
                    <a:pt x="41506" y="16681"/>
                    <a:pt x="41625" y="16705"/>
                  </a:cubicBezTo>
                  <a:cubicBezTo>
                    <a:pt x="41934" y="16741"/>
                    <a:pt x="42268" y="16776"/>
                    <a:pt x="42577" y="16800"/>
                  </a:cubicBezTo>
                  <a:cubicBezTo>
                    <a:pt x="43006" y="16848"/>
                    <a:pt x="43423" y="16967"/>
                    <a:pt x="43827" y="17146"/>
                  </a:cubicBezTo>
                  <a:cubicBezTo>
                    <a:pt x="44137" y="17277"/>
                    <a:pt x="44304" y="17598"/>
                    <a:pt x="44208" y="17919"/>
                  </a:cubicBezTo>
                  <a:cubicBezTo>
                    <a:pt x="44173" y="18086"/>
                    <a:pt x="44089" y="18229"/>
                    <a:pt x="43958" y="18348"/>
                  </a:cubicBezTo>
                  <a:cubicBezTo>
                    <a:pt x="43661" y="18646"/>
                    <a:pt x="43399" y="18943"/>
                    <a:pt x="43113" y="19241"/>
                  </a:cubicBezTo>
                  <a:cubicBezTo>
                    <a:pt x="42934" y="19443"/>
                    <a:pt x="42720" y="19598"/>
                    <a:pt x="42541" y="19777"/>
                  </a:cubicBezTo>
                  <a:cubicBezTo>
                    <a:pt x="42530" y="19801"/>
                    <a:pt x="42518" y="19801"/>
                    <a:pt x="42506" y="19813"/>
                  </a:cubicBezTo>
                  <a:cubicBezTo>
                    <a:pt x="42303" y="20015"/>
                    <a:pt x="42125" y="20241"/>
                    <a:pt x="41910" y="20408"/>
                  </a:cubicBezTo>
                  <a:cubicBezTo>
                    <a:pt x="41684" y="20575"/>
                    <a:pt x="41434" y="20694"/>
                    <a:pt x="41196" y="20825"/>
                  </a:cubicBezTo>
                  <a:cubicBezTo>
                    <a:pt x="41160" y="21146"/>
                    <a:pt x="41279" y="21420"/>
                    <a:pt x="41398" y="21658"/>
                  </a:cubicBezTo>
                  <a:cubicBezTo>
                    <a:pt x="41589" y="22063"/>
                    <a:pt x="41791" y="22456"/>
                    <a:pt x="41922" y="22896"/>
                  </a:cubicBezTo>
                  <a:cubicBezTo>
                    <a:pt x="41946" y="22992"/>
                    <a:pt x="42006" y="23099"/>
                    <a:pt x="42065" y="23194"/>
                  </a:cubicBezTo>
                  <a:cubicBezTo>
                    <a:pt x="42232" y="23492"/>
                    <a:pt x="42363" y="23801"/>
                    <a:pt x="42458" y="24123"/>
                  </a:cubicBezTo>
                  <a:cubicBezTo>
                    <a:pt x="42518" y="24325"/>
                    <a:pt x="42601" y="24516"/>
                    <a:pt x="42684" y="24706"/>
                  </a:cubicBezTo>
                  <a:cubicBezTo>
                    <a:pt x="42756" y="24885"/>
                    <a:pt x="42815" y="25051"/>
                    <a:pt x="42875" y="25218"/>
                  </a:cubicBezTo>
                  <a:cubicBezTo>
                    <a:pt x="42720" y="25420"/>
                    <a:pt x="42601" y="25611"/>
                    <a:pt x="42482" y="25789"/>
                  </a:cubicBezTo>
                  <a:cubicBezTo>
                    <a:pt x="42399" y="25944"/>
                    <a:pt x="42268" y="26028"/>
                    <a:pt x="42101" y="26111"/>
                  </a:cubicBezTo>
                  <a:cubicBezTo>
                    <a:pt x="41803" y="26206"/>
                    <a:pt x="41506" y="26242"/>
                    <a:pt x="41208" y="26194"/>
                  </a:cubicBezTo>
                  <a:cubicBezTo>
                    <a:pt x="40672" y="26123"/>
                    <a:pt x="40136" y="26016"/>
                    <a:pt x="39601" y="25932"/>
                  </a:cubicBezTo>
                  <a:cubicBezTo>
                    <a:pt x="39470" y="25909"/>
                    <a:pt x="39351" y="25932"/>
                    <a:pt x="39208" y="25932"/>
                  </a:cubicBezTo>
                  <a:cubicBezTo>
                    <a:pt x="38910" y="25932"/>
                    <a:pt x="38660" y="25837"/>
                    <a:pt x="38434" y="25647"/>
                  </a:cubicBezTo>
                  <a:cubicBezTo>
                    <a:pt x="38243" y="25468"/>
                    <a:pt x="38053" y="25289"/>
                    <a:pt x="37862" y="25123"/>
                  </a:cubicBezTo>
                  <a:cubicBezTo>
                    <a:pt x="37684" y="24980"/>
                    <a:pt x="37517" y="24837"/>
                    <a:pt x="37398" y="24635"/>
                  </a:cubicBezTo>
                  <a:cubicBezTo>
                    <a:pt x="37338" y="24539"/>
                    <a:pt x="37243" y="24468"/>
                    <a:pt x="37160" y="24396"/>
                  </a:cubicBezTo>
                  <a:cubicBezTo>
                    <a:pt x="36636" y="23885"/>
                    <a:pt x="36076" y="23396"/>
                    <a:pt x="35612" y="22837"/>
                  </a:cubicBezTo>
                  <a:cubicBezTo>
                    <a:pt x="35398" y="22599"/>
                    <a:pt x="35195" y="22361"/>
                    <a:pt x="34957" y="22134"/>
                  </a:cubicBezTo>
                  <a:cubicBezTo>
                    <a:pt x="34850" y="22039"/>
                    <a:pt x="34707" y="21980"/>
                    <a:pt x="34552" y="21956"/>
                  </a:cubicBezTo>
                  <a:cubicBezTo>
                    <a:pt x="34267" y="21908"/>
                    <a:pt x="33993" y="21908"/>
                    <a:pt x="33707" y="21860"/>
                  </a:cubicBezTo>
                  <a:cubicBezTo>
                    <a:pt x="33052" y="21765"/>
                    <a:pt x="32409" y="21646"/>
                    <a:pt x="31754" y="21539"/>
                  </a:cubicBezTo>
                  <a:cubicBezTo>
                    <a:pt x="31290" y="21468"/>
                    <a:pt x="30814" y="21408"/>
                    <a:pt x="30361" y="21325"/>
                  </a:cubicBezTo>
                  <a:cubicBezTo>
                    <a:pt x="29778" y="21241"/>
                    <a:pt x="29206" y="21075"/>
                    <a:pt x="28635" y="21110"/>
                  </a:cubicBezTo>
                  <a:cubicBezTo>
                    <a:pt x="28111" y="20896"/>
                    <a:pt x="27516" y="21003"/>
                    <a:pt x="26992" y="20765"/>
                  </a:cubicBezTo>
                  <a:cubicBezTo>
                    <a:pt x="26754" y="20658"/>
                    <a:pt x="26492" y="20658"/>
                    <a:pt x="26194" y="20598"/>
                  </a:cubicBezTo>
                  <a:cubicBezTo>
                    <a:pt x="26087" y="20872"/>
                    <a:pt x="26289" y="21122"/>
                    <a:pt x="26313" y="21384"/>
                  </a:cubicBezTo>
                  <a:cubicBezTo>
                    <a:pt x="26325" y="21670"/>
                    <a:pt x="26409" y="21944"/>
                    <a:pt x="26528" y="22206"/>
                  </a:cubicBezTo>
                  <a:cubicBezTo>
                    <a:pt x="26980" y="22277"/>
                    <a:pt x="27361" y="22444"/>
                    <a:pt x="27706" y="22742"/>
                  </a:cubicBezTo>
                  <a:cubicBezTo>
                    <a:pt x="27813" y="22837"/>
                    <a:pt x="27885" y="22920"/>
                    <a:pt x="27897" y="23075"/>
                  </a:cubicBezTo>
                  <a:cubicBezTo>
                    <a:pt x="27992" y="23765"/>
                    <a:pt x="28075" y="24456"/>
                    <a:pt x="27873" y="25135"/>
                  </a:cubicBezTo>
                  <a:cubicBezTo>
                    <a:pt x="27802" y="25373"/>
                    <a:pt x="27742" y="25611"/>
                    <a:pt x="27528" y="25766"/>
                  </a:cubicBezTo>
                  <a:cubicBezTo>
                    <a:pt x="27409" y="25849"/>
                    <a:pt x="27385" y="25968"/>
                    <a:pt x="27409" y="26111"/>
                  </a:cubicBezTo>
                  <a:cubicBezTo>
                    <a:pt x="27444" y="26349"/>
                    <a:pt x="27528" y="26635"/>
                    <a:pt x="27599" y="26909"/>
                  </a:cubicBezTo>
                  <a:close/>
                  <a:moveTo>
                    <a:pt x="30981" y="4977"/>
                  </a:moveTo>
                  <a:cubicBezTo>
                    <a:pt x="30933" y="5025"/>
                    <a:pt x="30873" y="5061"/>
                    <a:pt x="30838" y="5120"/>
                  </a:cubicBezTo>
                  <a:cubicBezTo>
                    <a:pt x="30790" y="5168"/>
                    <a:pt x="30766" y="5227"/>
                    <a:pt x="30719" y="5335"/>
                  </a:cubicBezTo>
                  <a:cubicBezTo>
                    <a:pt x="30969" y="5299"/>
                    <a:pt x="30992" y="5168"/>
                    <a:pt x="31016" y="5001"/>
                  </a:cubicBezTo>
                  <a:cubicBezTo>
                    <a:pt x="31159" y="4966"/>
                    <a:pt x="31231" y="4870"/>
                    <a:pt x="31159" y="4644"/>
                  </a:cubicBezTo>
                  <a:cubicBezTo>
                    <a:pt x="31064" y="4799"/>
                    <a:pt x="31028" y="4882"/>
                    <a:pt x="30981" y="4977"/>
                  </a:cubicBezTo>
                  <a:close/>
                  <a:moveTo>
                    <a:pt x="40684" y="10514"/>
                  </a:moveTo>
                  <a:cubicBezTo>
                    <a:pt x="40636" y="10514"/>
                    <a:pt x="40625" y="10502"/>
                    <a:pt x="40613" y="10514"/>
                  </a:cubicBezTo>
                  <a:cubicBezTo>
                    <a:pt x="39946" y="11061"/>
                    <a:pt x="39327" y="11657"/>
                    <a:pt x="38660" y="12204"/>
                  </a:cubicBezTo>
                  <a:cubicBezTo>
                    <a:pt x="38470" y="12359"/>
                    <a:pt x="38303" y="12550"/>
                    <a:pt x="38124" y="12705"/>
                  </a:cubicBezTo>
                  <a:cubicBezTo>
                    <a:pt x="37993" y="12800"/>
                    <a:pt x="37839" y="12895"/>
                    <a:pt x="37708" y="12978"/>
                  </a:cubicBezTo>
                  <a:cubicBezTo>
                    <a:pt x="37088" y="13431"/>
                    <a:pt x="36457" y="13895"/>
                    <a:pt x="35838" y="14336"/>
                  </a:cubicBezTo>
                  <a:cubicBezTo>
                    <a:pt x="35731" y="14407"/>
                    <a:pt x="35612" y="14455"/>
                    <a:pt x="35457" y="14431"/>
                  </a:cubicBezTo>
                  <a:cubicBezTo>
                    <a:pt x="34957" y="14348"/>
                    <a:pt x="34469" y="14276"/>
                    <a:pt x="33957" y="14205"/>
                  </a:cubicBezTo>
                  <a:cubicBezTo>
                    <a:pt x="33136" y="14098"/>
                    <a:pt x="32338" y="13848"/>
                    <a:pt x="31516" y="13752"/>
                  </a:cubicBezTo>
                  <a:cubicBezTo>
                    <a:pt x="30861" y="13681"/>
                    <a:pt x="30219" y="13538"/>
                    <a:pt x="29564" y="13431"/>
                  </a:cubicBezTo>
                  <a:cubicBezTo>
                    <a:pt x="29111" y="13359"/>
                    <a:pt x="28647" y="13264"/>
                    <a:pt x="28183" y="13193"/>
                  </a:cubicBezTo>
                  <a:cubicBezTo>
                    <a:pt x="27718" y="13097"/>
                    <a:pt x="27266" y="13014"/>
                    <a:pt x="26801" y="12943"/>
                  </a:cubicBezTo>
                  <a:cubicBezTo>
                    <a:pt x="26028" y="12824"/>
                    <a:pt x="25242" y="12728"/>
                    <a:pt x="24444" y="12609"/>
                  </a:cubicBezTo>
                  <a:cubicBezTo>
                    <a:pt x="23646" y="12490"/>
                    <a:pt x="22860" y="12324"/>
                    <a:pt x="22051" y="12240"/>
                  </a:cubicBezTo>
                  <a:cubicBezTo>
                    <a:pt x="21670" y="12193"/>
                    <a:pt x="21277" y="12121"/>
                    <a:pt x="20908" y="11990"/>
                  </a:cubicBezTo>
                  <a:cubicBezTo>
                    <a:pt x="20420" y="11823"/>
                    <a:pt x="19884" y="11704"/>
                    <a:pt x="19360" y="11657"/>
                  </a:cubicBezTo>
                  <a:cubicBezTo>
                    <a:pt x="18765" y="11597"/>
                    <a:pt x="18169" y="11526"/>
                    <a:pt x="17574" y="11407"/>
                  </a:cubicBezTo>
                  <a:cubicBezTo>
                    <a:pt x="17265" y="11347"/>
                    <a:pt x="16943" y="11288"/>
                    <a:pt x="16633" y="11240"/>
                  </a:cubicBezTo>
                  <a:cubicBezTo>
                    <a:pt x="16145" y="11181"/>
                    <a:pt x="15669" y="11133"/>
                    <a:pt x="15181" y="11073"/>
                  </a:cubicBezTo>
                  <a:cubicBezTo>
                    <a:pt x="14645" y="11014"/>
                    <a:pt x="14086" y="10954"/>
                    <a:pt x="13550" y="10919"/>
                  </a:cubicBezTo>
                  <a:cubicBezTo>
                    <a:pt x="12919" y="10859"/>
                    <a:pt x="12276" y="10811"/>
                    <a:pt x="11645" y="10764"/>
                  </a:cubicBezTo>
                  <a:cubicBezTo>
                    <a:pt x="11014" y="10716"/>
                    <a:pt x="10395" y="10561"/>
                    <a:pt x="9740" y="10597"/>
                  </a:cubicBezTo>
                  <a:cubicBezTo>
                    <a:pt x="9728" y="10597"/>
                    <a:pt x="9704" y="10597"/>
                    <a:pt x="9680" y="10585"/>
                  </a:cubicBezTo>
                  <a:cubicBezTo>
                    <a:pt x="8371" y="10407"/>
                    <a:pt x="7061" y="10395"/>
                    <a:pt x="5739" y="10466"/>
                  </a:cubicBezTo>
                  <a:cubicBezTo>
                    <a:pt x="5215" y="10502"/>
                    <a:pt x="4703" y="10478"/>
                    <a:pt x="4180" y="10502"/>
                  </a:cubicBezTo>
                  <a:cubicBezTo>
                    <a:pt x="3691" y="10514"/>
                    <a:pt x="3215" y="10526"/>
                    <a:pt x="2691" y="10657"/>
                  </a:cubicBezTo>
                  <a:cubicBezTo>
                    <a:pt x="2810" y="10990"/>
                    <a:pt x="2882" y="11312"/>
                    <a:pt x="3156" y="11490"/>
                  </a:cubicBezTo>
                  <a:cubicBezTo>
                    <a:pt x="3310" y="11597"/>
                    <a:pt x="3418" y="11752"/>
                    <a:pt x="3537" y="11895"/>
                  </a:cubicBezTo>
                  <a:cubicBezTo>
                    <a:pt x="3644" y="12050"/>
                    <a:pt x="3763" y="12204"/>
                    <a:pt x="3906" y="12312"/>
                  </a:cubicBezTo>
                  <a:cubicBezTo>
                    <a:pt x="4322" y="12585"/>
                    <a:pt x="4668" y="12919"/>
                    <a:pt x="5061" y="13217"/>
                  </a:cubicBezTo>
                  <a:cubicBezTo>
                    <a:pt x="5251" y="13371"/>
                    <a:pt x="5454" y="13502"/>
                    <a:pt x="5715" y="13562"/>
                  </a:cubicBezTo>
                  <a:cubicBezTo>
                    <a:pt x="6085" y="13657"/>
                    <a:pt x="6263" y="13931"/>
                    <a:pt x="6406" y="14252"/>
                  </a:cubicBezTo>
                  <a:cubicBezTo>
                    <a:pt x="6454" y="14371"/>
                    <a:pt x="6430" y="14467"/>
                    <a:pt x="6323" y="14550"/>
                  </a:cubicBezTo>
                  <a:cubicBezTo>
                    <a:pt x="6049" y="14741"/>
                    <a:pt x="5787" y="14848"/>
                    <a:pt x="5442" y="14871"/>
                  </a:cubicBezTo>
                  <a:cubicBezTo>
                    <a:pt x="4680" y="14931"/>
                    <a:pt x="4120" y="14502"/>
                    <a:pt x="3525" y="14169"/>
                  </a:cubicBezTo>
                  <a:cubicBezTo>
                    <a:pt x="3287" y="14038"/>
                    <a:pt x="3108" y="13800"/>
                    <a:pt x="2917" y="13609"/>
                  </a:cubicBezTo>
                  <a:cubicBezTo>
                    <a:pt x="2703" y="13383"/>
                    <a:pt x="2513" y="13157"/>
                    <a:pt x="2334" y="12943"/>
                  </a:cubicBezTo>
                  <a:cubicBezTo>
                    <a:pt x="2215" y="12788"/>
                    <a:pt x="2155" y="12609"/>
                    <a:pt x="2025" y="12466"/>
                  </a:cubicBezTo>
                  <a:cubicBezTo>
                    <a:pt x="1703" y="12109"/>
                    <a:pt x="1489" y="11704"/>
                    <a:pt x="1382" y="11240"/>
                  </a:cubicBezTo>
                  <a:cubicBezTo>
                    <a:pt x="1370" y="11133"/>
                    <a:pt x="1310" y="11050"/>
                    <a:pt x="1263" y="10931"/>
                  </a:cubicBezTo>
                  <a:cubicBezTo>
                    <a:pt x="965" y="11061"/>
                    <a:pt x="810" y="11300"/>
                    <a:pt x="620" y="11490"/>
                  </a:cubicBezTo>
                  <a:cubicBezTo>
                    <a:pt x="453" y="11657"/>
                    <a:pt x="429" y="11847"/>
                    <a:pt x="477" y="12062"/>
                  </a:cubicBezTo>
                  <a:cubicBezTo>
                    <a:pt x="572" y="12538"/>
                    <a:pt x="751" y="12966"/>
                    <a:pt x="1036" y="13395"/>
                  </a:cubicBezTo>
                  <a:cubicBezTo>
                    <a:pt x="1560" y="14193"/>
                    <a:pt x="2227" y="14800"/>
                    <a:pt x="2953" y="15360"/>
                  </a:cubicBezTo>
                  <a:cubicBezTo>
                    <a:pt x="3346" y="15657"/>
                    <a:pt x="3810" y="15860"/>
                    <a:pt x="4239" y="16074"/>
                  </a:cubicBezTo>
                  <a:cubicBezTo>
                    <a:pt x="4525" y="16229"/>
                    <a:pt x="4858" y="16217"/>
                    <a:pt x="5084" y="16491"/>
                  </a:cubicBezTo>
                  <a:cubicBezTo>
                    <a:pt x="5120" y="16526"/>
                    <a:pt x="5192" y="16538"/>
                    <a:pt x="5251" y="16538"/>
                  </a:cubicBezTo>
                  <a:cubicBezTo>
                    <a:pt x="6013" y="16705"/>
                    <a:pt x="6751" y="16896"/>
                    <a:pt x="7525" y="16967"/>
                  </a:cubicBezTo>
                  <a:cubicBezTo>
                    <a:pt x="7751" y="17003"/>
                    <a:pt x="7978" y="17050"/>
                    <a:pt x="8192" y="17074"/>
                  </a:cubicBezTo>
                  <a:cubicBezTo>
                    <a:pt x="8906" y="17205"/>
                    <a:pt x="9645" y="17360"/>
                    <a:pt x="10359" y="17479"/>
                  </a:cubicBezTo>
                  <a:cubicBezTo>
                    <a:pt x="11026" y="17598"/>
                    <a:pt x="11692" y="17658"/>
                    <a:pt x="12347" y="17836"/>
                  </a:cubicBezTo>
                  <a:cubicBezTo>
                    <a:pt x="12383" y="17848"/>
                    <a:pt x="12419" y="17848"/>
                    <a:pt x="12466" y="17848"/>
                  </a:cubicBezTo>
                  <a:cubicBezTo>
                    <a:pt x="13181" y="17896"/>
                    <a:pt x="13883" y="18027"/>
                    <a:pt x="14598" y="18134"/>
                  </a:cubicBezTo>
                  <a:cubicBezTo>
                    <a:pt x="14764" y="18158"/>
                    <a:pt x="14883" y="18217"/>
                    <a:pt x="14967" y="18336"/>
                  </a:cubicBezTo>
                  <a:cubicBezTo>
                    <a:pt x="15098" y="18515"/>
                    <a:pt x="15252" y="18681"/>
                    <a:pt x="15419" y="18848"/>
                  </a:cubicBezTo>
                  <a:lnTo>
                    <a:pt x="16622" y="20182"/>
                  </a:lnTo>
                  <a:cubicBezTo>
                    <a:pt x="16753" y="20336"/>
                    <a:pt x="16872" y="20515"/>
                    <a:pt x="17026" y="20658"/>
                  </a:cubicBezTo>
                  <a:cubicBezTo>
                    <a:pt x="17229" y="20860"/>
                    <a:pt x="17443" y="21051"/>
                    <a:pt x="17562" y="21301"/>
                  </a:cubicBezTo>
                  <a:cubicBezTo>
                    <a:pt x="17598" y="21396"/>
                    <a:pt x="17657" y="21456"/>
                    <a:pt x="17741" y="21527"/>
                  </a:cubicBezTo>
                  <a:cubicBezTo>
                    <a:pt x="18229" y="22015"/>
                    <a:pt x="18705" y="22527"/>
                    <a:pt x="19050" y="23134"/>
                  </a:cubicBezTo>
                  <a:cubicBezTo>
                    <a:pt x="19170" y="23325"/>
                    <a:pt x="19300" y="23504"/>
                    <a:pt x="19431" y="23682"/>
                  </a:cubicBezTo>
                  <a:cubicBezTo>
                    <a:pt x="19777" y="24158"/>
                    <a:pt x="20122" y="24623"/>
                    <a:pt x="20455" y="25099"/>
                  </a:cubicBezTo>
                  <a:cubicBezTo>
                    <a:pt x="20491" y="25147"/>
                    <a:pt x="20515" y="25218"/>
                    <a:pt x="20551" y="25230"/>
                  </a:cubicBezTo>
                  <a:cubicBezTo>
                    <a:pt x="20789" y="25349"/>
                    <a:pt x="20872" y="25587"/>
                    <a:pt x="21015" y="25778"/>
                  </a:cubicBezTo>
                  <a:cubicBezTo>
                    <a:pt x="21086" y="25885"/>
                    <a:pt x="21158" y="26004"/>
                    <a:pt x="21253" y="26099"/>
                  </a:cubicBezTo>
                  <a:cubicBezTo>
                    <a:pt x="21682" y="26575"/>
                    <a:pt x="22146" y="27016"/>
                    <a:pt x="22456" y="27587"/>
                  </a:cubicBezTo>
                  <a:cubicBezTo>
                    <a:pt x="22479" y="27623"/>
                    <a:pt x="22515" y="27671"/>
                    <a:pt x="22563" y="27718"/>
                  </a:cubicBezTo>
                  <a:cubicBezTo>
                    <a:pt x="22980" y="28206"/>
                    <a:pt x="23372" y="28683"/>
                    <a:pt x="23789" y="29171"/>
                  </a:cubicBezTo>
                  <a:cubicBezTo>
                    <a:pt x="23884" y="29290"/>
                    <a:pt x="23956" y="29409"/>
                    <a:pt x="24063" y="29528"/>
                  </a:cubicBezTo>
                  <a:cubicBezTo>
                    <a:pt x="24313" y="29861"/>
                    <a:pt x="24527" y="30231"/>
                    <a:pt x="24825" y="30516"/>
                  </a:cubicBezTo>
                  <a:cubicBezTo>
                    <a:pt x="25277" y="30957"/>
                    <a:pt x="25658" y="31481"/>
                    <a:pt x="26075" y="31957"/>
                  </a:cubicBezTo>
                  <a:cubicBezTo>
                    <a:pt x="26504" y="32445"/>
                    <a:pt x="26944" y="32945"/>
                    <a:pt x="27421" y="33398"/>
                  </a:cubicBezTo>
                  <a:cubicBezTo>
                    <a:pt x="27635" y="33612"/>
                    <a:pt x="27885" y="33779"/>
                    <a:pt x="28171" y="33874"/>
                  </a:cubicBezTo>
                  <a:cubicBezTo>
                    <a:pt x="28516" y="33743"/>
                    <a:pt x="28647" y="33493"/>
                    <a:pt x="28647" y="33159"/>
                  </a:cubicBezTo>
                  <a:cubicBezTo>
                    <a:pt x="28647" y="32790"/>
                    <a:pt x="28611" y="32421"/>
                    <a:pt x="28516" y="32052"/>
                  </a:cubicBezTo>
                  <a:cubicBezTo>
                    <a:pt x="28290" y="31290"/>
                    <a:pt x="28099" y="30528"/>
                    <a:pt x="27897" y="29754"/>
                  </a:cubicBezTo>
                  <a:cubicBezTo>
                    <a:pt x="27802" y="29349"/>
                    <a:pt x="27766" y="28933"/>
                    <a:pt x="27575" y="28564"/>
                  </a:cubicBezTo>
                  <a:cubicBezTo>
                    <a:pt x="27504" y="28421"/>
                    <a:pt x="27480" y="28242"/>
                    <a:pt x="27456" y="28075"/>
                  </a:cubicBezTo>
                  <a:cubicBezTo>
                    <a:pt x="27444" y="27980"/>
                    <a:pt x="27421" y="27897"/>
                    <a:pt x="27397" y="27802"/>
                  </a:cubicBezTo>
                  <a:cubicBezTo>
                    <a:pt x="27290" y="27421"/>
                    <a:pt x="27147" y="27040"/>
                    <a:pt x="27087" y="26659"/>
                  </a:cubicBezTo>
                  <a:cubicBezTo>
                    <a:pt x="26980" y="26063"/>
                    <a:pt x="26813" y="25480"/>
                    <a:pt x="26647" y="24920"/>
                  </a:cubicBezTo>
                  <a:cubicBezTo>
                    <a:pt x="26551" y="24551"/>
                    <a:pt x="26444" y="24158"/>
                    <a:pt x="26349" y="23777"/>
                  </a:cubicBezTo>
                  <a:cubicBezTo>
                    <a:pt x="26170" y="23003"/>
                    <a:pt x="26028" y="22230"/>
                    <a:pt x="25849" y="21456"/>
                  </a:cubicBezTo>
                  <a:cubicBezTo>
                    <a:pt x="25777" y="21122"/>
                    <a:pt x="25682" y="20801"/>
                    <a:pt x="25611" y="20467"/>
                  </a:cubicBezTo>
                  <a:cubicBezTo>
                    <a:pt x="25575" y="20348"/>
                    <a:pt x="25611" y="20194"/>
                    <a:pt x="25730" y="20182"/>
                  </a:cubicBezTo>
                  <a:cubicBezTo>
                    <a:pt x="25980" y="20158"/>
                    <a:pt x="26194" y="19967"/>
                    <a:pt x="26468" y="20039"/>
                  </a:cubicBezTo>
                  <a:cubicBezTo>
                    <a:pt x="26920" y="20146"/>
                    <a:pt x="27385" y="20241"/>
                    <a:pt x="27861" y="20289"/>
                  </a:cubicBezTo>
                  <a:cubicBezTo>
                    <a:pt x="29004" y="20396"/>
                    <a:pt x="30135" y="20575"/>
                    <a:pt x="31278" y="20694"/>
                  </a:cubicBezTo>
                  <a:cubicBezTo>
                    <a:pt x="32159" y="20777"/>
                    <a:pt x="33016" y="20932"/>
                    <a:pt x="33909" y="20991"/>
                  </a:cubicBezTo>
                  <a:cubicBezTo>
                    <a:pt x="34386" y="21015"/>
                    <a:pt x="34862" y="21134"/>
                    <a:pt x="35374" y="21218"/>
                  </a:cubicBezTo>
                  <a:cubicBezTo>
                    <a:pt x="35541" y="21420"/>
                    <a:pt x="35683" y="21658"/>
                    <a:pt x="35862" y="21884"/>
                  </a:cubicBezTo>
                  <a:cubicBezTo>
                    <a:pt x="36172" y="22277"/>
                    <a:pt x="36517" y="22658"/>
                    <a:pt x="36815" y="23051"/>
                  </a:cubicBezTo>
                  <a:cubicBezTo>
                    <a:pt x="37219" y="23575"/>
                    <a:pt x="37636" y="24087"/>
                    <a:pt x="38136" y="24516"/>
                  </a:cubicBezTo>
                  <a:cubicBezTo>
                    <a:pt x="38291" y="24647"/>
                    <a:pt x="38434" y="24813"/>
                    <a:pt x="38589" y="24944"/>
                  </a:cubicBezTo>
                  <a:cubicBezTo>
                    <a:pt x="38839" y="25170"/>
                    <a:pt x="39124" y="25337"/>
                    <a:pt x="39482" y="25361"/>
                  </a:cubicBezTo>
                  <a:cubicBezTo>
                    <a:pt x="39982" y="25397"/>
                    <a:pt x="40494" y="25492"/>
                    <a:pt x="40994" y="25539"/>
                  </a:cubicBezTo>
                  <a:cubicBezTo>
                    <a:pt x="41291" y="25575"/>
                    <a:pt x="41589" y="25539"/>
                    <a:pt x="41887" y="25539"/>
                  </a:cubicBezTo>
                  <a:cubicBezTo>
                    <a:pt x="41934" y="25468"/>
                    <a:pt x="41970" y="25397"/>
                    <a:pt x="42030" y="25349"/>
                  </a:cubicBezTo>
                  <a:cubicBezTo>
                    <a:pt x="42244" y="25158"/>
                    <a:pt x="42244" y="24932"/>
                    <a:pt x="42160" y="24682"/>
                  </a:cubicBezTo>
                  <a:cubicBezTo>
                    <a:pt x="42065" y="24456"/>
                    <a:pt x="41994" y="24218"/>
                    <a:pt x="41875" y="24004"/>
                  </a:cubicBezTo>
                  <a:cubicBezTo>
                    <a:pt x="41756" y="23789"/>
                    <a:pt x="41637" y="23551"/>
                    <a:pt x="41565" y="23289"/>
                  </a:cubicBezTo>
                  <a:cubicBezTo>
                    <a:pt x="41434" y="22849"/>
                    <a:pt x="41232" y="22420"/>
                    <a:pt x="41017" y="22003"/>
                  </a:cubicBezTo>
                  <a:cubicBezTo>
                    <a:pt x="40779" y="21563"/>
                    <a:pt x="40625" y="21110"/>
                    <a:pt x="40517" y="20634"/>
                  </a:cubicBezTo>
                  <a:cubicBezTo>
                    <a:pt x="40613" y="20491"/>
                    <a:pt x="40684" y="20360"/>
                    <a:pt x="40791" y="20253"/>
                  </a:cubicBezTo>
                  <a:cubicBezTo>
                    <a:pt x="40898" y="20170"/>
                    <a:pt x="41053" y="20122"/>
                    <a:pt x="41196" y="20051"/>
                  </a:cubicBezTo>
                  <a:cubicBezTo>
                    <a:pt x="41256" y="20027"/>
                    <a:pt x="41315" y="19955"/>
                    <a:pt x="41375" y="19920"/>
                  </a:cubicBezTo>
                  <a:cubicBezTo>
                    <a:pt x="41529" y="19801"/>
                    <a:pt x="41708" y="19682"/>
                    <a:pt x="41875" y="19563"/>
                  </a:cubicBezTo>
                  <a:cubicBezTo>
                    <a:pt x="41946" y="19503"/>
                    <a:pt x="42041" y="19455"/>
                    <a:pt x="42089" y="19384"/>
                  </a:cubicBezTo>
                  <a:cubicBezTo>
                    <a:pt x="42339" y="18967"/>
                    <a:pt x="42720" y="18693"/>
                    <a:pt x="43065" y="18372"/>
                  </a:cubicBezTo>
                  <a:cubicBezTo>
                    <a:pt x="43303" y="18146"/>
                    <a:pt x="43470" y="17848"/>
                    <a:pt x="43673" y="17550"/>
                  </a:cubicBezTo>
                  <a:cubicBezTo>
                    <a:pt x="43244" y="17408"/>
                    <a:pt x="42839" y="17300"/>
                    <a:pt x="42422" y="17265"/>
                  </a:cubicBezTo>
                  <a:cubicBezTo>
                    <a:pt x="42006" y="17253"/>
                    <a:pt x="41577" y="17062"/>
                    <a:pt x="41148" y="17241"/>
                  </a:cubicBezTo>
                  <a:cubicBezTo>
                    <a:pt x="41077" y="17443"/>
                    <a:pt x="41017" y="17658"/>
                    <a:pt x="40934" y="17884"/>
                  </a:cubicBezTo>
                  <a:cubicBezTo>
                    <a:pt x="40898" y="17979"/>
                    <a:pt x="40851" y="18086"/>
                    <a:pt x="40791" y="18181"/>
                  </a:cubicBezTo>
                  <a:cubicBezTo>
                    <a:pt x="40756" y="18217"/>
                    <a:pt x="40684" y="18253"/>
                    <a:pt x="40636" y="18241"/>
                  </a:cubicBezTo>
                  <a:cubicBezTo>
                    <a:pt x="40601" y="18241"/>
                    <a:pt x="40517" y="18181"/>
                    <a:pt x="40517" y="18134"/>
                  </a:cubicBezTo>
                  <a:cubicBezTo>
                    <a:pt x="40494" y="18003"/>
                    <a:pt x="40458" y="17860"/>
                    <a:pt x="40482" y="17741"/>
                  </a:cubicBezTo>
                  <a:cubicBezTo>
                    <a:pt x="40565" y="17300"/>
                    <a:pt x="40625" y="16848"/>
                    <a:pt x="40791" y="16431"/>
                  </a:cubicBezTo>
                  <a:cubicBezTo>
                    <a:pt x="41041" y="15764"/>
                    <a:pt x="41256" y="15074"/>
                    <a:pt x="41434" y="14395"/>
                  </a:cubicBezTo>
                  <a:cubicBezTo>
                    <a:pt x="41553" y="13919"/>
                    <a:pt x="41696" y="13443"/>
                    <a:pt x="41732" y="12966"/>
                  </a:cubicBezTo>
                  <a:cubicBezTo>
                    <a:pt x="41768" y="12300"/>
                    <a:pt x="41910" y="11669"/>
                    <a:pt x="42041" y="11014"/>
                  </a:cubicBezTo>
                  <a:cubicBezTo>
                    <a:pt x="41994" y="10954"/>
                    <a:pt x="41946" y="10895"/>
                    <a:pt x="41922" y="10835"/>
                  </a:cubicBezTo>
                  <a:cubicBezTo>
                    <a:pt x="41887" y="10764"/>
                    <a:pt x="41922" y="10645"/>
                    <a:pt x="41756" y="10645"/>
                  </a:cubicBezTo>
                  <a:cubicBezTo>
                    <a:pt x="41684" y="10800"/>
                    <a:pt x="41589" y="10942"/>
                    <a:pt x="41553" y="11097"/>
                  </a:cubicBezTo>
                  <a:cubicBezTo>
                    <a:pt x="41327" y="11776"/>
                    <a:pt x="41089" y="12443"/>
                    <a:pt x="40898" y="13133"/>
                  </a:cubicBezTo>
                  <a:cubicBezTo>
                    <a:pt x="40601" y="14145"/>
                    <a:pt x="40303" y="15133"/>
                    <a:pt x="39982" y="16134"/>
                  </a:cubicBezTo>
                  <a:cubicBezTo>
                    <a:pt x="39910" y="16348"/>
                    <a:pt x="39791" y="16550"/>
                    <a:pt x="39744" y="16776"/>
                  </a:cubicBezTo>
                  <a:cubicBezTo>
                    <a:pt x="39660" y="17348"/>
                    <a:pt x="39410" y="17848"/>
                    <a:pt x="39243" y="18396"/>
                  </a:cubicBezTo>
                  <a:cubicBezTo>
                    <a:pt x="39172" y="18646"/>
                    <a:pt x="39029" y="18872"/>
                    <a:pt x="38910" y="19110"/>
                  </a:cubicBezTo>
                  <a:cubicBezTo>
                    <a:pt x="38827" y="19277"/>
                    <a:pt x="38672" y="19348"/>
                    <a:pt x="38493" y="19324"/>
                  </a:cubicBezTo>
                  <a:cubicBezTo>
                    <a:pt x="38315" y="19301"/>
                    <a:pt x="38231" y="19170"/>
                    <a:pt x="38184" y="19027"/>
                  </a:cubicBezTo>
                  <a:cubicBezTo>
                    <a:pt x="38136" y="18848"/>
                    <a:pt x="38100" y="18634"/>
                    <a:pt x="38124" y="18467"/>
                  </a:cubicBezTo>
                  <a:cubicBezTo>
                    <a:pt x="38231" y="18050"/>
                    <a:pt x="38160" y="17598"/>
                    <a:pt x="38493" y="17253"/>
                  </a:cubicBezTo>
                  <a:cubicBezTo>
                    <a:pt x="38529" y="17217"/>
                    <a:pt x="38541" y="17146"/>
                    <a:pt x="38553" y="17086"/>
                  </a:cubicBezTo>
                  <a:cubicBezTo>
                    <a:pt x="38672" y="16431"/>
                    <a:pt x="38970" y="15836"/>
                    <a:pt x="39172" y="15217"/>
                  </a:cubicBezTo>
                  <a:cubicBezTo>
                    <a:pt x="39291" y="14812"/>
                    <a:pt x="39482" y="14443"/>
                    <a:pt x="39565" y="14038"/>
                  </a:cubicBezTo>
                  <a:cubicBezTo>
                    <a:pt x="39624" y="13764"/>
                    <a:pt x="39708" y="13526"/>
                    <a:pt x="39827" y="13312"/>
                  </a:cubicBezTo>
                  <a:cubicBezTo>
                    <a:pt x="39970" y="13050"/>
                    <a:pt x="40077" y="12800"/>
                    <a:pt x="40077" y="12502"/>
                  </a:cubicBezTo>
                  <a:cubicBezTo>
                    <a:pt x="40077" y="12335"/>
                    <a:pt x="40136" y="12204"/>
                    <a:pt x="40255" y="12097"/>
                  </a:cubicBezTo>
                  <a:cubicBezTo>
                    <a:pt x="40422" y="11954"/>
                    <a:pt x="40494" y="11740"/>
                    <a:pt x="40482" y="11538"/>
                  </a:cubicBezTo>
                  <a:cubicBezTo>
                    <a:pt x="40458" y="11347"/>
                    <a:pt x="40517" y="11204"/>
                    <a:pt x="40613" y="11061"/>
                  </a:cubicBezTo>
                  <a:cubicBezTo>
                    <a:pt x="40613" y="10954"/>
                    <a:pt x="40720" y="10764"/>
                    <a:pt x="40684" y="10514"/>
                  </a:cubicBezTo>
                  <a:close/>
                  <a:moveTo>
                    <a:pt x="25813" y="12240"/>
                  </a:moveTo>
                  <a:cubicBezTo>
                    <a:pt x="25932" y="12085"/>
                    <a:pt x="26039" y="11954"/>
                    <a:pt x="26135" y="11823"/>
                  </a:cubicBezTo>
                  <a:cubicBezTo>
                    <a:pt x="26039" y="11490"/>
                    <a:pt x="26301" y="11300"/>
                    <a:pt x="26432" y="11061"/>
                  </a:cubicBezTo>
                  <a:cubicBezTo>
                    <a:pt x="26968" y="10109"/>
                    <a:pt x="27563" y="9204"/>
                    <a:pt x="28159" y="8299"/>
                  </a:cubicBezTo>
                  <a:cubicBezTo>
                    <a:pt x="28409" y="7906"/>
                    <a:pt x="28671" y="7525"/>
                    <a:pt x="28909" y="7121"/>
                  </a:cubicBezTo>
                  <a:cubicBezTo>
                    <a:pt x="29171" y="6704"/>
                    <a:pt x="29421" y="6287"/>
                    <a:pt x="29718" y="5894"/>
                  </a:cubicBezTo>
                  <a:cubicBezTo>
                    <a:pt x="29980" y="5537"/>
                    <a:pt x="30159" y="5120"/>
                    <a:pt x="30504" y="4811"/>
                  </a:cubicBezTo>
                  <a:cubicBezTo>
                    <a:pt x="30516" y="4799"/>
                    <a:pt x="30516" y="4787"/>
                    <a:pt x="30540" y="4763"/>
                  </a:cubicBezTo>
                  <a:cubicBezTo>
                    <a:pt x="30957" y="4108"/>
                    <a:pt x="31350" y="3477"/>
                    <a:pt x="31766" y="2822"/>
                  </a:cubicBezTo>
                  <a:cubicBezTo>
                    <a:pt x="32100" y="2310"/>
                    <a:pt x="32457" y="1834"/>
                    <a:pt x="32635" y="1239"/>
                  </a:cubicBezTo>
                  <a:cubicBezTo>
                    <a:pt x="32743" y="894"/>
                    <a:pt x="32671" y="620"/>
                    <a:pt x="32409" y="370"/>
                  </a:cubicBezTo>
                  <a:cubicBezTo>
                    <a:pt x="31695" y="441"/>
                    <a:pt x="31111" y="810"/>
                    <a:pt x="30516" y="1120"/>
                  </a:cubicBezTo>
                  <a:cubicBezTo>
                    <a:pt x="29897" y="1441"/>
                    <a:pt x="29302" y="1858"/>
                    <a:pt x="28683" y="2239"/>
                  </a:cubicBezTo>
                  <a:cubicBezTo>
                    <a:pt x="28623" y="2287"/>
                    <a:pt x="28575" y="2334"/>
                    <a:pt x="28492" y="2358"/>
                  </a:cubicBezTo>
                  <a:cubicBezTo>
                    <a:pt x="27992" y="2501"/>
                    <a:pt x="27635" y="2882"/>
                    <a:pt x="27182" y="3132"/>
                  </a:cubicBezTo>
                  <a:cubicBezTo>
                    <a:pt x="26790" y="3370"/>
                    <a:pt x="26432" y="3668"/>
                    <a:pt x="26028" y="3918"/>
                  </a:cubicBezTo>
                  <a:cubicBezTo>
                    <a:pt x="25551" y="4215"/>
                    <a:pt x="25015" y="4430"/>
                    <a:pt x="24623" y="4846"/>
                  </a:cubicBezTo>
                  <a:cubicBezTo>
                    <a:pt x="24551" y="4918"/>
                    <a:pt x="24432" y="4942"/>
                    <a:pt x="24325" y="5001"/>
                  </a:cubicBezTo>
                  <a:cubicBezTo>
                    <a:pt x="23539" y="5466"/>
                    <a:pt x="22765" y="5954"/>
                    <a:pt x="22003" y="6478"/>
                  </a:cubicBezTo>
                  <a:cubicBezTo>
                    <a:pt x="21467" y="6847"/>
                    <a:pt x="20920" y="7228"/>
                    <a:pt x="20396" y="7621"/>
                  </a:cubicBezTo>
                  <a:cubicBezTo>
                    <a:pt x="19920" y="7990"/>
                    <a:pt x="19420" y="8287"/>
                    <a:pt x="18896" y="8609"/>
                  </a:cubicBezTo>
                  <a:cubicBezTo>
                    <a:pt x="18693" y="8728"/>
                    <a:pt x="18455" y="8823"/>
                    <a:pt x="18277" y="8978"/>
                  </a:cubicBezTo>
                  <a:cubicBezTo>
                    <a:pt x="18098" y="9121"/>
                    <a:pt x="17896" y="9216"/>
                    <a:pt x="17693" y="9323"/>
                  </a:cubicBezTo>
                  <a:cubicBezTo>
                    <a:pt x="17515" y="9407"/>
                    <a:pt x="17336" y="9549"/>
                    <a:pt x="17157" y="9621"/>
                  </a:cubicBezTo>
                  <a:cubicBezTo>
                    <a:pt x="16764" y="9799"/>
                    <a:pt x="16455" y="10121"/>
                    <a:pt x="16026" y="10240"/>
                  </a:cubicBezTo>
                  <a:cubicBezTo>
                    <a:pt x="15931" y="10276"/>
                    <a:pt x="15860" y="10335"/>
                    <a:pt x="15895" y="10466"/>
                  </a:cubicBezTo>
                  <a:cubicBezTo>
                    <a:pt x="15931" y="10478"/>
                    <a:pt x="15967" y="10526"/>
                    <a:pt x="16026" y="10538"/>
                  </a:cubicBezTo>
                  <a:cubicBezTo>
                    <a:pt x="16562" y="10645"/>
                    <a:pt x="17086" y="10752"/>
                    <a:pt x="17622" y="10835"/>
                  </a:cubicBezTo>
                  <a:cubicBezTo>
                    <a:pt x="17872" y="10883"/>
                    <a:pt x="18134" y="10871"/>
                    <a:pt x="18408" y="10907"/>
                  </a:cubicBezTo>
                  <a:cubicBezTo>
                    <a:pt x="18884" y="11002"/>
                    <a:pt x="19348" y="11181"/>
                    <a:pt x="19824" y="11240"/>
                  </a:cubicBezTo>
                  <a:cubicBezTo>
                    <a:pt x="19908" y="11252"/>
                    <a:pt x="20003" y="11312"/>
                    <a:pt x="20086" y="11347"/>
                  </a:cubicBezTo>
                  <a:cubicBezTo>
                    <a:pt x="20503" y="11442"/>
                    <a:pt x="20920" y="11585"/>
                    <a:pt x="21336" y="11669"/>
                  </a:cubicBezTo>
                  <a:cubicBezTo>
                    <a:pt x="21753" y="11764"/>
                    <a:pt x="22182" y="11800"/>
                    <a:pt x="22622" y="11883"/>
                  </a:cubicBezTo>
                  <a:cubicBezTo>
                    <a:pt x="22753" y="11895"/>
                    <a:pt x="22872" y="11919"/>
                    <a:pt x="23003" y="11954"/>
                  </a:cubicBezTo>
                  <a:cubicBezTo>
                    <a:pt x="23408" y="12014"/>
                    <a:pt x="23825" y="12085"/>
                    <a:pt x="24230" y="12133"/>
                  </a:cubicBezTo>
                  <a:cubicBezTo>
                    <a:pt x="24765" y="12145"/>
                    <a:pt x="25254" y="12312"/>
                    <a:pt x="25813" y="12240"/>
                  </a:cubicBezTo>
                  <a:close/>
                  <a:moveTo>
                    <a:pt x="27099" y="24992"/>
                  </a:moveTo>
                  <a:cubicBezTo>
                    <a:pt x="27230" y="24980"/>
                    <a:pt x="27242" y="24885"/>
                    <a:pt x="27266" y="24825"/>
                  </a:cubicBezTo>
                  <a:cubicBezTo>
                    <a:pt x="27290" y="24361"/>
                    <a:pt x="27301" y="23908"/>
                    <a:pt x="27301" y="23444"/>
                  </a:cubicBezTo>
                  <a:cubicBezTo>
                    <a:pt x="27301" y="23337"/>
                    <a:pt x="27266" y="23218"/>
                    <a:pt x="27218" y="23123"/>
                  </a:cubicBezTo>
                  <a:cubicBezTo>
                    <a:pt x="27123" y="22944"/>
                    <a:pt x="26980" y="22837"/>
                    <a:pt x="26790" y="22789"/>
                  </a:cubicBezTo>
                  <a:cubicBezTo>
                    <a:pt x="26718" y="22777"/>
                    <a:pt x="26647" y="22825"/>
                    <a:pt x="26575" y="22837"/>
                  </a:cubicBezTo>
                  <a:cubicBezTo>
                    <a:pt x="26682" y="23242"/>
                    <a:pt x="26754" y="23599"/>
                    <a:pt x="26861" y="23956"/>
                  </a:cubicBezTo>
                  <a:cubicBezTo>
                    <a:pt x="26968" y="24289"/>
                    <a:pt x="26885" y="24682"/>
                    <a:pt x="27099" y="24992"/>
                  </a:cubicBezTo>
                  <a:close/>
                  <a:moveTo>
                    <a:pt x="28183" y="28992"/>
                  </a:moveTo>
                  <a:cubicBezTo>
                    <a:pt x="28218" y="28075"/>
                    <a:pt x="28159" y="27885"/>
                    <a:pt x="27825" y="27564"/>
                  </a:cubicBezTo>
                  <a:cubicBezTo>
                    <a:pt x="27837" y="28075"/>
                    <a:pt x="27980" y="28504"/>
                    <a:pt x="28183" y="28992"/>
                  </a:cubicBezTo>
                  <a:close/>
                  <a:moveTo>
                    <a:pt x="27956" y="9740"/>
                  </a:moveTo>
                  <a:cubicBezTo>
                    <a:pt x="28314" y="9573"/>
                    <a:pt x="28409" y="9228"/>
                    <a:pt x="28552" y="8918"/>
                  </a:cubicBezTo>
                  <a:cubicBezTo>
                    <a:pt x="28587" y="8859"/>
                    <a:pt x="28552" y="8776"/>
                    <a:pt x="28552" y="8692"/>
                  </a:cubicBezTo>
                  <a:cubicBezTo>
                    <a:pt x="28302" y="9026"/>
                    <a:pt x="28075" y="9335"/>
                    <a:pt x="27956" y="974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a:extLst>
                <a:ext uri="{FF2B5EF4-FFF2-40B4-BE49-F238E27FC236}">
                  <a16:creationId xmlns:a16="http://schemas.microsoft.com/office/drawing/2014/main" id="{FC8CF13B-A565-4D54-BB91-C65D5D211D06}"/>
                </a:ext>
              </a:extLst>
            </p:cNvPr>
            <p:cNvSpPr/>
            <p:nvPr/>
          </p:nvSpPr>
          <p:spPr>
            <a:xfrm>
              <a:off x="7157682" y="1006780"/>
              <a:ext cx="51152" cy="46650"/>
            </a:xfrm>
            <a:custGeom>
              <a:avLst/>
              <a:gdLst/>
              <a:ahLst/>
              <a:cxnLst/>
              <a:rect l="l" t="t" r="r" b="b"/>
              <a:pathLst>
                <a:path w="1477" h="1347" extrusionOk="0">
                  <a:moveTo>
                    <a:pt x="655" y="1346"/>
                  </a:moveTo>
                  <a:cubicBezTo>
                    <a:pt x="310" y="1263"/>
                    <a:pt x="191" y="1025"/>
                    <a:pt x="1" y="834"/>
                  </a:cubicBezTo>
                  <a:cubicBezTo>
                    <a:pt x="84" y="608"/>
                    <a:pt x="155" y="406"/>
                    <a:pt x="251" y="191"/>
                  </a:cubicBezTo>
                  <a:cubicBezTo>
                    <a:pt x="286" y="72"/>
                    <a:pt x="394" y="37"/>
                    <a:pt x="513" y="25"/>
                  </a:cubicBezTo>
                  <a:cubicBezTo>
                    <a:pt x="810" y="1"/>
                    <a:pt x="1048" y="179"/>
                    <a:pt x="1298" y="299"/>
                  </a:cubicBezTo>
                  <a:cubicBezTo>
                    <a:pt x="1441" y="358"/>
                    <a:pt x="1477" y="572"/>
                    <a:pt x="1406" y="691"/>
                  </a:cubicBezTo>
                  <a:cubicBezTo>
                    <a:pt x="1322" y="834"/>
                    <a:pt x="1215" y="977"/>
                    <a:pt x="1096" y="1084"/>
                  </a:cubicBezTo>
                  <a:cubicBezTo>
                    <a:pt x="953" y="1192"/>
                    <a:pt x="798" y="1263"/>
                    <a:pt x="655" y="1346"/>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p15">
              <a:extLst>
                <a:ext uri="{FF2B5EF4-FFF2-40B4-BE49-F238E27FC236}">
                  <a16:creationId xmlns:a16="http://schemas.microsoft.com/office/drawing/2014/main" id="{1E484975-D5F9-49C8-BD05-C9F7EEFE17CB}"/>
                </a:ext>
              </a:extLst>
            </p:cNvPr>
            <p:cNvSpPr/>
            <p:nvPr/>
          </p:nvSpPr>
          <p:spPr>
            <a:xfrm>
              <a:off x="7290879" y="1009273"/>
              <a:ext cx="42494" cy="51568"/>
            </a:xfrm>
            <a:custGeom>
              <a:avLst/>
              <a:gdLst/>
              <a:ahLst/>
              <a:cxnLst/>
              <a:rect l="l" t="t" r="r" b="b"/>
              <a:pathLst>
                <a:path w="1227" h="1489" extrusionOk="0">
                  <a:moveTo>
                    <a:pt x="1227" y="310"/>
                  </a:moveTo>
                  <a:lnTo>
                    <a:pt x="1227" y="834"/>
                  </a:lnTo>
                  <a:cubicBezTo>
                    <a:pt x="929" y="1024"/>
                    <a:pt x="762" y="1405"/>
                    <a:pt x="358" y="1489"/>
                  </a:cubicBezTo>
                  <a:cubicBezTo>
                    <a:pt x="274" y="1417"/>
                    <a:pt x="167" y="1334"/>
                    <a:pt x="84" y="1250"/>
                  </a:cubicBezTo>
                  <a:cubicBezTo>
                    <a:pt x="48" y="1215"/>
                    <a:pt x="0" y="1143"/>
                    <a:pt x="12" y="1096"/>
                  </a:cubicBezTo>
                  <a:cubicBezTo>
                    <a:pt x="84" y="834"/>
                    <a:pt x="96" y="548"/>
                    <a:pt x="227" y="310"/>
                  </a:cubicBezTo>
                  <a:cubicBezTo>
                    <a:pt x="405" y="0"/>
                    <a:pt x="596" y="0"/>
                    <a:pt x="941" y="167"/>
                  </a:cubicBezTo>
                  <a:cubicBezTo>
                    <a:pt x="1012" y="215"/>
                    <a:pt x="1096" y="250"/>
                    <a:pt x="1227" y="31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p15">
              <a:extLst>
                <a:ext uri="{FF2B5EF4-FFF2-40B4-BE49-F238E27FC236}">
                  <a16:creationId xmlns:a16="http://schemas.microsoft.com/office/drawing/2014/main" id="{0BCB26D7-1B6A-4F72-A3E2-4771F071075A}"/>
                </a:ext>
              </a:extLst>
            </p:cNvPr>
            <p:cNvSpPr/>
            <p:nvPr/>
          </p:nvSpPr>
          <p:spPr>
            <a:xfrm>
              <a:off x="7226151" y="1013395"/>
              <a:ext cx="42910" cy="50321"/>
            </a:xfrm>
            <a:custGeom>
              <a:avLst/>
              <a:gdLst/>
              <a:ahLst/>
              <a:cxnLst/>
              <a:rect l="l" t="t" r="r" b="b"/>
              <a:pathLst>
                <a:path w="1239" h="1453" extrusionOk="0">
                  <a:moveTo>
                    <a:pt x="679" y="12"/>
                  </a:moveTo>
                  <a:cubicBezTo>
                    <a:pt x="941" y="0"/>
                    <a:pt x="1036" y="179"/>
                    <a:pt x="1131" y="369"/>
                  </a:cubicBezTo>
                  <a:cubicBezTo>
                    <a:pt x="1214" y="584"/>
                    <a:pt x="1238" y="774"/>
                    <a:pt x="1084" y="953"/>
                  </a:cubicBezTo>
                  <a:cubicBezTo>
                    <a:pt x="1024" y="1024"/>
                    <a:pt x="953" y="1072"/>
                    <a:pt x="857" y="1131"/>
                  </a:cubicBezTo>
                  <a:cubicBezTo>
                    <a:pt x="429" y="1453"/>
                    <a:pt x="83" y="1322"/>
                    <a:pt x="48" y="786"/>
                  </a:cubicBezTo>
                  <a:cubicBezTo>
                    <a:pt x="0" y="262"/>
                    <a:pt x="191" y="0"/>
                    <a:pt x="679" y="12"/>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p15">
              <a:extLst>
                <a:ext uri="{FF2B5EF4-FFF2-40B4-BE49-F238E27FC236}">
                  <a16:creationId xmlns:a16="http://schemas.microsoft.com/office/drawing/2014/main" id="{4D301C26-A0FA-4339-99EB-D50563FF62C0}"/>
                </a:ext>
              </a:extLst>
            </p:cNvPr>
            <p:cNvSpPr/>
            <p:nvPr/>
          </p:nvSpPr>
          <p:spPr>
            <a:xfrm>
              <a:off x="6943272" y="971316"/>
              <a:ext cx="40451" cy="45819"/>
            </a:xfrm>
            <a:custGeom>
              <a:avLst/>
              <a:gdLst/>
              <a:ahLst/>
              <a:cxnLst/>
              <a:rect l="l" t="t" r="r" b="b"/>
              <a:pathLst>
                <a:path w="1168" h="1323" extrusionOk="0">
                  <a:moveTo>
                    <a:pt x="679" y="1323"/>
                  </a:moveTo>
                  <a:lnTo>
                    <a:pt x="619" y="1323"/>
                  </a:lnTo>
                  <a:cubicBezTo>
                    <a:pt x="0" y="1108"/>
                    <a:pt x="36" y="894"/>
                    <a:pt x="119" y="382"/>
                  </a:cubicBezTo>
                  <a:cubicBezTo>
                    <a:pt x="143" y="156"/>
                    <a:pt x="334" y="1"/>
                    <a:pt x="548" y="13"/>
                  </a:cubicBezTo>
                  <a:cubicBezTo>
                    <a:pt x="774" y="13"/>
                    <a:pt x="1012" y="180"/>
                    <a:pt x="1072" y="370"/>
                  </a:cubicBezTo>
                  <a:cubicBezTo>
                    <a:pt x="1167" y="727"/>
                    <a:pt x="1036" y="1025"/>
                    <a:pt x="679" y="1323"/>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p15">
              <a:extLst>
                <a:ext uri="{FF2B5EF4-FFF2-40B4-BE49-F238E27FC236}">
                  <a16:creationId xmlns:a16="http://schemas.microsoft.com/office/drawing/2014/main" id="{9E5DD7FB-4281-4CBC-9EA7-924CD7035229}"/>
                </a:ext>
              </a:extLst>
            </p:cNvPr>
            <p:cNvSpPr/>
            <p:nvPr/>
          </p:nvSpPr>
          <p:spPr>
            <a:xfrm>
              <a:off x="6537518" y="897514"/>
              <a:ext cx="35914" cy="48278"/>
            </a:xfrm>
            <a:custGeom>
              <a:avLst/>
              <a:gdLst/>
              <a:ahLst/>
              <a:cxnLst/>
              <a:rect l="l" t="t" r="r" b="b"/>
              <a:pathLst>
                <a:path w="1037" h="1394" extrusionOk="0">
                  <a:moveTo>
                    <a:pt x="120" y="1310"/>
                  </a:moveTo>
                  <a:cubicBezTo>
                    <a:pt x="84" y="1096"/>
                    <a:pt x="60" y="941"/>
                    <a:pt x="24" y="775"/>
                  </a:cubicBezTo>
                  <a:cubicBezTo>
                    <a:pt x="1" y="489"/>
                    <a:pt x="167" y="203"/>
                    <a:pt x="417" y="108"/>
                  </a:cubicBezTo>
                  <a:cubicBezTo>
                    <a:pt x="679" y="1"/>
                    <a:pt x="977" y="132"/>
                    <a:pt x="1013" y="429"/>
                  </a:cubicBezTo>
                  <a:cubicBezTo>
                    <a:pt x="1036" y="715"/>
                    <a:pt x="1001" y="1001"/>
                    <a:pt x="846" y="1251"/>
                  </a:cubicBezTo>
                  <a:cubicBezTo>
                    <a:pt x="786" y="1358"/>
                    <a:pt x="679" y="1394"/>
                    <a:pt x="560" y="1382"/>
                  </a:cubicBezTo>
                  <a:cubicBezTo>
                    <a:pt x="417" y="1334"/>
                    <a:pt x="298" y="1322"/>
                    <a:pt x="120" y="131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p15">
              <a:extLst>
                <a:ext uri="{FF2B5EF4-FFF2-40B4-BE49-F238E27FC236}">
                  <a16:creationId xmlns:a16="http://schemas.microsoft.com/office/drawing/2014/main" id="{81A213A4-80DB-412D-B3B7-D41CC4BE71E4}"/>
                </a:ext>
              </a:extLst>
            </p:cNvPr>
            <p:cNvSpPr/>
            <p:nvPr/>
          </p:nvSpPr>
          <p:spPr>
            <a:xfrm>
              <a:off x="7344490" y="1032373"/>
              <a:ext cx="40832" cy="46615"/>
            </a:xfrm>
            <a:custGeom>
              <a:avLst/>
              <a:gdLst/>
              <a:ahLst/>
              <a:cxnLst/>
              <a:rect l="l" t="t" r="r" b="b"/>
              <a:pathLst>
                <a:path w="1179" h="1346" extrusionOk="0">
                  <a:moveTo>
                    <a:pt x="798" y="1238"/>
                  </a:moveTo>
                  <a:cubicBezTo>
                    <a:pt x="464" y="1345"/>
                    <a:pt x="286" y="1167"/>
                    <a:pt x="36" y="1012"/>
                  </a:cubicBezTo>
                  <a:cubicBezTo>
                    <a:pt x="36" y="869"/>
                    <a:pt x="0" y="703"/>
                    <a:pt x="36" y="536"/>
                  </a:cubicBezTo>
                  <a:cubicBezTo>
                    <a:pt x="95" y="179"/>
                    <a:pt x="381" y="0"/>
                    <a:pt x="738" y="83"/>
                  </a:cubicBezTo>
                  <a:cubicBezTo>
                    <a:pt x="1000" y="143"/>
                    <a:pt x="1179" y="417"/>
                    <a:pt x="1072" y="679"/>
                  </a:cubicBezTo>
                  <a:cubicBezTo>
                    <a:pt x="1012" y="869"/>
                    <a:pt x="893" y="1048"/>
                    <a:pt x="798" y="1238"/>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p15">
              <a:extLst>
                <a:ext uri="{FF2B5EF4-FFF2-40B4-BE49-F238E27FC236}">
                  <a16:creationId xmlns:a16="http://schemas.microsoft.com/office/drawing/2014/main" id="{61522B67-C83F-4E8D-AB90-4DE73601893A}"/>
                </a:ext>
              </a:extLst>
            </p:cNvPr>
            <p:cNvSpPr/>
            <p:nvPr/>
          </p:nvSpPr>
          <p:spPr>
            <a:xfrm>
              <a:off x="6600203" y="903298"/>
              <a:ext cx="34252" cy="47447"/>
            </a:xfrm>
            <a:custGeom>
              <a:avLst/>
              <a:gdLst/>
              <a:ahLst/>
              <a:cxnLst/>
              <a:rect l="l" t="t" r="r" b="b"/>
              <a:pathLst>
                <a:path w="989" h="1370" extrusionOk="0">
                  <a:moveTo>
                    <a:pt x="0" y="393"/>
                  </a:moveTo>
                  <a:cubicBezTo>
                    <a:pt x="167" y="274"/>
                    <a:pt x="322" y="179"/>
                    <a:pt x="477" y="72"/>
                  </a:cubicBezTo>
                  <a:cubicBezTo>
                    <a:pt x="584" y="0"/>
                    <a:pt x="703" y="24"/>
                    <a:pt x="774" y="131"/>
                  </a:cubicBezTo>
                  <a:cubicBezTo>
                    <a:pt x="858" y="239"/>
                    <a:pt x="953" y="358"/>
                    <a:pt x="977" y="453"/>
                  </a:cubicBezTo>
                  <a:cubicBezTo>
                    <a:pt x="989" y="751"/>
                    <a:pt x="953" y="1048"/>
                    <a:pt x="703" y="1274"/>
                  </a:cubicBezTo>
                  <a:cubicBezTo>
                    <a:pt x="619" y="1370"/>
                    <a:pt x="500" y="1370"/>
                    <a:pt x="393" y="1286"/>
                  </a:cubicBezTo>
                  <a:cubicBezTo>
                    <a:pt x="238" y="1191"/>
                    <a:pt x="143" y="1084"/>
                    <a:pt x="108" y="893"/>
                  </a:cubicBezTo>
                  <a:cubicBezTo>
                    <a:pt x="96" y="751"/>
                    <a:pt x="60" y="620"/>
                    <a:pt x="0" y="393"/>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p15">
              <a:extLst>
                <a:ext uri="{FF2B5EF4-FFF2-40B4-BE49-F238E27FC236}">
                  <a16:creationId xmlns:a16="http://schemas.microsoft.com/office/drawing/2014/main" id="{8A13A908-8EF0-48B3-A43D-4D6F6A699A9B}"/>
                </a:ext>
              </a:extLst>
            </p:cNvPr>
            <p:cNvSpPr/>
            <p:nvPr/>
          </p:nvSpPr>
          <p:spPr>
            <a:xfrm>
              <a:off x="6662888" y="916077"/>
              <a:ext cx="33420" cy="43325"/>
            </a:xfrm>
            <a:custGeom>
              <a:avLst/>
              <a:gdLst/>
              <a:ahLst/>
              <a:cxnLst/>
              <a:rect l="l" t="t" r="r" b="b"/>
              <a:pathLst>
                <a:path w="965" h="1251" extrusionOk="0">
                  <a:moveTo>
                    <a:pt x="917" y="703"/>
                  </a:moveTo>
                  <a:cubicBezTo>
                    <a:pt x="917" y="667"/>
                    <a:pt x="929" y="763"/>
                    <a:pt x="917" y="846"/>
                  </a:cubicBezTo>
                  <a:cubicBezTo>
                    <a:pt x="881" y="1072"/>
                    <a:pt x="738" y="1215"/>
                    <a:pt x="572" y="1239"/>
                  </a:cubicBezTo>
                  <a:cubicBezTo>
                    <a:pt x="381" y="1251"/>
                    <a:pt x="131" y="1120"/>
                    <a:pt x="83" y="941"/>
                  </a:cubicBezTo>
                  <a:cubicBezTo>
                    <a:pt x="12" y="703"/>
                    <a:pt x="0" y="465"/>
                    <a:pt x="143" y="239"/>
                  </a:cubicBezTo>
                  <a:cubicBezTo>
                    <a:pt x="250" y="84"/>
                    <a:pt x="429" y="1"/>
                    <a:pt x="572" y="24"/>
                  </a:cubicBezTo>
                  <a:cubicBezTo>
                    <a:pt x="774" y="72"/>
                    <a:pt x="953" y="262"/>
                    <a:pt x="965" y="465"/>
                  </a:cubicBezTo>
                  <a:cubicBezTo>
                    <a:pt x="953" y="501"/>
                    <a:pt x="929" y="548"/>
                    <a:pt x="917" y="703"/>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a:extLst>
                <a:ext uri="{FF2B5EF4-FFF2-40B4-BE49-F238E27FC236}">
                  <a16:creationId xmlns:a16="http://schemas.microsoft.com/office/drawing/2014/main" id="{D6C09E2E-EED2-4B99-90A1-C5226E7A240A}"/>
                </a:ext>
              </a:extLst>
            </p:cNvPr>
            <p:cNvSpPr/>
            <p:nvPr/>
          </p:nvSpPr>
          <p:spPr>
            <a:xfrm>
              <a:off x="6801002" y="943714"/>
              <a:ext cx="38373" cy="42910"/>
            </a:xfrm>
            <a:custGeom>
              <a:avLst/>
              <a:gdLst/>
              <a:ahLst/>
              <a:cxnLst/>
              <a:rect l="l" t="t" r="r" b="b"/>
              <a:pathLst>
                <a:path w="1108" h="1239" extrusionOk="0">
                  <a:moveTo>
                    <a:pt x="691" y="1238"/>
                  </a:moveTo>
                  <a:cubicBezTo>
                    <a:pt x="560" y="1179"/>
                    <a:pt x="429" y="1155"/>
                    <a:pt x="322" y="1096"/>
                  </a:cubicBezTo>
                  <a:cubicBezTo>
                    <a:pt x="60" y="941"/>
                    <a:pt x="1" y="691"/>
                    <a:pt x="132" y="417"/>
                  </a:cubicBezTo>
                  <a:cubicBezTo>
                    <a:pt x="310" y="60"/>
                    <a:pt x="739" y="0"/>
                    <a:pt x="1013" y="322"/>
                  </a:cubicBezTo>
                  <a:cubicBezTo>
                    <a:pt x="1084" y="405"/>
                    <a:pt x="1108" y="512"/>
                    <a:pt x="1084" y="631"/>
                  </a:cubicBezTo>
                  <a:cubicBezTo>
                    <a:pt x="1013" y="857"/>
                    <a:pt x="894" y="1036"/>
                    <a:pt x="691" y="1238"/>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p15">
              <a:extLst>
                <a:ext uri="{FF2B5EF4-FFF2-40B4-BE49-F238E27FC236}">
                  <a16:creationId xmlns:a16="http://schemas.microsoft.com/office/drawing/2014/main" id="{52514D42-BC6B-4643-B764-6ED90F6F45AE}"/>
                </a:ext>
              </a:extLst>
            </p:cNvPr>
            <p:cNvSpPr/>
            <p:nvPr/>
          </p:nvSpPr>
          <p:spPr>
            <a:xfrm>
              <a:off x="7019568" y="979593"/>
              <a:ext cx="35879" cy="44537"/>
            </a:xfrm>
            <a:custGeom>
              <a:avLst/>
              <a:gdLst/>
              <a:ahLst/>
              <a:cxnLst/>
              <a:rect l="l" t="t" r="r" b="b"/>
              <a:pathLst>
                <a:path w="1036" h="1286" extrusionOk="0">
                  <a:moveTo>
                    <a:pt x="12" y="679"/>
                  </a:moveTo>
                  <a:cubicBezTo>
                    <a:pt x="0" y="441"/>
                    <a:pt x="119" y="298"/>
                    <a:pt x="274" y="155"/>
                  </a:cubicBezTo>
                  <a:cubicBezTo>
                    <a:pt x="500" y="0"/>
                    <a:pt x="762" y="72"/>
                    <a:pt x="869" y="322"/>
                  </a:cubicBezTo>
                  <a:cubicBezTo>
                    <a:pt x="1036" y="714"/>
                    <a:pt x="762" y="1191"/>
                    <a:pt x="357" y="1262"/>
                  </a:cubicBezTo>
                  <a:cubicBezTo>
                    <a:pt x="202" y="1286"/>
                    <a:pt x="95" y="1215"/>
                    <a:pt x="71" y="1072"/>
                  </a:cubicBezTo>
                  <a:cubicBezTo>
                    <a:pt x="36" y="929"/>
                    <a:pt x="24" y="798"/>
                    <a:pt x="12" y="679"/>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p15">
              <a:extLst>
                <a:ext uri="{FF2B5EF4-FFF2-40B4-BE49-F238E27FC236}">
                  <a16:creationId xmlns:a16="http://schemas.microsoft.com/office/drawing/2014/main" id="{124A3796-4836-4C39-9A05-E17D365870B0}"/>
                </a:ext>
              </a:extLst>
            </p:cNvPr>
            <p:cNvSpPr/>
            <p:nvPr/>
          </p:nvSpPr>
          <p:spPr>
            <a:xfrm>
              <a:off x="6890492" y="959784"/>
              <a:ext cx="32208" cy="39204"/>
            </a:xfrm>
            <a:custGeom>
              <a:avLst/>
              <a:gdLst/>
              <a:ahLst/>
              <a:cxnLst/>
              <a:rect l="l" t="t" r="r" b="b"/>
              <a:pathLst>
                <a:path w="930" h="1132" extrusionOk="0">
                  <a:moveTo>
                    <a:pt x="131" y="1120"/>
                  </a:moveTo>
                  <a:cubicBezTo>
                    <a:pt x="96" y="894"/>
                    <a:pt x="36" y="715"/>
                    <a:pt x="12" y="536"/>
                  </a:cubicBezTo>
                  <a:cubicBezTo>
                    <a:pt x="0" y="263"/>
                    <a:pt x="119" y="132"/>
                    <a:pt x="369" y="48"/>
                  </a:cubicBezTo>
                  <a:cubicBezTo>
                    <a:pt x="489" y="1"/>
                    <a:pt x="596" y="48"/>
                    <a:pt x="691" y="120"/>
                  </a:cubicBezTo>
                  <a:cubicBezTo>
                    <a:pt x="846" y="263"/>
                    <a:pt x="929" y="441"/>
                    <a:pt x="929" y="667"/>
                  </a:cubicBezTo>
                  <a:cubicBezTo>
                    <a:pt x="929" y="965"/>
                    <a:pt x="810" y="1096"/>
                    <a:pt x="489" y="1132"/>
                  </a:cubicBezTo>
                  <a:cubicBezTo>
                    <a:pt x="393" y="1120"/>
                    <a:pt x="298" y="1120"/>
                    <a:pt x="131" y="1120"/>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5">
              <a:extLst>
                <a:ext uri="{FF2B5EF4-FFF2-40B4-BE49-F238E27FC236}">
                  <a16:creationId xmlns:a16="http://schemas.microsoft.com/office/drawing/2014/main" id="{52E5B6FA-4B92-4D9D-996F-1B849CEB46F9}"/>
                </a:ext>
              </a:extLst>
            </p:cNvPr>
            <p:cNvSpPr/>
            <p:nvPr/>
          </p:nvSpPr>
          <p:spPr>
            <a:xfrm>
              <a:off x="7097907" y="991957"/>
              <a:ext cx="42078" cy="37126"/>
            </a:xfrm>
            <a:custGeom>
              <a:avLst/>
              <a:gdLst/>
              <a:ahLst/>
              <a:cxnLst/>
              <a:rect l="l" t="t" r="r" b="b"/>
              <a:pathLst>
                <a:path w="1215" h="1072" extrusionOk="0">
                  <a:moveTo>
                    <a:pt x="857" y="72"/>
                  </a:moveTo>
                  <a:cubicBezTo>
                    <a:pt x="1215" y="619"/>
                    <a:pt x="1191" y="679"/>
                    <a:pt x="596" y="1072"/>
                  </a:cubicBezTo>
                  <a:cubicBezTo>
                    <a:pt x="429" y="1072"/>
                    <a:pt x="322" y="965"/>
                    <a:pt x="215" y="846"/>
                  </a:cubicBezTo>
                  <a:cubicBezTo>
                    <a:pt x="24" y="631"/>
                    <a:pt x="0" y="500"/>
                    <a:pt x="95" y="298"/>
                  </a:cubicBezTo>
                  <a:cubicBezTo>
                    <a:pt x="203" y="72"/>
                    <a:pt x="369" y="0"/>
                    <a:pt x="607" y="12"/>
                  </a:cubicBezTo>
                  <a:cubicBezTo>
                    <a:pt x="691" y="36"/>
                    <a:pt x="786" y="60"/>
                    <a:pt x="857" y="72"/>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p15">
              <a:extLst>
                <a:ext uri="{FF2B5EF4-FFF2-40B4-BE49-F238E27FC236}">
                  <a16:creationId xmlns:a16="http://schemas.microsoft.com/office/drawing/2014/main" id="{6ED72104-79CB-44D9-9817-512CA014DCF1}"/>
                </a:ext>
              </a:extLst>
            </p:cNvPr>
            <p:cNvSpPr/>
            <p:nvPr/>
          </p:nvSpPr>
          <p:spPr>
            <a:xfrm>
              <a:off x="6723910" y="930935"/>
              <a:ext cx="34252" cy="38788"/>
            </a:xfrm>
            <a:custGeom>
              <a:avLst/>
              <a:gdLst/>
              <a:ahLst/>
              <a:cxnLst/>
              <a:rect l="l" t="t" r="r" b="b"/>
              <a:pathLst>
                <a:path w="989" h="1120" extrusionOk="0">
                  <a:moveTo>
                    <a:pt x="988" y="845"/>
                  </a:moveTo>
                  <a:cubicBezTo>
                    <a:pt x="750" y="941"/>
                    <a:pt x="536" y="1024"/>
                    <a:pt x="334" y="1119"/>
                  </a:cubicBezTo>
                  <a:cubicBezTo>
                    <a:pt x="143" y="988"/>
                    <a:pt x="0" y="834"/>
                    <a:pt x="24" y="643"/>
                  </a:cubicBezTo>
                  <a:cubicBezTo>
                    <a:pt x="36" y="476"/>
                    <a:pt x="107" y="334"/>
                    <a:pt x="238" y="214"/>
                  </a:cubicBezTo>
                  <a:cubicBezTo>
                    <a:pt x="512" y="0"/>
                    <a:pt x="798" y="72"/>
                    <a:pt x="881" y="405"/>
                  </a:cubicBezTo>
                  <a:cubicBezTo>
                    <a:pt x="929" y="536"/>
                    <a:pt x="953" y="691"/>
                    <a:pt x="988" y="84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p15">
              <a:extLst>
                <a:ext uri="{FF2B5EF4-FFF2-40B4-BE49-F238E27FC236}">
                  <a16:creationId xmlns:a16="http://schemas.microsoft.com/office/drawing/2014/main" id="{8E6064B0-CF24-4F8E-8FA8-3BFA0AC5CCD2}"/>
                </a:ext>
              </a:extLst>
            </p:cNvPr>
            <p:cNvSpPr/>
            <p:nvPr/>
          </p:nvSpPr>
          <p:spPr>
            <a:xfrm>
              <a:off x="6560618" y="892978"/>
              <a:ext cx="6615" cy="3359"/>
            </a:xfrm>
            <a:custGeom>
              <a:avLst/>
              <a:gdLst/>
              <a:ahLst/>
              <a:cxnLst/>
              <a:rect l="l" t="t" r="r" b="b"/>
              <a:pathLst>
                <a:path w="191" h="97" extrusionOk="0">
                  <a:moveTo>
                    <a:pt x="191" y="25"/>
                  </a:moveTo>
                  <a:cubicBezTo>
                    <a:pt x="155" y="60"/>
                    <a:pt x="119" y="96"/>
                    <a:pt x="108" y="84"/>
                  </a:cubicBezTo>
                  <a:cubicBezTo>
                    <a:pt x="60" y="72"/>
                    <a:pt x="36" y="36"/>
                    <a:pt x="0" y="25"/>
                  </a:cubicBezTo>
                  <a:cubicBezTo>
                    <a:pt x="12" y="13"/>
                    <a:pt x="36" y="1"/>
                    <a:pt x="48" y="1"/>
                  </a:cubicBezTo>
                  <a:cubicBezTo>
                    <a:pt x="72" y="1"/>
                    <a:pt x="119" y="13"/>
                    <a:pt x="191" y="25"/>
                  </a:cubicBezTo>
                  <a:close/>
                </a:path>
              </a:pathLst>
            </a:custGeom>
            <a:solidFill>
              <a:schemeClr val="dk1"/>
            </a:solid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3;p15">
            <a:extLst>
              <a:ext uri="{FF2B5EF4-FFF2-40B4-BE49-F238E27FC236}">
                <a16:creationId xmlns:a16="http://schemas.microsoft.com/office/drawing/2014/main" id="{C691076D-54D4-4AB0-907A-EFD952585BD6}"/>
              </a:ext>
            </a:extLst>
          </p:cNvPr>
          <p:cNvSpPr/>
          <p:nvPr/>
        </p:nvSpPr>
        <p:spPr>
          <a:xfrm>
            <a:off x="1447368" y="3113017"/>
            <a:ext cx="1390245" cy="1385517"/>
          </a:xfrm>
          <a:custGeom>
            <a:avLst/>
            <a:gdLst/>
            <a:ahLst/>
            <a:cxnLst/>
            <a:rect l="l" t="t" r="r" b="b"/>
            <a:pathLst>
              <a:path w="43173" h="42245" extrusionOk="0">
                <a:moveTo>
                  <a:pt x="48" y="42245"/>
                </a:moveTo>
                <a:cubicBezTo>
                  <a:pt x="48" y="39690"/>
                  <a:pt x="-143" y="36245"/>
                  <a:pt x="1983" y="34828"/>
                </a:cubicBezTo>
                <a:cubicBezTo>
                  <a:pt x="10310" y="29276"/>
                  <a:pt x="33112" y="31866"/>
                  <a:pt x="29394" y="22574"/>
                </a:cubicBezTo>
                <a:cubicBezTo>
                  <a:pt x="28497" y="20331"/>
                  <a:pt x="24865" y="19097"/>
                  <a:pt x="22622" y="19994"/>
                </a:cubicBezTo>
                <a:cubicBezTo>
                  <a:pt x="18614" y="21598"/>
                  <a:pt x="17243" y="28097"/>
                  <a:pt x="18429" y="32248"/>
                </a:cubicBezTo>
                <a:cubicBezTo>
                  <a:pt x="20393" y="39119"/>
                  <a:pt x="32863" y="41598"/>
                  <a:pt x="39068" y="38052"/>
                </a:cubicBezTo>
                <a:cubicBezTo>
                  <a:pt x="51102" y="31174"/>
                  <a:pt x="33834" y="7686"/>
                  <a:pt x="22299" y="0"/>
                </a:cubicBezTo>
              </a:path>
            </a:pathLst>
          </a:custGeom>
          <a:noFill/>
          <a:ln w="19050" cap="flat" cmpd="sng">
            <a:solidFill>
              <a:schemeClr val="accent2">
                <a:lumMod val="75000"/>
              </a:schemeClr>
            </a:solidFill>
            <a:prstDash val="dash"/>
            <a:round/>
            <a:headEnd type="none" w="med" len="med"/>
            <a:tailEnd type="none" w="med" len="med"/>
          </a:ln>
        </p:spPr>
      </p:sp>
    </p:spTree>
    <p:extLst>
      <p:ext uri="{BB962C8B-B14F-4D97-AF65-F5344CB8AC3E}">
        <p14:creationId xmlns:p14="http://schemas.microsoft.com/office/powerpoint/2010/main" val="132515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a:xfrm>
            <a:off x="1849377" y="380174"/>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Experiment 1 :Baseline Model </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09"/>
            <a:chOff x="1046775" y="4034600"/>
            <a:chExt cx="898065" cy="428700"/>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 name="Google Shape;2223;p48">
              <a:extLst>
                <a:ext uri="{FF2B5EF4-FFF2-40B4-BE49-F238E27FC236}">
                  <a16:creationId xmlns:a16="http://schemas.microsoft.com/office/drawing/2014/main" id="{FC84B922-6B23-4E14-8D23-A57FD2886409}"/>
                </a:ext>
              </a:extLst>
            </p:cNvPr>
            <p:cNvSpPr/>
            <p:nvPr/>
          </p:nvSpPr>
          <p:spPr>
            <a:xfrm>
              <a:off x="1602885" y="4034600"/>
              <a:ext cx="63900" cy="428700"/>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2" name="Google Shape;2224;p48">
              <a:extLst>
                <a:ext uri="{FF2B5EF4-FFF2-40B4-BE49-F238E27FC236}">
                  <a16:creationId xmlns:a16="http://schemas.microsoft.com/office/drawing/2014/main" id="{2D7DCC3B-72A5-4C02-8C8E-FA9B5B10D07E}"/>
                </a:ext>
              </a:extLst>
            </p:cNvPr>
            <p:cNvSpPr/>
            <p:nvPr/>
          </p:nvSpPr>
          <p:spPr>
            <a:xfrm>
              <a:off x="169557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2225;p48">
              <a:extLst>
                <a:ext uri="{FF2B5EF4-FFF2-40B4-BE49-F238E27FC236}">
                  <a16:creationId xmlns:a16="http://schemas.microsoft.com/office/drawing/2014/main" id="{E8952EA2-C3AE-4B53-843D-47C986ED6BC7}"/>
                </a:ext>
              </a:extLst>
            </p:cNvPr>
            <p:cNvSpPr/>
            <p:nvPr/>
          </p:nvSpPr>
          <p:spPr>
            <a:xfrm>
              <a:off x="1788255"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75%</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280119" y="2037449"/>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Train Score:</a:t>
            </a:r>
          </a:p>
        </p:txBody>
      </p:sp>
      <p:sp>
        <p:nvSpPr>
          <p:cNvPr id="19" name="Rectangle 18">
            <a:extLst>
              <a:ext uri="{FF2B5EF4-FFF2-40B4-BE49-F238E27FC236}">
                <a16:creationId xmlns:a16="http://schemas.microsoft.com/office/drawing/2014/main" id="{6ABAF7C3-337A-4F17-9D15-6AF7F5A63598}"/>
              </a:ext>
            </a:extLst>
          </p:cNvPr>
          <p:cNvSpPr/>
          <p:nvPr/>
        </p:nvSpPr>
        <p:spPr>
          <a:xfrm>
            <a:off x="1280119" y="2560577"/>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2546901" y="2063521"/>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74.4 %</a:t>
            </a:r>
          </a:p>
        </p:txBody>
      </p:sp>
      <p:sp>
        <p:nvSpPr>
          <p:cNvPr id="21" name="Rectangle 20">
            <a:extLst>
              <a:ext uri="{FF2B5EF4-FFF2-40B4-BE49-F238E27FC236}">
                <a16:creationId xmlns:a16="http://schemas.microsoft.com/office/drawing/2014/main" id="{EEC1EE31-8174-4D37-A21E-8C553DC0BA5C}"/>
              </a:ext>
            </a:extLst>
          </p:cNvPr>
          <p:cNvSpPr/>
          <p:nvPr/>
        </p:nvSpPr>
        <p:spPr>
          <a:xfrm>
            <a:off x="2546900" y="2577226"/>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75.5 %</a:t>
            </a:r>
          </a:p>
        </p:txBody>
      </p:sp>
      <p:sp>
        <p:nvSpPr>
          <p:cNvPr id="3" name="Rectangle: Rounded Corners 2">
            <a:extLst>
              <a:ext uri="{FF2B5EF4-FFF2-40B4-BE49-F238E27FC236}">
                <a16:creationId xmlns:a16="http://schemas.microsoft.com/office/drawing/2014/main" id="{60D16D97-130A-4D25-9283-E0DDA513C374}"/>
              </a:ext>
            </a:extLst>
          </p:cNvPr>
          <p:cNvSpPr/>
          <p:nvPr/>
        </p:nvSpPr>
        <p:spPr>
          <a:xfrm>
            <a:off x="3889440" y="3181832"/>
            <a:ext cx="2734014" cy="1397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DBAC7889-B310-4E5C-9CA2-BA561E5342C4}"/>
              </a:ext>
            </a:extLst>
          </p:cNvPr>
          <p:cNvSpPr txBox="1"/>
          <p:nvPr/>
        </p:nvSpPr>
        <p:spPr>
          <a:xfrm>
            <a:off x="4196489" y="3419142"/>
            <a:ext cx="2119916" cy="923330"/>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baseline experiment</a:t>
            </a:r>
          </a:p>
        </p:txBody>
      </p:sp>
    </p:spTree>
    <p:extLst>
      <p:ext uri="{BB962C8B-B14F-4D97-AF65-F5344CB8AC3E}">
        <p14:creationId xmlns:p14="http://schemas.microsoft.com/office/powerpoint/2010/main" val="290142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63C-4298-4DE4-B1C8-B7EA8AF98680}"/>
              </a:ext>
            </a:extLst>
          </p:cNvPr>
          <p:cNvSpPr>
            <a:spLocks noGrp="1"/>
          </p:cNvSpPr>
          <p:nvPr>
            <p:ph type="title"/>
          </p:nvPr>
        </p:nvSpPr>
        <p:spPr>
          <a:xfrm>
            <a:off x="1462754" y="319884"/>
            <a:ext cx="6704647" cy="725349"/>
          </a:xfrm>
        </p:spPr>
        <p:txBody>
          <a:bodyPr>
            <a:normAutofit/>
          </a:bodyPr>
          <a:lstStyle/>
          <a:p>
            <a:r>
              <a:rPr lang="en-US" sz="2400" dirty="0">
                <a:latin typeface="Times New Roman" panose="02020603050405020304" pitchFamily="18" charset="0"/>
                <a:cs typeface="Times New Roman" panose="02020603050405020304" pitchFamily="18" charset="0"/>
              </a:rPr>
              <a:t>Experiment 2: Logistic Regression </a:t>
            </a:r>
          </a:p>
        </p:txBody>
      </p:sp>
      <p:grpSp>
        <p:nvGrpSpPr>
          <p:cNvPr id="4" name="Google Shape;2216;p48">
            <a:extLst>
              <a:ext uri="{FF2B5EF4-FFF2-40B4-BE49-F238E27FC236}">
                <a16:creationId xmlns:a16="http://schemas.microsoft.com/office/drawing/2014/main" id="{4FBABBAB-C7D6-4DDD-9607-EED996800486}"/>
              </a:ext>
            </a:extLst>
          </p:cNvPr>
          <p:cNvGrpSpPr/>
          <p:nvPr/>
        </p:nvGrpSpPr>
        <p:grpSpPr>
          <a:xfrm>
            <a:off x="1336867" y="3695903"/>
            <a:ext cx="1769238" cy="369809"/>
            <a:chOff x="1046775" y="4034600"/>
            <a:chExt cx="898065" cy="428700"/>
          </a:xfrm>
        </p:grpSpPr>
        <p:sp>
          <p:nvSpPr>
            <p:cNvPr id="5" name="Google Shape;2217;p48">
              <a:extLst>
                <a:ext uri="{FF2B5EF4-FFF2-40B4-BE49-F238E27FC236}">
                  <a16:creationId xmlns:a16="http://schemas.microsoft.com/office/drawing/2014/main" id="{34629A6D-F4B8-4E41-A7F4-0AF438A02E20}"/>
                </a:ext>
              </a:extLst>
            </p:cNvPr>
            <p:cNvSpPr/>
            <p:nvPr/>
          </p:nvSpPr>
          <p:spPr>
            <a:xfrm>
              <a:off x="104677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2218;p48">
              <a:extLst>
                <a:ext uri="{FF2B5EF4-FFF2-40B4-BE49-F238E27FC236}">
                  <a16:creationId xmlns:a16="http://schemas.microsoft.com/office/drawing/2014/main" id="{B3208285-AB03-4D08-9748-9E78374FA600}"/>
                </a:ext>
              </a:extLst>
            </p:cNvPr>
            <p:cNvSpPr/>
            <p:nvPr/>
          </p:nvSpPr>
          <p:spPr>
            <a:xfrm>
              <a:off x="113946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2219;p48">
              <a:extLst>
                <a:ext uri="{FF2B5EF4-FFF2-40B4-BE49-F238E27FC236}">
                  <a16:creationId xmlns:a16="http://schemas.microsoft.com/office/drawing/2014/main" id="{55A1D899-6516-441A-A369-D42767AB50F2}"/>
                </a:ext>
              </a:extLst>
            </p:cNvPr>
            <p:cNvSpPr/>
            <p:nvPr/>
          </p:nvSpPr>
          <p:spPr>
            <a:xfrm>
              <a:off x="123214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2220;p48">
              <a:extLst>
                <a:ext uri="{FF2B5EF4-FFF2-40B4-BE49-F238E27FC236}">
                  <a16:creationId xmlns:a16="http://schemas.microsoft.com/office/drawing/2014/main" id="{B9932BD9-17A1-4294-922D-BFD4D9AC6239}"/>
                </a:ext>
              </a:extLst>
            </p:cNvPr>
            <p:cNvSpPr/>
            <p:nvPr/>
          </p:nvSpPr>
          <p:spPr>
            <a:xfrm>
              <a:off x="132483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 name="Google Shape;2221;p48">
              <a:extLst>
                <a:ext uri="{FF2B5EF4-FFF2-40B4-BE49-F238E27FC236}">
                  <a16:creationId xmlns:a16="http://schemas.microsoft.com/office/drawing/2014/main" id="{A81A7D58-5530-4CDE-A909-DFEAD95ED911}"/>
                </a:ext>
              </a:extLst>
            </p:cNvPr>
            <p:cNvSpPr/>
            <p:nvPr/>
          </p:nvSpPr>
          <p:spPr>
            <a:xfrm>
              <a:off x="1417515"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 name="Google Shape;2222;p48">
              <a:extLst>
                <a:ext uri="{FF2B5EF4-FFF2-40B4-BE49-F238E27FC236}">
                  <a16:creationId xmlns:a16="http://schemas.microsoft.com/office/drawing/2014/main" id="{1688621D-E8A2-44F6-9259-080C412A38E3}"/>
                </a:ext>
              </a:extLst>
            </p:cNvPr>
            <p:cNvSpPr/>
            <p:nvPr/>
          </p:nvSpPr>
          <p:spPr>
            <a:xfrm>
              <a:off x="1510200" y="4034600"/>
              <a:ext cx="63900" cy="428700"/>
            </a:xfrm>
            <a:prstGeom prst="roundRect">
              <a:avLst>
                <a:gd name="adj" fmla="val 5000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 name="Google Shape;2223;p48">
              <a:extLst>
                <a:ext uri="{FF2B5EF4-FFF2-40B4-BE49-F238E27FC236}">
                  <a16:creationId xmlns:a16="http://schemas.microsoft.com/office/drawing/2014/main" id="{FC84B922-6B23-4E14-8D23-A57FD2886409}"/>
                </a:ext>
              </a:extLst>
            </p:cNvPr>
            <p:cNvSpPr/>
            <p:nvPr/>
          </p:nvSpPr>
          <p:spPr>
            <a:xfrm>
              <a:off x="1602885" y="4034600"/>
              <a:ext cx="63900" cy="428700"/>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2" name="Google Shape;2224;p48">
              <a:extLst>
                <a:ext uri="{FF2B5EF4-FFF2-40B4-BE49-F238E27FC236}">
                  <a16:creationId xmlns:a16="http://schemas.microsoft.com/office/drawing/2014/main" id="{2D7DCC3B-72A5-4C02-8C8E-FA9B5B10D07E}"/>
                </a:ext>
              </a:extLst>
            </p:cNvPr>
            <p:cNvSpPr/>
            <p:nvPr/>
          </p:nvSpPr>
          <p:spPr>
            <a:xfrm>
              <a:off x="169557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2225;p48">
              <a:extLst>
                <a:ext uri="{FF2B5EF4-FFF2-40B4-BE49-F238E27FC236}">
                  <a16:creationId xmlns:a16="http://schemas.microsoft.com/office/drawing/2014/main" id="{E8952EA2-C3AE-4B53-843D-47C986ED6BC7}"/>
                </a:ext>
              </a:extLst>
            </p:cNvPr>
            <p:cNvSpPr/>
            <p:nvPr/>
          </p:nvSpPr>
          <p:spPr>
            <a:xfrm>
              <a:off x="1788255"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2226;p48">
              <a:extLst>
                <a:ext uri="{FF2B5EF4-FFF2-40B4-BE49-F238E27FC236}">
                  <a16:creationId xmlns:a16="http://schemas.microsoft.com/office/drawing/2014/main" id="{715BEA67-C480-4C46-A2E9-DA420CAC886B}"/>
                </a:ext>
              </a:extLst>
            </p:cNvPr>
            <p:cNvSpPr/>
            <p:nvPr/>
          </p:nvSpPr>
          <p:spPr>
            <a:xfrm>
              <a:off x="1880940" y="4034600"/>
              <a:ext cx="63900" cy="428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5" name="Google Shape;2202;p48">
            <a:extLst>
              <a:ext uri="{FF2B5EF4-FFF2-40B4-BE49-F238E27FC236}">
                <a16:creationId xmlns:a16="http://schemas.microsoft.com/office/drawing/2014/main" id="{9C45BFD5-3621-402C-96BD-4C0DCFFA65CB}"/>
              </a:ext>
            </a:extLst>
          </p:cNvPr>
          <p:cNvSpPr txBox="1"/>
          <p:nvPr/>
        </p:nvSpPr>
        <p:spPr>
          <a:xfrm>
            <a:off x="1849377" y="4262364"/>
            <a:ext cx="1052700" cy="2496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200" b="1" dirty="0">
                <a:solidFill>
                  <a:schemeClr val="dk1"/>
                </a:solidFill>
                <a:latin typeface="Bebas Neue"/>
                <a:ea typeface="Bebas Neue"/>
                <a:cs typeface="Bebas Neue"/>
                <a:sym typeface="Bebas Neue"/>
              </a:rPr>
              <a:t>81%</a:t>
            </a:r>
            <a:endParaRPr sz="2200" b="1" dirty="0">
              <a:solidFill>
                <a:schemeClr val="dk1"/>
              </a:solidFill>
              <a:latin typeface="Bebas Neue"/>
              <a:ea typeface="Bebas Neue"/>
              <a:cs typeface="Bebas Neue"/>
              <a:sym typeface="Bebas Neue"/>
            </a:endParaRPr>
          </a:p>
        </p:txBody>
      </p:sp>
      <p:sp>
        <p:nvSpPr>
          <p:cNvPr id="17" name="Rectangle 16">
            <a:extLst>
              <a:ext uri="{FF2B5EF4-FFF2-40B4-BE49-F238E27FC236}">
                <a16:creationId xmlns:a16="http://schemas.microsoft.com/office/drawing/2014/main" id="{FEB0959A-1278-4FA7-9048-D2C8ADA46972}"/>
              </a:ext>
            </a:extLst>
          </p:cNvPr>
          <p:cNvSpPr/>
          <p:nvPr/>
        </p:nvSpPr>
        <p:spPr>
          <a:xfrm>
            <a:off x="1181912" y="1698080"/>
            <a:ext cx="2261741" cy="1643972"/>
          </a:xfrm>
          <a:prstGeom prst="rect">
            <a:avLst/>
          </a:prstGeom>
          <a:ln w="19050">
            <a:solidFill>
              <a:schemeClr val="tx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7B325D-3797-4FEC-BC1E-474230E2E3B8}"/>
              </a:ext>
            </a:extLst>
          </p:cNvPr>
          <p:cNvSpPr/>
          <p:nvPr/>
        </p:nvSpPr>
        <p:spPr>
          <a:xfrm>
            <a:off x="1280119" y="2037449"/>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Train Score:</a:t>
            </a:r>
          </a:p>
        </p:txBody>
      </p:sp>
      <p:sp>
        <p:nvSpPr>
          <p:cNvPr id="19" name="Rectangle 18">
            <a:extLst>
              <a:ext uri="{FF2B5EF4-FFF2-40B4-BE49-F238E27FC236}">
                <a16:creationId xmlns:a16="http://schemas.microsoft.com/office/drawing/2014/main" id="{6ABAF7C3-337A-4F17-9D15-6AF7F5A63598}"/>
              </a:ext>
            </a:extLst>
          </p:cNvPr>
          <p:cNvSpPr/>
          <p:nvPr/>
        </p:nvSpPr>
        <p:spPr>
          <a:xfrm>
            <a:off x="1280119" y="2560577"/>
            <a:ext cx="1939441" cy="338554"/>
          </a:xfrm>
          <a:prstGeom prst="rect">
            <a:avLst/>
          </a:prstGeom>
          <a:noFill/>
        </p:spPr>
        <p:txBody>
          <a:bodyPr wrap="square" lIns="91440" tIns="45720" rIns="91440" bIns="45720">
            <a:spAutoFit/>
          </a:bodyPr>
          <a:lstStyle/>
          <a:p>
            <a:r>
              <a:rPr lang="en-US" sz="1600" dirty="0">
                <a:ln w="0"/>
                <a:solidFill>
                  <a:schemeClr val="tx2">
                    <a:lumMod val="50000"/>
                  </a:schemeClr>
                </a:solidFill>
                <a:effectLst>
                  <a:outerShdw blurRad="38100" dist="19050" dir="2700000" algn="tl" rotWithShape="0">
                    <a:schemeClr val="dk1">
                      <a:alpha val="40000"/>
                    </a:schemeClr>
                  </a:outerShdw>
                </a:effectLst>
              </a:rPr>
              <a:t>Test Score:</a:t>
            </a:r>
          </a:p>
        </p:txBody>
      </p:sp>
      <p:sp>
        <p:nvSpPr>
          <p:cNvPr id="20" name="Rectangle 19">
            <a:extLst>
              <a:ext uri="{FF2B5EF4-FFF2-40B4-BE49-F238E27FC236}">
                <a16:creationId xmlns:a16="http://schemas.microsoft.com/office/drawing/2014/main" id="{A0461326-97CB-4D50-80DC-2C662E417706}"/>
              </a:ext>
            </a:extLst>
          </p:cNvPr>
          <p:cNvSpPr/>
          <p:nvPr/>
        </p:nvSpPr>
        <p:spPr>
          <a:xfrm>
            <a:off x="2546901" y="2063521"/>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81.5 %</a:t>
            </a:r>
          </a:p>
        </p:txBody>
      </p:sp>
      <p:sp>
        <p:nvSpPr>
          <p:cNvPr id="21" name="Rectangle 20">
            <a:extLst>
              <a:ext uri="{FF2B5EF4-FFF2-40B4-BE49-F238E27FC236}">
                <a16:creationId xmlns:a16="http://schemas.microsoft.com/office/drawing/2014/main" id="{EEC1EE31-8174-4D37-A21E-8C553DC0BA5C}"/>
              </a:ext>
            </a:extLst>
          </p:cNvPr>
          <p:cNvSpPr/>
          <p:nvPr/>
        </p:nvSpPr>
        <p:spPr>
          <a:xfrm>
            <a:off x="2546900" y="2577226"/>
            <a:ext cx="671980" cy="307777"/>
          </a:xfrm>
          <a:prstGeom prst="rect">
            <a:avLst/>
          </a:prstGeom>
          <a:noFill/>
        </p:spPr>
        <p:txBody>
          <a:bodyPr wrap="none" lIns="91440" tIns="45720" rIns="91440" bIns="45720">
            <a:spAutoFit/>
          </a:bodyPr>
          <a:lstStyle/>
          <a:p>
            <a:pPr algn="ctr"/>
            <a:r>
              <a:rPr lang="en-US" sz="1400" b="0" cap="none" spc="0" dirty="0">
                <a:ln w="0"/>
                <a:solidFill>
                  <a:schemeClr val="accent6">
                    <a:lumMod val="50000"/>
                  </a:schemeClr>
                </a:solidFill>
                <a:effectLst>
                  <a:outerShdw blurRad="38100" dist="19050" dir="2700000" algn="tl" rotWithShape="0">
                    <a:schemeClr val="dk1">
                      <a:alpha val="40000"/>
                    </a:schemeClr>
                  </a:outerShdw>
                </a:effectLst>
              </a:rPr>
              <a:t>81.9 %</a:t>
            </a:r>
          </a:p>
        </p:txBody>
      </p:sp>
      <p:sp>
        <p:nvSpPr>
          <p:cNvPr id="23" name="Rectangle: Rounded Corners 22">
            <a:extLst>
              <a:ext uri="{FF2B5EF4-FFF2-40B4-BE49-F238E27FC236}">
                <a16:creationId xmlns:a16="http://schemas.microsoft.com/office/drawing/2014/main" id="{E580E217-0231-44F6-96DC-A4A8646B8016}"/>
              </a:ext>
            </a:extLst>
          </p:cNvPr>
          <p:cNvSpPr/>
          <p:nvPr/>
        </p:nvSpPr>
        <p:spPr>
          <a:xfrm>
            <a:off x="3889440" y="3181832"/>
            <a:ext cx="2734014" cy="1397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ABB0A98D-F9C4-4508-A9D9-4957169E2AA6}"/>
              </a:ext>
            </a:extLst>
          </p:cNvPr>
          <p:cNvSpPr txBox="1"/>
          <p:nvPr/>
        </p:nvSpPr>
        <p:spPr>
          <a:xfrm>
            <a:off x="4290238" y="3339034"/>
            <a:ext cx="2119916" cy="923330"/>
          </a:xfrm>
          <a:prstGeom prst="rect">
            <a:avLst/>
          </a:prstGeom>
          <a:noFill/>
        </p:spPr>
        <p:txBody>
          <a:bodyPr wrap="square">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sym typeface="Arial"/>
              </a:rPr>
              <a:t>It shows the score percentage of logistic experiment</a:t>
            </a:r>
          </a:p>
        </p:txBody>
      </p:sp>
    </p:spTree>
    <p:extLst>
      <p:ext uri="{BB962C8B-B14F-4D97-AF65-F5344CB8AC3E}">
        <p14:creationId xmlns:p14="http://schemas.microsoft.com/office/powerpoint/2010/main" val="338440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460</Words>
  <Application>Microsoft Office PowerPoint</Application>
  <PresentationFormat>On-screen Show (16:9)</PresentationFormat>
  <Paragraphs>151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Bebas Neue</vt:lpstr>
      <vt:lpstr>Calibri</vt:lpstr>
      <vt:lpstr>Times New Roman</vt:lpstr>
      <vt:lpstr>Office Theme</vt:lpstr>
      <vt:lpstr>Airlines Passenger Satisfaction Classification Project </vt:lpstr>
      <vt:lpstr>Table of Content</vt:lpstr>
      <vt:lpstr>Introduction</vt:lpstr>
      <vt:lpstr>Methodology </vt:lpstr>
      <vt:lpstr>Data Understanding</vt:lpstr>
      <vt:lpstr>Pre-processing the dataset &amp; Simple EDA</vt:lpstr>
      <vt:lpstr>Experiments</vt:lpstr>
      <vt:lpstr>Experiment 1 :Baseline Model </vt:lpstr>
      <vt:lpstr>Experiment 2: Logistic Regression </vt:lpstr>
      <vt:lpstr>Experiment 3: Standard Scale with the Grid search</vt:lpstr>
      <vt:lpstr>Experiment 4: KNN Classifier</vt:lpstr>
      <vt:lpstr>Experiment 5: Decision Tree Classifier</vt:lpstr>
      <vt:lpstr>Experiment 6: Random Forest Classifier</vt:lpstr>
      <vt:lpstr>Experiment 7: XGBoost</vt:lpstr>
      <vt:lpstr>ROC Curve</vt:lpstr>
      <vt:lpstr>Precision &amp; Recall For Best Model</vt:lpstr>
      <vt:lpstr>Confusion Matric For Best Model</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2021-12-18T18:22:24Z</dcterms:modified>
</cp:coreProperties>
</file>