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CE2-8F17-460E-8D0C-0D973CF47A3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F43C65-4C2D-4F54-B3A8-B4DA43EB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CE2-8F17-460E-8D0C-0D973CF47A3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3C65-4C2D-4F54-B3A8-B4DA43EB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4F43C65-4C2D-4F54-B3A8-B4DA43EB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CE2-8F17-460E-8D0C-0D973CF47A3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CE2-8F17-460E-8D0C-0D973CF47A3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4F43C65-4C2D-4F54-B3A8-B4DA43EB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CE2-8F17-460E-8D0C-0D973CF47A3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F43C65-4C2D-4F54-B3A8-B4DA43EB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7B6FCE2-8F17-460E-8D0C-0D973CF47A3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3C65-4C2D-4F54-B3A8-B4DA43EB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CE2-8F17-460E-8D0C-0D973CF47A3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4F43C65-4C2D-4F54-B3A8-B4DA43EB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CE2-8F17-460E-8D0C-0D973CF47A3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4F43C65-4C2D-4F54-B3A8-B4DA43EB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CE2-8F17-460E-8D0C-0D973CF47A3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F43C65-4C2D-4F54-B3A8-B4DA43EB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F43C65-4C2D-4F54-B3A8-B4DA43EB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FCE2-8F17-460E-8D0C-0D973CF47A3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4F43C65-4C2D-4F54-B3A8-B4DA43EB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7B6FCE2-8F17-460E-8D0C-0D973CF47A3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7B6FCE2-8F17-460E-8D0C-0D973CF47A3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4F43C65-4C2D-4F54-B3A8-B4DA43EB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study in linguistics</a:t>
            </a:r>
          </a:p>
          <a:p>
            <a:r>
              <a:rPr lang="en-US" dirty="0" smtClean="0"/>
              <a:t>And natural language processing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Paraphrase Identification</a:t>
            </a:r>
            <a:endParaRPr lang="en-US" dirty="0"/>
          </a:p>
        </p:txBody>
      </p:sp>
      <p:pic>
        <p:nvPicPr>
          <p:cNvPr id="5" name="Picture 2" descr="Paraphrasing – The Word on College Reading and Writ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733800"/>
            <a:ext cx="2857500" cy="2085976"/>
          </a:xfrm>
          <a:prstGeom prst="rect">
            <a:avLst/>
          </a:prstGeom>
          <a:noFill/>
        </p:spPr>
      </p:pic>
      <p:pic>
        <p:nvPicPr>
          <p:cNvPr id="6" name="~PP1869.WAV">
            <a:hlinkClick r:id="" action="ppaction://media"/>
          </p:cNvPr>
          <p:cNvPicPr>
            <a:picLocks noRot="1" noChangeAspect="1"/>
          </p:cNvPicPr>
          <p:nvPr>
            <a:wavAudioFile r:embed="rId1" name="~PP1869.WAV"/>
          </p:nvPr>
        </p:nvPicPr>
        <p:blipFill>
          <a:blip r:embed="rId4" cstate="print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9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people invest their time in Linguistics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can you do with a degree in Linguistics?</a:t>
            </a:r>
            <a:endParaRPr lang="en-US" dirty="0" smtClean="0"/>
          </a:p>
          <a:p>
            <a:r>
              <a:rPr lang="en-US" dirty="0" smtClean="0"/>
              <a:t>What is Linguistics?</a:t>
            </a:r>
          </a:p>
          <a:p>
            <a:r>
              <a:rPr lang="en-US" dirty="0" smtClean="0"/>
              <a:t>What are the tools that linguists have provided?</a:t>
            </a:r>
          </a:p>
          <a:p>
            <a:r>
              <a:rPr lang="en-US" dirty="0" smtClean="0"/>
              <a:t>Are they useful?</a:t>
            </a:r>
          </a:p>
          <a:p>
            <a:r>
              <a:rPr lang="en-US" dirty="0" smtClean="0"/>
              <a:t>Do the tools explain the theory?</a:t>
            </a:r>
            <a:endParaRPr lang="en-US" dirty="0"/>
          </a:p>
        </p:txBody>
      </p:sp>
      <p:pic>
        <p:nvPicPr>
          <p:cNvPr id="5" name="~PP890.WAV">
            <a:hlinkClick r:id="" action="ppaction://media"/>
          </p:cNvPr>
          <p:cNvPicPr>
            <a:picLocks noRot="1" noChangeAspect="1"/>
          </p:cNvPicPr>
          <p:nvPr>
            <a:wavAudioFile r:embed="rId1" name="~PP890.WAV"/>
          </p:nvPr>
        </p:nvPicPr>
        <p:blipFill>
          <a:blip r:embed="rId3" cstate="print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732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can I provide as a student of Linguistics?</a:t>
            </a:r>
          </a:p>
          <a:p>
            <a:r>
              <a:rPr lang="en-US" dirty="0" smtClean="0"/>
              <a:t>Have people done this before?</a:t>
            </a:r>
          </a:p>
          <a:p>
            <a:r>
              <a:rPr lang="en-US" dirty="0" smtClean="0"/>
              <a:t>What is a paraphrase?</a:t>
            </a:r>
          </a:p>
          <a:p>
            <a:r>
              <a:rPr lang="en-US" dirty="0" smtClean="0"/>
              <a:t>Why is this important?</a:t>
            </a:r>
          </a:p>
          <a:p>
            <a:r>
              <a:rPr lang="en-US" dirty="0" smtClean="0"/>
              <a:t>Case study</a:t>
            </a:r>
            <a:endParaRPr lang="en-US" dirty="0"/>
          </a:p>
        </p:txBody>
      </p:sp>
      <p:pic>
        <p:nvPicPr>
          <p:cNvPr id="5122" name="Picture 2" descr="Paraphrasing - Grillo: Saint Project - LibGuides at La Salle Academ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971800"/>
            <a:ext cx="4424082" cy="3418609"/>
          </a:xfrm>
          <a:prstGeom prst="rect">
            <a:avLst/>
          </a:prstGeom>
          <a:noFill/>
        </p:spPr>
      </p:pic>
      <p:pic>
        <p:nvPicPr>
          <p:cNvPr id="5" name="~PP1606.WAV">
            <a:hlinkClick r:id="" action="ppaction://media"/>
          </p:cNvPr>
          <p:cNvPicPr>
            <a:picLocks noRot="1" noChangeAspect="1"/>
          </p:cNvPicPr>
          <p:nvPr>
            <a:wavAudioFile r:embed="rId1" name="~PP1606.WAV"/>
          </p:nvPr>
        </p:nvPicPr>
        <p:blipFill>
          <a:blip r:embed="rId4" cstate="print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053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can be done but shouldn’t be done</a:t>
            </a:r>
          </a:p>
          <a:p>
            <a:r>
              <a:rPr lang="en-US" dirty="0" smtClean="0"/>
              <a:t>What can we do to make it better?</a:t>
            </a:r>
          </a:p>
          <a:p>
            <a:r>
              <a:rPr lang="en-US" dirty="0" smtClean="0"/>
              <a:t>Was it worth the effort</a:t>
            </a:r>
            <a:r>
              <a:rPr lang="en-US" dirty="0" smtClean="0"/>
              <a:t>?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1000"/>
            <a:ext cx="63722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 descr="Case Study Writing Service | Help From Experts - 24h Write My Ess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124200"/>
            <a:ext cx="6019800" cy="3009900"/>
          </a:xfrm>
          <a:prstGeom prst="rect">
            <a:avLst/>
          </a:prstGeom>
          <a:noFill/>
        </p:spPr>
      </p:pic>
      <p:pic>
        <p:nvPicPr>
          <p:cNvPr id="8" name="~PP2523.WAV">
            <a:hlinkClick r:id="" action="ppaction://media"/>
          </p:cNvPr>
          <p:cNvPicPr>
            <a:picLocks noRot="1" noChangeAspect="1"/>
          </p:cNvPicPr>
          <p:nvPr>
            <a:wavAudioFile r:embed="rId1" name="~PP2523.WAV"/>
          </p:nvPr>
        </p:nvPicPr>
        <p:blipFill>
          <a:blip r:embed="rId5" cstate="print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49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theory of grammar is essentially a theory of the mind.</a:t>
            </a:r>
          </a:p>
          <a:p>
            <a:r>
              <a:rPr lang="en-US" dirty="0" smtClean="0"/>
              <a:t>What is the mind?</a:t>
            </a:r>
          </a:p>
          <a:p>
            <a:r>
              <a:rPr lang="en-US" dirty="0" smtClean="0"/>
              <a:t>Why is pattern recognition so important?</a:t>
            </a:r>
            <a:endParaRPr lang="en-US" dirty="0"/>
          </a:p>
        </p:txBody>
      </p:sp>
      <p:pic>
        <p:nvPicPr>
          <p:cNvPr id="3074" name="Picture 2" descr="Pattern Energy Group | Linked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581400"/>
            <a:ext cx="7181850" cy="2609264"/>
          </a:xfrm>
          <a:prstGeom prst="rect">
            <a:avLst/>
          </a:prstGeom>
          <a:noFill/>
        </p:spPr>
      </p:pic>
      <p:pic>
        <p:nvPicPr>
          <p:cNvPr id="5" name="~PP738.WAV">
            <a:hlinkClick r:id="" action="ppaction://media"/>
          </p:cNvPr>
          <p:cNvPicPr>
            <a:picLocks noRot="1" noChangeAspect="1"/>
          </p:cNvPicPr>
          <p:nvPr>
            <a:wavAudioFile r:embed="rId1" name="~PP738.WAV"/>
          </p:nvPr>
        </p:nvPicPr>
        <p:blipFill>
          <a:blip r:embed="rId4" cstate="print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028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Understand?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any given speaker of English as a second language good at English?</a:t>
            </a:r>
          </a:p>
          <a:p>
            <a:pPr lvl="1"/>
            <a:r>
              <a:rPr lang="en-US" dirty="0" smtClean="0"/>
              <a:t>Gradient Grammar</a:t>
            </a:r>
          </a:p>
          <a:p>
            <a:r>
              <a:rPr lang="en-US" dirty="0" smtClean="0"/>
              <a:t>What do we actually know about grammar?</a:t>
            </a:r>
          </a:p>
        </p:txBody>
      </p:sp>
      <p:pic>
        <p:nvPicPr>
          <p:cNvPr id="4" name="~PP2126.WAV">
            <a:hlinkClick r:id="" action="ppaction://media"/>
          </p:cNvPr>
          <p:cNvPicPr>
            <a:picLocks noRot="1" noChangeAspect="1"/>
          </p:cNvPicPr>
          <p:nvPr>
            <a:wavAudioFile r:embed="rId1" name="~PP2126.WAV"/>
          </p:nvPr>
        </p:nvPicPr>
        <p:blipFill>
          <a:blip r:embed="rId3" cstate="print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486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original assumption</a:t>
            </a:r>
          </a:p>
          <a:p>
            <a:pPr lvl="1"/>
            <a:r>
              <a:rPr lang="en-US" dirty="0" smtClean="0"/>
              <a:t>It can only be a paraphrase if the words occur in the same order</a:t>
            </a:r>
          </a:p>
          <a:p>
            <a:r>
              <a:rPr lang="en-US" dirty="0" smtClean="0"/>
              <a:t>Is it going to be accurate?</a:t>
            </a:r>
          </a:p>
          <a:p>
            <a:r>
              <a:rPr lang="en-US" dirty="0" smtClean="0"/>
              <a:t>Can we trust the tool?</a:t>
            </a:r>
            <a:endParaRPr lang="en-US" dirty="0" smtClean="0"/>
          </a:p>
        </p:txBody>
      </p:sp>
      <p:pic>
        <p:nvPicPr>
          <p:cNvPr id="4" name="~PP1976.WAV">
            <a:hlinkClick r:id="" action="ppaction://media"/>
          </p:cNvPr>
          <p:cNvPicPr>
            <a:picLocks noRot="1" noChangeAspect="1"/>
          </p:cNvPicPr>
          <p:nvPr>
            <a:wavAudioFile r:embed="rId1" name="~PP1976.WAV"/>
          </p:nvPr>
        </p:nvPicPr>
        <p:blipFill>
          <a:blip r:embed="rId3" cstate="print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33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all use a tool like this.</a:t>
            </a:r>
          </a:p>
          <a:p>
            <a:r>
              <a:rPr lang="en-US" dirty="0" smtClean="0"/>
              <a:t>Focusing on the main issues will make our lives better.</a:t>
            </a: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76600"/>
            <a:ext cx="63531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~PP860.WAV">
            <a:hlinkClick r:id="" action="ppaction://media"/>
          </p:cNvPr>
          <p:cNvPicPr>
            <a:picLocks noRot="1" noChangeAspect="1"/>
          </p:cNvPicPr>
          <p:nvPr>
            <a:wavAudioFile r:embed="rId1" name="~PP860.WAV"/>
          </p:nvPr>
        </p:nvPicPr>
        <p:blipFill>
          <a:blip r:embed="rId4" cstate="print"/>
          <a:stretch>
            <a:fillRect/>
          </a:stretch>
        </p:blipFill>
        <p:spPr>
          <a:xfrm>
            <a:off x="8737600" y="6451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257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2792</TotalTime>
  <Words>214</Words>
  <Application>Microsoft Office PowerPoint</Application>
  <PresentationFormat>On-screen Show (4:3)</PresentationFormat>
  <Paragraphs>35</Paragraphs>
  <Slides>8</Slides>
  <Notes>0</Notes>
  <HiddenSlides>0</HiddenSlides>
  <MMClips>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Paraphrase Identification</vt:lpstr>
      <vt:lpstr>Background</vt:lpstr>
      <vt:lpstr>Something New</vt:lpstr>
      <vt:lpstr>Slide 4</vt:lpstr>
      <vt:lpstr>Theory of Grammar</vt:lpstr>
      <vt:lpstr>What do we Understand?</vt:lpstr>
      <vt:lpstr>Results</vt:lpstr>
      <vt:lpstr>Conclusion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Paraphrase Identification</dc:title>
  <dc:creator>Nick Reardon</dc:creator>
  <cp:lastModifiedBy>Nick Reardon</cp:lastModifiedBy>
  <cp:revision>12</cp:revision>
  <dcterms:created xsi:type="dcterms:W3CDTF">2022-01-30T01:05:06Z</dcterms:created>
  <dcterms:modified xsi:type="dcterms:W3CDTF">2022-01-31T23:40:29Z</dcterms:modified>
</cp:coreProperties>
</file>