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E35BD-BA84-43CF-BCBC-6461A102F27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F0C9608-4402-4A58-927E-009339804F44}">
      <dgm:prSet phldrT="[文本]" custT="1"/>
      <dgm:spPr/>
      <dgm:t>
        <a:bodyPr/>
        <a:lstStyle/>
        <a:p>
          <a:r>
            <a:rPr lang="zh-CN" altLang="en-US" sz="4800" dirty="0"/>
            <a:t>设计目标</a:t>
          </a:r>
        </a:p>
      </dgm:t>
    </dgm:pt>
    <dgm:pt modelId="{5DB394F3-D3A6-4C72-8C6A-48A068BF6679}" type="parTrans" cxnId="{B375B3B9-2B90-4CA1-9FEF-FB21DAB1E2A4}">
      <dgm:prSet/>
      <dgm:spPr/>
      <dgm:t>
        <a:bodyPr/>
        <a:lstStyle/>
        <a:p>
          <a:endParaRPr lang="zh-CN" altLang="en-US" sz="4800"/>
        </a:p>
      </dgm:t>
    </dgm:pt>
    <dgm:pt modelId="{F2518EC5-6ABF-4628-91EA-BA3DE7454744}" type="sibTrans" cxnId="{B375B3B9-2B90-4CA1-9FEF-FB21DAB1E2A4}">
      <dgm:prSet/>
      <dgm:spPr/>
      <dgm:t>
        <a:bodyPr/>
        <a:lstStyle/>
        <a:p>
          <a:endParaRPr lang="zh-CN" altLang="en-US" sz="4800"/>
        </a:p>
      </dgm:t>
    </dgm:pt>
    <dgm:pt modelId="{F6D8F0D0-1172-4E62-8575-F929D78DF48E}">
      <dgm:prSet phldrT="[文本]" custT="1"/>
      <dgm:spPr/>
      <dgm:t>
        <a:bodyPr/>
        <a:lstStyle/>
        <a:p>
          <a:r>
            <a:rPr lang="zh-CN" altLang="en-US" sz="4800" dirty="0"/>
            <a:t>设计要点</a:t>
          </a:r>
        </a:p>
      </dgm:t>
    </dgm:pt>
    <dgm:pt modelId="{6C8B532E-5C81-42B4-8235-F3B052C826EE}" type="parTrans" cxnId="{3FE04638-1A44-4C70-8299-13529F8DB193}">
      <dgm:prSet/>
      <dgm:spPr/>
      <dgm:t>
        <a:bodyPr/>
        <a:lstStyle/>
        <a:p>
          <a:endParaRPr lang="zh-CN" altLang="en-US" sz="4800"/>
        </a:p>
      </dgm:t>
    </dgm:pt>
    <dgm:pt modelId="{86602534-F764-47B4-9323-0646DB180F93}" type="sibTrans" cxnId="{3FE04638-1A44-4C70-8299-13529F8DB193}">
      <dgm:prSet/>
      <dgm:spPr/>
      <dgm:t>
        <a:bodyPr/>
        <a:lstStyle/>
        <a:p>
          <a:endParaRPr lang="zh-CN" altLang="en-US" sz="4800"/>
        </a:p>
      </dgm:t>
    </dgm:pt>
    <dgm:pt modelId="{D8707966-13CE-4C98-A7BF-7586B8E64290}">
      <dgm:prSet phldrT="[文本]" custT="1"/>
      <dgm:spPr/>
      <dgm:t>
        <a:bodyPr/>
        <a:lstStyle/>
        <a:p>
          <a:r>
            <a:rPr lang="zh-CN" altLang="en-US" sz="4800" dirty="0"/>
            <a:t>成果展示</a:t>
          </a:r>
          <a:endParaRPr lang="en-US" altLang="zh-CN" sz="4800" dirty="0"/>
        </a:p>
      </dgm:t>
    </dgm:pt>
    <dgm:pt modelId="{DCF041CD-FF03-41F7-B2BA-D2DBF1F799FD}" type="parTrans" cxnId="{C7F79550-2C10-47F5-B4CD-7518F40530BE}">
      <dgm:prSet/>
      <dgm:spPr/>
      <dgm:t>
        <a:bodyPr/>
        <a:lstStyle/>
        <a:p>
          <a:endParaRPr lang="zh-CN" altLang="en-US" sz="4800"/>
        </a:p>
      </dgm:t>
    </dgm:pt>
    <dgm:pt modelId="{0054E23B-468A-43A1-BCB0-3D346A14F5D9}" type="sibTrans" cxnId="{C7F79550-2C10-47F5-B4CD-7518F40530BE}">
      <dgm:prSet/>
      <dgm:spPr/>
      <dgm:t>
        <a:bodyPr/>
        <a:lstStyle/>
        <a:p>
          <a:endParaRPr lang="zh-CN" altLang="en-US" sz="4800"/>
        </a:p>
      </dgm:t>
    </dgm:pt>
    <dgm:pt modelId="{6090B295-73FB-49C5-9389-F25758173FC8}">
      <dgm:prSet phldrT="[文本]" custT="1"/>
      <dgm:spPr/>
      <dgm:t>
        <a:bodyPr/>
        <a:lstStyle/>
        <a:p>
          <a:r>
            <a:rPr lang="zh-CN" altLang="en-US" sz="4800" dirty="0"/>
            <a:t>设计方案</a:t>
          </a:r>
        </a:p>
      </dgm:t>
    </dgm:pt>
    <dgm:pt modelId="{3C0CF473-79A9-4DAF-96E6-2297C53D1619}" type="parTrans" cxnId="{74698509-4D14-4AF7-943A-3B948B42B3F4}">
      <dgm:prSet/>
      <dgm:spPr/>
      <dgm:t>
        <a:bodyPr/>
        <a:lstStyle/>
        <a:p>
          <a:endParaRPr lang="zh-CN" altLang="en-US" sz="4800"/>
        </a:p>
      </dgm:t>
    </dgm:pt>
    <dgm:pt modelId="{49E93025-3EDF-4748-BABD-72401284D4AB}" type="sibTrans" cxnId="{74698509-4D14-4AF7-943A-3B948B42B3F4}">
      <dgm:prSet/>
      <dgm:spPr/>
      <dgm:t>
        <a:bodyPr/>
        <a:lstStyle/>
        <a:p>
          <a:endParaRPr lang="zh-CN" altLang="en-US" sz="4800"/>
        </a:p>
      </dgm:t>
    </dgm:pt>
    <dgm:pt modelId="{A7259299-661B-415F-A654-9CBAA50C3524}" type="pres">
      <dgm:prSet presAssocID="{C66E35BD-BA84-43CF-BCBC-6461A102F274}" presName="Name0" presStyleCnt="0">
        <dgm:presLayoutVars>
          <dgm:chMax val="7"/>
          <dgm:chPref val="7"/>
          <dgm:dir/>
        </dgm:presLayoutVars>
      </dgm:prSet>
      <dgm:spPr/>
    </dgm:pt>
    <dgm:pt modelId="{0781C694-8AEC-4BDA-ACAF-E1B91B71C3BC}" type="pres">
      <dgm:prSet presAssocID="{C66E35BD-BA84-43CF-BCBC-6461A102F274}" presName="Name1" presStyleCnt="0"/>
      <dgm:spPr/>
    </dgm:pt>
    <dgm:pt modelId="{A74901E1-6C48-418F-989D-CC06C987FEFE}" type="pres">
      <dgm:prSet presAssocID="{C66E35BD-BA84-43CF-BCBC-6461A102F274}" presName="cycle" presStyleCnt="0"/>
      <dgm:spPr/>
    </dgm:pt>
    <dgm:pt modelId="{58EDFD79-6E7E-4A17-A624-68AB49F015AC}" type="pres">
      <dgm:prSet presAssocID="{C66E35BD-BA84-43CF-BCBC-6461A102F274}" presName="srcNode" presStyleLbl="node1" presStyleIdx="0" presStyleCnt="4"/>
      <dgm:spPr/>
    </dgm:pt>
    <dgm:pt modelId="{3D12AC0B-0D6C-41C6-AF5B-88655482DA8E}" type="pres">
      <dgm:prSet presAssocID="{C66E35BD-BA84-43CF-BCBC-6461A102F274}" presName="conn" presStyleLbl="parChTrans1D2" presStyleIdx="0" presStyleCnt="1"/>
      <dgm:spPr/>
    </dgm:pt>
    <dgm:pt modelId="{5D0D3615-9876-43C4-BF9B-9FE0C04159ED}" type="pres">
      <dgm:prSet presAssocID="{C66E35BD-BA84-43CF-BCBC-6461A102F274}" presName="extraNode" presStyleLbl="node1" presStyleIdx="0" presStyleCnt="4"/>
      <dgm:spPr/>
    </dgm:pt>
    <dgm:pt modelId="{05008F3C-5F62-4605-B378-5A3090814B9A}" type="pres">
      <dgm:prSet presAssocID="{C66E35BD-BA84-43CF-BCBC-6461A102F274}" presName="dstNode" presStyleLbl="node1" presStyleIdx="0" presStyleCnt="4"/>
      <dgm:spPr/>
    </dgm:pt>
    <dgm:pt modelId="{B55D92D2-E78F-4B1C-91B1-F2C210576EDF}" type="pres">
      <dgm:prSet presAssocID="{1F0C9608-4402-4A58-927E-009339804F44}" presName="text_1" presStyleLbl="node1" presStyleIdx="0" presStyleCnt="4">
        <dgm:presLayoutVars>
          <dgm:bulletEnabled val="1"/>
        </dgm:presLayoutVars>
      </dgm:prSet>
      <dgm:spPr/>
    </dgm:pt>
    <dgm:pt modelId="{9FC52634-85FB-439C-BC17-AB574C67F3EA}" type="pres">
      <dgm:prSet presAssocID="{1F0C9608-4402-4A58-927E-009339804F44}" presName="accent_1" presStyleCnt="0"/>
      <dgm:spPr/>
    </dgm:pt>
    <dgm:pt modelId="{C6D7A480-65B6-4B35-A5AE-A1AE13E6DB33}" type="pres">
      <dgm:prSet presAssocID="{1F0C9608-4402-4A58-927E-009339804F44}" presName="accentRepeatNode" presStyleLbl="solidFgAcc1" presStyleIdx="0" presStyleCnt="4"/>
      <dgm:spPr/>
    </dgm:pt>
    <dgm:pt modelId="{3E489AA0-4B56-4C1E-AB71-85A0818FF82A}" type="pres">
      <dgm:prSet presAssocID="{6090B295-73FB-49C5-9389-F25758173FC8}" presName="text_2" presStyleLbl="node1" presStyleIdx="1" presStyleCnt="4">
        <dgm:presLayoutVars>
          <dgm:bulletEnabled val="1"/>
        </dgm:presLayoutVars>
      </dgm:prSet>
      <dgm:spPr/>
    </dgm:pt>
    <dgm:pt modelId="{FAE92689-84C3-405F-99E8-3ED937CC9C4F}" type="pres">
      <dgm:prSet presAssocID="{6090B295-73FB-49C5-9389-F25758173FC8}" presName="accent_2" presStyleCnt="0"/>
      <dgm:spPr/>
    </dgm:pt>
    <dgm:pt modelId="{3039D89A-BCC6-4DE1-81B7-E9E61A62318E}" type="pres">
      <dgm:prSet presAssocID="{6090B295-73FB-49C5-9389-F25758173FC8}" presName="accentRepeatNode" presStyleLbl="solidFgAcc1" presStyleIdx="1" presStyleCnt="4"/>
      <dgm:spPr/>
    </dgm:pt>
    <dgm:pt modelId="{9CF2FFDC-4091-47F4-9F10-81398A40150E}" type="pres">
      <dgm:prSet presAssocID="{F6D8F0D0-1172-4E62-8575-F929D78DF48E}" presName="text_3" presStyleLbl="node1" presStyleIdx="2" presStyleCnt="4">
        <dgm:presLayoutVars>
          <dgm:bulletEnabled val="1"/>
        </dgm:presLayoutVars>
      </dgm:prSet>
      <dgm:spPr/>
    </dgm:pt>
    <dgm:pt modelId="{718B50AC-D01A-4E61-93A4-AF0411C5374B}" type="pres">
      <dgm:prSet presAssocID="{F6D8F0D0-1172-4E62-8575-F929D78DF48E}" presName="accent_3" presStyleCnt="0"/>
      <dgm:spPr/>
    </dgm:pt>
    <dgm:pt modelId="{F2F38F44-FC06-4CDA-BADF-972FA02B5B70}" type="pres">
      <dgm:prSet presAssocID="{F6D8F0D0-1172-4E62-8575-F929D78DF48E}" presName="accentRepeatNode" presStyleLbl="solidFgAcc1" presStyleIdx="2" presStyleCnt="4"/>
      <dgm:spPr/>
    </dgm:pt>
    <dgm:pt modelId="{33D3C1C6-BDFA-4700-A18C-20ED0DA3CFB3}" type="pres">
      <dgm:prSet presAssocID="{D8707966-13CE-4C98-A7BF-7586B8E64290}" presName="text_4" presStyleLbl="node1" presStyleIdx="3" presStyleCnt="4">
        <dgm:presLayoutVars>
          <dgm:bulletEnabled val="1"/>
        </dgm:presLayoutVars>
      </dgm:prSet>
      <dgm:spPr/>
    </dgm:pt>
    <dgm:pt modelId="{5A506591-391C-44FF-A47D-DFFF914AEC03}" type="pres">
      <dgm:prSet presAssocID="{D8707966-13CE-4C98-A7BF-7586B8E64290}" presName="accent_4" presStyleCnt="0"/>
      <dgm:spPr/>
    </dgm:pt>
    <dgm:pt modelId="{0E12536B-6762-4C0B-A56C-A5651DC229A3}" type="pres">
      <dgm:prSet presAssocID="{D8707966-13CE-4C98-A7BF-7586B8E64290}" presName="accentRepeatNode" presStyleLbl="solidFgAcc1" presStyleIdx="3" presStyleCnt="4"/>
      <dgm:spPr/>
    </dgm:pt>
  </dgm:ptLst>
  <dgm:cxnLst>
    <dgm:cxn modelId="{74698509-4D14-4AF7-943A-3B948B42B3F4}" srcId="{C66E35BD-BA84-43CF-BCBC-6461A102F274}" destId="{6090B295-73FB-49C5-9389-F25758173FC8}" srcOrd="1" destOrd="0" parTransId="{3C0CF473-79A9-4DAF-96E6-2297C53D1619}" sibTransId="{49E93025-3EDF-4748-BABD-72401284D4AB}"/>
    <dgm:cxn modelId="{D8285D25-65D8-46B1-A7C6-D63B3B4B4F6F}" type="presOf" srcId="{D8707966-13CE-4C98-A7BF-7586B8E64290}" destId="{33D3C1C6-BDFA-4700-A18C-20ED0DA3CFB3}" srcOrd="0" destOrd="0" presId="urn:microsoft.com/office/officeart/2008/layout/VerticalCurvedList"/>
    <dgm:cxn modelId="{6E995326-07FB-4E73-9440-E03A793856BD}" type="presOf" srcId="{6090B295-73FB-49C5-9389-F25758173FC8}" destId="{3E489AA0-4B56-4C1E-AB71-85A0818FF82A}" srcOrd="0" destOrd="0" presId="urn:microsoft.com/office/officeart/2008/layout/VerticalCurvedList"/>
    <dgm:cxn modelId="{3FE04638-1A44-4C70-8299-13529F8DB193}" srcId="{C66E35BD-BA84-43CF-BCBC-6461A102F274}" destId="{F6D8F0D0-1172-4E62-8575-F929D78DF48E}" srcOrd="2" destOrd="0" parTransId="{6C8B532E-5C81-42B4-8235-F3B052C826EE}" sibTransId="{86602534-F764-47B4-9323-0646DB180F93}"/>
    <dgm:cxn modelId="{4C670C4C-5A8E-457C-811A-995C095D8CA2}" type="presOf" srcId="{C66E35BD-BA84-43CF-BCBC-6461A102F274}" destId="{A7259299-661B-415F-A654-9CBAA50C3524}" srcOrd="0" destOrd="0" presId="urn:microsoft.com/office/officeart/2008/layout/VerticalCurvedList"/>
    <dgm:cxn modelId="{C7F79550-2C10-47F5-B4CD-7518F40530BE}" srcId="{C66E35BD-BA84-43CF-BCBC-6461A102F274}" destId="{D8707966-13CE-4C98-A7BF-7586B8E64290}" srcOrd="3" destOrd="0" parTransId="{DCF041CD-FF03-41F7-B2BA-D2DBF1F799FD}" sibTransId="{0054E23B-468A-43A1-BCB0-3D346A14F5D9}"/>
    <dgm:cxn modelId="{62EC8DAC-2AA6-4B85-A27C-6466ADF9BB00}" type="presOf" srcId="{1F0C9608-4402-4A58-927E-009339804F44}" destId="{B55D92D2-E78F-4B1C-91B1-F2C210576EDF}" srcOrd="0" destOrd="0" presId="urn:microsoft.com/office/officeart/2008/layout/VerticalCurvedList"/>
    <dgm:cxn modelId="{B375B3B9-2B90-4CA1-9FEF-FB21DAB1E2A4}" srcId="{C66E35BD-BA84-43CF-BCBC-6461A102F274}" destId="{1F0C9608-4402-4A58-927E-009339804F44}" srcOrd="0" destOrd="0" parTransId="{5DB394F3-D3A6-4C72-8C6A-48A068BF6679}" sibTransId="{F2518EC5-6ABF-4628-91EA-BA3DE7454744}"/>
    <dgm:cxn modelId="{19E2A2CD-1172-4B3D-B5DB-8630FD4F94AC}" type="presOf" srcId="{F2518EC5-6ABF-4628-91EA-BA3DE7454744}" destId="{3D12AC0B-0D6C-41C6-AF5B-88655482DA8E}" srcOrd="0" destOrd="0" presId="urn:microsoft.com/office/officeart/2008/layout/VerticalCurvedList"/>
    <dgm:cxn modelId="{D0FEE1F5-5202-4E34-9789-239EDE675641}" type="presOf" srcId="{F6D8F0D0-1172-4E62-8575-F929D78DF48E}" destId="{9CF2FFDC-4091-47F4-9F10-81398A40150E}" srcOrd="0" destOrd="0" presId="urn:microsoft.com/office/officeart/2008/layout/VerticalCurvedList"/>
    <dgm:cxn modelId="{A3AE3E4D-3452-495A-8422-82333C55919A}" type="presParOf" srcId="{A7259299-661B-415F-A654-9CBAA50C3524}" destId="{0781C694-8AEC-4BDA-ACAF-E1B91B71C3BC}" srcOrd="0" destOrd="0" presId="urn:microsoft.com/office/officeart/2008/layout/VerticalCurvedList"/>
    <dgm:cxn modelId="{56F8E96C-F041-4C19-B7B0-6298089B254E}" type="presParOf" srcId="{0781C694-8AEC-4BDA-ACAF-E1B91B71C3BC}" destId="{A74901E1-6C48-418F-989D-CC06C987FEFE}" srcOrd="0" destOrd="0" presId="urn:microsoft.com/office/officeart/2008/layout/VerticalCurvedList"/>
    <dgm:cxn modelId="{C768A407-7718-4478-82D9-17AB2B13B796}" type="presParOf" srcId="{A74901E1-6C48-418F-989D-CC06C987FEFE}" destId="{58EDFD79-6E7E-4A17-A624-68AB49F015AC}" srcOrd="0" destOrd="0" presId="urn:microsoft.com/office/officeart/2008/layout/VerticalCurvedList"/>
    <dgm:cxn modelId="{4AAF28DF-A236-4482-9575-D23C46CAB1BF}" type="presParOf" srcId="{A74901E1-6C48-418F-989D-CC06C987FEFE}" destId="{3D12AC0B-0D6C-41C6-AF5B-88655482DA8E}" srcOrd="1" destOrd="0" presId="urn:microsoft.com/office/officeart/2008/layout/VerticalCurvedList"/>
    <dgm:cxn modelId="{4E8C4FCC-6394-42EA-8058-C271EE35CBA2}" type="presParOf" srcId="{A74901E1-6C48-418F-989D-CC06C987FEFE}" destId="{5D0D3615-9876-43C4-BF9B-9FE0C04159ED}" srcOrd="2" destOrd="0" presId="urn:microsoft.com/office/officeart/2008/layout/VerticalCurvedList"/>
    <dgm:cxn modelId="{11E05F89-BB65-4210-A3D1-6A708CB8EAB6}" type="presParOf" srcId="{A74901E1-6C48-418F-989D-CC06C987FEFE}" destId="{05008F3C-5F62-4605-B378-5A3090814B9A}" srcOrd="3" destOrd="0" presId="urn:microsoft.com/office/officeart/2008/layout/VerticalCurvedList"/>
    <dgm:cxn modelId="{9F0A0705-3772-4E4F-99C3-08C7A998C418}" type="presParOf" srcId="{0781C694-8AEC-4BDA-ACAF-E1B91B71C3BC}" destId="{B55D92D2-E78F-4B1C-91B1-F2C210576EDF}" srcOrd="1" destOrd="0" presId="urn:microsoft.com/office/officeart/2008/layout/VerticalCurvedList"/>
    <dgm:cxn modelId="{14DB3FB1-1578-4C65-9E7D-F26DA282D6F3}" type="presParOf" srcId="{0781C694-8AEC-4BDA-ACAF-E1B91B71C3BC}" destId="{9FC52634-85FB-439C-BC17-AB574C67F3EA}" srcOrd="2" destOrd="0" presId="urn:microsoft.com/office/officeart/2008/layout/VerticalCurvedList"/>
    <dgm:cxn modelId="{143DE0F9-BF39-4B5E-B282-D215CA45782B}" type="presParOf" srcId="{9FC52634-85FB-439C-BC17-AB574C67F3EA}" destId="{C6D7A480-65B6-4B35-A5AE-A1AE13E6DB33}" srcOrd="0" destOrd="0" presId="urn:microsoft.com/office/officeart/2008/layout/VerticalCurvedList"/>
    <dgm:cxn modelId="{06912175-E1FA-41C4-B95E-5FE4AE2690AF}" type="presParOf" srcId="{0781C694-8AEC-4BDA-ACAF-E1B91B71C3BC}" destId="{3E489AA0-4B56-4C1E-AB71-85A0818FF82A}" srcOrd="3" destOrd="0" presId="urn:microsoft.com/office/officeart/2008/layout/VerticalCurvedList"/>
    <dgm:cxn modelId="{FC27489D-B0D3-4B73-BDF8-8D3E0A2D0025}" type="presParOf" srcId="{0781C694-8AEC-4BDA-ACAF-E1B91B71C3BC}" destId="{FAE92689-84C3-405F-99E8-3ED937CC9C4F}" srcOrd="4" destOrd="0" presId="urn:microsoft.com/office/officeart/2008/layout/VerticalCurvedList"/>
    <dgm:cxn modelId="{353F7689-A866-4064-8EF0-11D7A5D1E74B}" type="presParOf" srcId="{FAE92689-84C3-405F-99E8-3ED937CC9C4F}" destId="{3039D89A-BCC6-4DE1-81B7-E9E61A62318E}" srcOrd="0" destOrd="0" presId="urn:microsoft.com/office/officeart/2008/layout/VerticalCurvedList"/>
    <dgm:cxn modelId="{A55808EC-6716-4938-8052-1F799F0EB214}" type="presParOf" srcId="{0781C694-8AEC-4BDA-ACAF-E1B91B71C3BC}" destId="{9CF2FFDC-4091-47F4-9F10-81398A40150E}" srcOrd="5" destOrd="0" presId="urn:microsoft.com/office/officeart/2008/layout/VerticalCurvedList"/>
    <dgm:cxn modelId="{4E763E3C-A786-4945-9DEB-902024AC9E8B}" type="presParOf" srcId="{0781C694-8AEC-4BDA-ACAF-E1B91B71C3BC}" destId="{718B50AC-D01A-4E61-93A4-AF0411C5374B}" srcOrd="6" destOrd="0" presId="urn:microsoft.com/office/officeart/2008/layout/VerticalCurvedList"/>
    <dgm:cxn modelId="{F67DCFA5-5A9A-48DB-9F1F-3D4EF0E9E6D7}" type="presParOf" srcId="{718B50AC-D01A-4E61-93A4-AF0411C5374B}" destId="{F2F38F44-FC06-4CDA-BADF-972FA02B5B70}" srcOrd="0" destOrd="0" presId="urn:microsoft.com/office/officeart/2008/layout/VerticalCurvedList"/>
    <dgm:cxn modelId="{F3F5B11A-7FCA-4833-AF67-0236448CCE9B}" type="presParOf" srcId="{0781C694-8AEC-4BDA-ACAF-E1B91B71C3BC}" destId="{33D3C1C6-BDFA-4700-A18C-20ED0DA3CFB3}" srcOrd="7" destOrd="0" presId="urn:microsoft.com/office/officeart/2008/layout/VerticalCurvedList"/>
    <dgm:cxn modelId="{34D197A4-898A-43C4-B2DA-EA8DCE834C31}" type="presParOf" srcId="{0781C694-8AEC-4BDA-ACAF-E1B91B71C3BC}" destId="{5A506591-391C-44FF-A47D-DFFF914AEC03}" srcOrd="8" destOrd="0" presId="urn:microsoft.com/office/officeart/2008/layout/VerticalCurvedList"/>
    <dgm:cxn modelId="{3312D82A-AF37-4387-A5E3-A159FB865799}" type="presParOf" srcId="{5A506591-391C-44FF-A47D-DFFF914AEC03}" destId="{0E12536B-6762-4C0B-A56C-A5651DC229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4D144-5167-4B6B-8E8E-E95C388266F0}" type="doc">
      <dgm:prSet loTypeId="urn:microsoft.com/office/officeart/2008/layout/VerticalAccent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166672-0595-48B2-93BC-F408105A2735}">
      <dgm:prSet phldrT="[文本]" custT="1"/>
      <dgm:spPr/>
      <dgm:t>
        <a:bodyPr/>
        <a:lstStyle/>
        <a:p>
          <a:endParaRPr lang="zh-CN" altLang="en-US" sz="3200" dirty="0">
            <a:latin typeface="+mj-ea"/>
            <a:ea typeface="+mj-ea"/>
          </a:endParaRPr>
        </a:p>
      </dgm:t>
    </dgm:pt>
    <dgm:pt modelId="{37C7C875-A3A7-492F-9638-E133A24F6CED}" type="parTrans" cxnId="{DB0F8248-56C1-4392-A7F1-501CECE77C3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8F9EF0FF-2402-4B8B-9255-D8F74F0F7437}" type="sibTrans" cxnId="{DB0F8248-56C1-4392-A7F1-501CECE77C3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ED3E5AE-F025-4AA1-95CF-C9971904A2C9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1.</a:t>
          </a:r>
          <a:r>
            <a:rPr lang="zh-CN" altLang="en-US" sz="3200" dirty="0">
              <a:latin typeface="+mj-ea"/>
              <a:ea typeface="+mj-ea"/>
            </a:rPr>
            <a:t>选择不同画笔进行绘制</a:t>
          </a:r>
        </a:p>
      </dgm:t>
    </dgm:pt>
    <dgm:pt modelId="{67F328B9-8508-442A-9E5C-D26D911EBCFE}" type="parTrans" cxnId="{ADCC115A-4A67-4813-8008-955CF64940E2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01BA829F-657A-4114-8584-B361B29F9B29}" type="sibTrans" cxnId="{ADCC115A-4A67-4813-8008-955CF64940E2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5CA31920-9796-472D-9236-24C305F174BF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2.</a:t>
          </a:r>
          <a:r>
            <a:rPr lang="zh-CN" altLang="en-US" sz="3200" dirty="0">
              <a:latin typeface="+mj-ea"/>
              <a:ea typeface="+mj-ea"/>
            </a:rPr>
            <a:t>选择不同形状绘制</a:t>
          </a:r>
        </a:p>
      </dgm:t>
    </dgm:pt>
    <dgm:pt modelId="{F07539E0-D9FB-4128-B11F-32E335D5806B}" type="parTrans" cxnId="{014D930F-CB0D-4FAF-A70F-60D8B60DC991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C38D1D2A-3971-4F2E-AD47-96C92303B86E}" type="sibTrans" cxnId="{014D930F-CB0D-4FAF-A70F-60D8B60DC991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A3A8AB38-D519-488D-9A36-BC6C6E8C82E1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3.</a:t>
          </a:r>
          <a:r>
            <a:rPr lang="zh-CN" altLang="en-US" sz="3200" dirty="0">
              <a:latin typeface="+mj-ea"/>
              <a:ea typeface="+mj-ea"/>
            </a:rPr>
            <a:t>插入用户自定义文本</a:t>
          </a:r>
        </a:p>
      </dgm:t>
    </dgm:pt>
    <dgm:pt modelId="{8746A5D6-7CCB-4FCE-8FDE-C380A6C75232}" type="parTrans" cxnId="{E9D4D381-D003-44F2-9BC9-11907A8C8280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CE6F41F-1ED1-4286-B39C-CE3965250F23}" type="sibTrans" cxnId="{E9D4D381-D003-44F2-9BC9-11907A8C8280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6CB4A66C-C794-42F7-A5A4-E1B98838FC34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4.</a:t>
          </a:r>
          <a:r>
            <a:rPr lang="zh-CN" altLang="en-US" sz="3200" dirty="0">
              <a:latin typeface="+mj-ea"/>
              <a:ea typeface="+mj-ea"/>
            </a:rPr>
            <a:t>插入背景图片</a:t>
          </a:r>
        </a:p>
      </dgm:t>
    </dgm:pt>
    <dgm:pt modelId="{0A1CB3D3-7863-483E-8A16-D2263C9FDA54}" type="parTrans" cxnId="{7FC9FB6B-02BC-4AFD-B16F-E3878A57A10F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C9857533-7FFF-41A2-BCA7-C4F6428B3BB0}" type="sibTrans" cxnId="{7FC9FB6B-02BC-4AFD-B16F-E3878A57A10F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9960392-03D0-4098-B891-4BEBD7269A2C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BF6DF725-37D2-482F-8A67-8CA93513365E}" type="sibTrans" cxnId="{42838AB8-2737-46B4-96DF-66763D2E10B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BDF36020-1225-438C-92B5-C5D63DDE0DCE}" type="parTrans" cxnId="{42838AB8-2737-46B4-96DF-66763D2E10BB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FEAA350B-A4DE-4928-872F-D7AF6D520F00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340893B8-8F3D-4717-9BBD-06D222E8E739}" type="sibTrans" cxnId="{E25DF362-F930-4EA9-A026-B51A6018E0A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8A926FA0-1B5E-4359-A530-0FEF136DBBB6}" type="parTrans" cxnId="{E25DF362-F930-4EA9-A026-B51A6018E0A8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98C94186-115D-437F-9ED2-BC776B88D87A}">
      <dgm:prSet phldrT="[文本]" custT="1"/>
      <dgm:spPr/>
      <dgm:t>
        <a:bodyPr/>
        <a:lstStyle/>
        <a:p>
          <a:r>
            <a:rPr lang="en-US" altLang="zh-CN" sz="3200" dirty="0">
              <a:latin typeface="+mj-ea"/>
              <a:ea typeface="+mj-ea"/>
            </a:rPr>
            <a:t> </a:t>
          </a:r>
          <a:endParaRPr lang="zh-CN" altLang="en-US" sz="3200" dirty="0">
            <a:latin typeface="+mj-ea"/>
            <a:ea typeface="+mj-ea"/>
          </a:endParaRPr>
        </a:p>
      </dgm:t>
    </dgm:pt>
    <dgm:pt modelId="{D89CB86A-CC9D-4899-8CA7-91A2F1385AFF}" type="sibTrans" cxnId="{4DEED143-7552-4747-8517-36A2558F6D8D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1F2ED8E3-ADBD-4ABB-85CF-23E8FC2BA632}" type="parTrans" cxnId="{4DEED143-7552-4747-8517-36A2558F6D8D}">
      <dgm:prSet/>
      <dgm:spPr/>
      <dgm:t>
        <a:bodyPr/>
        <a:lstStyle/>
        <a:p>
          <a:endParaRPr lang="zh-CN" altLang="en-US" sz="3200">
            <a:latin typeface="+mj-ea"/>
            <a:ea typeface="+mj-ea"/>
          </a:endParaRPr>
        </a:p>
      </dgm:t>
    </dgm:pt>
    <dgm:pt modelId="{329785AA-4086-4B07-8503-EA891EBD260A}" type="pres">
      <dgm:prSet presAssocID="{69B4D144-5167-4B6B-8E8E-E95C388266F0}" presName="Name0" presStyleCnt="0">
        <dgm:presLayoutVars>
          <dgm:chMax/>
          <dgm:chPref/>
          <dgm:dir/>
        </dgm:presLayoutVars>
      </dgm:prSet>
      <dgm:spPr/>
    </dgm:pt>
    <dgm:pt modelId="{B0B36E0C-9372-411C-A389-485EB90E062A}" type="pres">
      <dgm:prSet presAssocID="{09166672-0595-48B2-93BC-F408105A2735}" presName="parenttextcomposite" presStyleCnt="0"/>
      <dgm:spPr/>
    </dgm:pt>
    <dgm:pt modelId="{0C26FE42-280A-41F8-8897-CE36EDEB6FAB}" type="pres">
      <dgm:prSet presAssocID="{09166672-0595-48B2-93BC-F408105A2735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75156A78-D9F8-4F05-87D8-40C7F9346C5C}" type="pres">
      <dgm:prSet presAssocID="{09166672-0595-48B2-93BC-F408105A2735}" presName="composite" presStyleCnt="0"/>
      <dgm:spPr/>
    </dgm:pt>
    <dgm:pt modelId="{DB9784A4-2B04-40D3-8FFB-85DAFE404467}" type="pres">
      <dgm:prSet presAssocID="{09166672-0595-48B2-93BC-F408105A2735}" presName="chevron1" presStyleLbl="alignNode1" presStyleIdx="0" presStyleCnt="28"/>
      <dgm:spPr/>
    </dgm:pt>
    <dgm:pt modelId="{3D354C89-3002-41BE-8ACD-AE3F5D06FADC}" type="pres">
      <dgm:prSet presAssocID="{09166672-0595-48B2-93BC-F408105A2735}" presName="chevron2" presStyleLbl="alignNode1" presStyleIdx="1" presStyleCnt="28"/>
      <dgm:spPr/>
    </dgm:pt>
    <dgm:pt modelId="{141F855C-74A7-4D17-9150-35F49DD0C7C8}" type="pres">
      <dgm:prSet presAssocID="{09166672-0595-48B2-93BC-F408105A2735}" presName="chevron3" presStyleLbl="alignNode1" presStyleIdx="2" presStyleCnt="28"/>
      <dgm:spPr/>
    </dgm:pt>
    <dgm:pt modelId="{DC64CDEA-6B1E-410A-B4B7-AE0E1392435D}" type="pres">
      <dgm:prSet presAssocID="{09166672-0595-48B2-93BC-F408105A2735}" presName="chevron4" presStyleLbl="alignNode1" presStyleIdx="3" presStyleCnt="28"/>
      <dgm:spPr/>
    </dgm:pt>
    <dgm:pt modelId="{596456F3-D5CD-4032-89A6-AE726706E910}" type="pres">
      <dgm:prSet presAssocID="{09166672-0595-48B2-93BC-F408105A2735}" presName="chevron5" presStyleLbl="alignNode1" presStyleIdx="4" presStyleCnt="28"/>
      <dgm:spPr/>
    </dgm:pt>
    <dgm:pt modelId="{59D9B945-3C32-4F03-BEFE-0677169F2D7B}" type="pres">
      <dgm:prSet presAssocID="{09166672-0595-48B2-93BC-F408105A2735}" presName="chevron6" presStyleLbl="alignNode1" presStyleIdx="5" presStyleCnt="28"/>
      <dgm:spPr/>
    </dgm:pt>
    <dgm:pt modelId="{1276D544-EF84-40E6-A168-B76B9B1AEB23}" type="pres">
      <dgm:prSet presAssocID="{09166672-0595-48B2-93BC-F408105A2735}" presName="chevron7" presStyleLbl="alignNode1" presStyleIdx="6" presStyleCnt="28"/>
      <dgm:spPr/>
    </dgm:pt>
    <dgm:pt modelId="{3327247F-878F-48D5-9BC3-B81B63C7B750}" type="pres">
      <dgm:prSet presAssocID="{09166672-0595-48B2-93BC-F408105A2735}" presName="childtext" presStyleLbl="solidFgAcc1" presStyleIdx="0" presStyleCnt="4" custScaleX="101602">
        <dgm:presLayoutVars>
          <dgm:chMax/>
          <dgm:chPref val="0"/>
          <dgm:bulletEnabled val="1"/>
        </dgm:presLayoutVars>
      </dgm:prSet>
      <dgm:spPr/>
    </dgm:pt>
    <dgm:pt modelId="{0A681E83-B93F-411D-8868-0C095C74CFE9}" type="pres">
      <dgm:prSet presAssocID="{8F9EF0FF-2402-4B8B-9255-D8F74F0F7437}" presName="sibTrans" presStyleCnt="0"/>
      <dgm:spPr/>
    </dgm:pt>
    <dgm:pt modelId="{4CD107CB-D8BA-4E48-9C10-06D26CCFD6A8}" type="pres">
      <dgm:prSet presAssocID="{98C94186-115D-437F-9ED2-BC776B88D87A}" presName="parenttextcomposite" presStyleCnt="0"/>
      <dgm:spPr/>
    </dgm:pt>
    <dgm:pt modelId="{81E8B912-F59F-48EA-AA6F-098F8BBB84CB}" type="pres">
      <dgm:prSet presAssocID="{98C94186-115D-437F-9ED2-BC776B88D87A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AE5996E1-89B0-4E87-A27B-B2DCE9EB12C4}" type="pres">
      <dgm:prSet presAssocID="{98C94186-115D-437F-9ED2-BC776B88D87A}" presName="composite" presStyleCnt="0"/>
      <dgm:spPr/>
    </dgm:pt>
    <dgm:pt modelId="{CB20695B-4228-4507-A35C-AD13C78C4923}" type="pres">
      <dgm:prSet presAssocID="{98C94186-115D-437F-9ED2-BC776B88D87A}" presName="chevron1" presStyleLbl="alignNode1" presStyleIdx="7" presStyleCnt="28"/>
      <dgm:spPr/>
    </dgm:pt>
    <dgm:pt modelId="{B510019F-1B21-46AB-9782-47B330E9F289}" type="pres">
      <dgm:prSet presAssocID="{98C94186-115D-437F-9ED2-BC776B88D87A}" presName="chevron2" presStyleLbl="alignNode1" presStyleIdx="8" presStyleCnt="28"/>
      <dgm:spPr/>
    </dgm:pt>
    <dgm:pt modelId="{A7F96A5A-306A-40DF-B180-5E588ACE8002}" type="pres">
      <dgm:prSet presAssocID="{98C94186-115D-437F-9ED2-BC776B88D87A}" presName="chevron3" presStyleLbl="alignNode1" presStyleIdx="9" presStyleCnt="28"/>
      <dgm:spPr/>
    </dgm:pt>
    <dgm:pt modelId="{AFFD4DB2-087C-40FB-BDCE-FD12AE9FB0D1}" type="pres">
      <dgm:prSet presAssocID="{98C94186-115D-437F-9ED2-BC776B88D87A}" presName="chevron4" presStyleLbl="alignNode1" presStyleIdx="10" presStyleCnt="28"/>
      <dgm:spPr/>
    </dgm:pt>
    <dgm:pt modelId="{3318AB02-5519-4B9F-AC2C-A06FB347CADB}" type="pres">
      <dgm:prSet presAssocID="{98C94186-115D-437F-9ED2-BC776B88D87A}" presName="chevron5" presStyleLbl="alignNode1" presStyleIdx="11" presStyleCnt="28"/>
      <dgm:spPr/>
    </dgm:pt>
    <dgm:pt modelId="{9499A866-C068-4CF0-9409-B4358D7B739D}" type="pres">
      <dgm:prSet presAssocID="{98C94186-115D-437F-9ED2-BC776B88D87A}" presName="chevron6" presStyleLbl="alignNode1" presStyleIdx="12" presStyleCnt="28"/>
      <dgm:spPr/>
    </dgm:pt>
    <dgm:pt modelId="{EFF4F357-D91E-44B2-86CA-D26D1EE60438}" type="pres">
      <dgm:prSet presAssocID="{98C94186-115D-437F-9ED2-BC776B88D87A}" presName="chevron7" presStyleLbl="alignNode1" presStyleIdx="13" presStyleCnt="28"/>
      <dgm:spPr/>
    </dgm:pt>
    <dgm:pt modelId="{85795E7B-3168-40E0-B3D0-405A4E2BFDBC}" type="pres">
      <dgm:prSet presAssocID="{98C94186-115D-437F-9ED2-BC776B88D87A}" presName="childtext" presStyleLbl="solidFgAcc1" presStyleIdx="1" presStyleCnt="4" custScaleX="100254">
        <dgm:presLayoutVars>
          <dgm:chMax/>
          <dgm:chPref val="0"/>
          <dgm:bulletEnabled val="1"/>
        </dgm:presLayoutVars>
      </dgm:prSet>
      <dgm:spPr/>
    </dgm:pt>
    <dgm:pt modelId="{8694DB3A-8604-4F17-8868-D92156773C78}" type="pres">
      <dgm:prSet presAssocID="{D89CB86A-CC9D-4899-8CA7-91A2F1385AFF}" presName="sibTrans" presStyleCnt="0"/>
      <dgm:spPr/>
    </dgm:pt>
    <dgm:pt modelId="{9A7E844B-1F85-41DB-BA23-B8B3F76AEC70}" type="pres">
      <dgm:prSet presAssocID="{FEAA350B-A4DE-4928-872F-D7AF6D520F00}" presName="parenttextcomposite" presStyleCnt="0"/>
      <dgm:spPr/>
    </dgm:pt>
    <dgm:pt modelId="{20AF861A-DDEA-4370-AF92-B7A4BB3CA9CB}" type="pres">
      <dgm:prSet presAssocID="{FEAA350B-A4DE-4928-872F-D7AF6D520F00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7F0F8971-03F7-408F-9178-ABBF7D36B9B1}" type="pres">
      <dgm:prSet presAssocID="{FEAA350B-A4DE-4928-872F-D7AF6D520F00}" presName="composite" presStyleCnt="0"/>
      <dgm:spPr/>
    </dgm:pt>
    <dgm:pt modelId="{A1C849D3-1E6A-4D07-B6E0-46A3AFFD8C29}" type="pres">
      <dgm:prSet presAssocID="{FEAA350B-A4DE-4928-872F-D7AF6D520F00}" presName="chevron1" presStyleLbl="alignNode1" presStyleIdx="14" presStyleCnt="28"/>
      <dgm:spPr/>
    </dgm:pt>
    <dgm:pt modelId="{57DB791E-E515-4213-A077-2EBE9B5C3C5B}" type="pres">
      <dgm:prSet presAssocID="{FEAA350B-A4DE-4928-872F-D7AF6D520F00}" presName="chevron2" presStyleLbl="alignNode1" presStyleIdx="15" presStyleCnt="28"/>
      <dgm:spPr/>
    </dgm:pt>
    <dgm:pt modelId="{15DD63CD-1C31-460D-92B6-D3845006DDD6}" type="pres">
      <dgm:prSet presAssocID="{FEAA350B-A4DE-4928-872F-D7AF6D520F00}" presName="chevron3" presStyleLbl="alignNode1" presStyleIdx="16" presStyleCnt="28"/>
      <dgm:spPr/>
    </dgm:pt>
    <dgm:pt modelId="{9B1103DE-2992-4B77-A16D-E98D87FD45C7}" type="pres">
      <dgm:prSet presAssocID="{FEAA350B-A4DE-4928-872F-D7AF6D520F00}" presName="chevron4" presStyleLbl="alignNode1" presStyleIdx="17" presStyleCnt="28"/>
      <dgm:spPr/>
    </dgm:pt>
    <dgm:pt modelId="{9FF1EF14-AC0F-4FFF-8A47-63DEED3A16AB}" type="pres">
      <dgm:prSet presAssocID="{FEAA350B-A4DE-4928-872F-D7AF6D520F00}" presName="chevron5" presStyleLbl="alignNode1" presStyleIdx="18" presStyleCnt="28"/>
      <dgm:spPr/>
    </dgm:pt>
    <dgm:pt modelId="{F6CEC494-CBF9-49A6-B527-E9900C52F5E4}" type="pres">
      <dgm:prSet presAssocID="{FEAA350B-A4DE-4928-872F-D7AF6D520F00}" presName="chevron6" presStyleLbl="alignNode1" presStyleIdx="19" presStyleCnt="28"/>
      <dgm:spPr/>
    </dgm:pt>
    <dgm:pt modelId="{E1619C60-181C-4CEF-9829-09D2E3AEE16C}" type="pres">
      <dgm:prSet presAssocID="{FEAA350B-A4DE-4928-872F-D7AF6D520F00}" presName="chevron7" presStyleLbl="alignNode1" presStyleIdx="20" presStyleCnt="28"/>
      <dgm:spPr/>
    </dgm:pt>
    <dgm:pt modelId="{2B9B32EE-5C56-4E17-9D23-9F1682262D6F}" type="pres">
      <dgm:prSet presAssocID="{FEAA350B-A4DE-4928-872F-D7AF6D520F00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83277CFF-DAD6-472A-B41C-CD32AC08B576}" type="pres">
      <dgm:prSet presAssocID="{340893B8-8F3D-4717-9BBD-06D222E8E739}" presName="sibTrans" presStyleCnt="0"/>
      <dgm:spPr/>
    </dgm:pt>
    <dgm:pt modelId="{9A1A9E52-36C7-4208-8075-33B56123D330}" type="pres">
      <dgm:prSet presAssocID="{99960392-03D0-4098-B891-4BEBD7269A2C}" presName="parenttextcomposite" presStyleCnt="0"/>
      <dgm:spPr/>
    </dgm:pt>
    <dgm:pt modelId="{9604B147-72C0-498E-B148-CA956BA7B267}" type="pres">
      <dgm:prSet presAssocID="{99960392-03D0-4098-B891-4BEBD7269A2C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E8450526-A343-447D-AEB8-9A752B648658}" type="pres">
      <dgm:prSet presAssocID="{99960392-03D0-4098-B891-4BEBD7269A2C}" presName="composite" presStyleCnt="0"/>
      <dgm:spPr/>
    </dgm:pt>
    <dgm:pt modelId="{BBB020BE-128E-454B-944D-530CAAE27A52}" type="pres">
      <dgm:prSet presAssocID="{99960392-03D0-4098-B891-4BEBD7269A2C}" presName="chevron1" presStyleLbl="alignNode1" presStyleIdx="21" presStyleCnt="28"/>
      <dgm:spPr/>
    </dgm:pt>
    <dgm:pt modelId="{1D8461E2-7FDD-4EC2-8EF3-D70197C635F4}" type="pres">
      <dgm:prSet presAssocID="{99960392-03D0-4098-B891-4BEBD7269A2C}" presName="chevron2" presStyleLbl="alignNode1" presStyleIdx="22" presStyleCnt="28"/>
      <dgm:spPr/>
    </dgm:pt>
    <dgm:pt modelId="{B3791266-3AD2-4B93-9672-29C38FDD2695}" type="pres">
      <dgm:prSet presAssocID="{99960392-03D0-4098-B891-4BEBD7269A2C}" presName="chevron3" presStyleLbl="alignNode1" presStyleIdx="23" presStyleCnt="28"/>
      <dgm:spPr/>
    </dgm:pt>
    <dgm:pt modelId="{ED2CBE8A-83A6-4FDF-9497-F32D559E9CB1}" type="pres">
      <dgm:prSet presAssocID="{99960392-03D0-4098-B891-4BEBD7269A2C}" presName="chevron4" presStyleLbl="alignNode1" presStyleIdx="24" presStyleCnt="28"/>
      <dgm:spPr/>
    </dgm:pt>
    <dgm:pt modelId="{008C4815-9054-4409-A916-4C03014E68C4}" type="pres">
      <dgm:prSet presAssocID="{99960392-03D0-4098-B891-4BEBD7269A2C}" presName="chevron5" presStyleLbl="alignNode1" presStyleIdx="25" presStyleCnt="28"/>
      <dgm:spPr/>
    </dgm:pt>
    <dgm:pt modelId="{5BAD3FDB-FBF4-4F32-BFAE-0ADE68A6C270}" type="pres">
      <dgm:prSet presAssocID="{99960392-03D0-4098-B891-4BEBD7269A2C}" presName="chevron6" presStyleLbl="alignNode1" presStyleIdx="26" presStyleCnt="28"/>
      <dgm:spPr/>
    </dgm:pt>
    <dgm:pt modelId="{75D7A38D-7203-43D9-A130-A1D6BBCC86DD}" type="pres">
      <dgm:prSet presAssocID="{99960392-03D0-4098-B891-4BEBD7269A2C}" presName="chevron7" presStyleLbl="alignNode1" presStyleIdx="27" presStyleCnt="28"/>
      <dgm:spPr/>
    </dgm:pt>
    <dgm:pt modelId="{281A74C6-35FB-4726-8194-C7FD6724A97F}" type="pres">
      <dgm:prSet presAssocID="{99960392-03D0-4098-B891-4BEBD7269A2C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2B339803-1D06-4A16-8534-985C773E63CE}" type="presOf" srcId="{FEAA350B-A4DE-4928-872F-D7AF6D520F00}" destId="{20AF861A-DDEA-4370-AF92-B7A4BB3CA9CB}" srcOrd="0" destOrd="0" presId="urn:microsoft.com/office/officeart/2008/layout/VerticalAccentList"/>
    <dgm:cxn modelId="{E0EA9509-88E5-42D7-BF68-7171EE0AF93D}" type="presOf" srcId="{98C94186-115D-437F-9ED2-BC776B88D87A}" destId="{81E8B912-F59F-48EA-AA6F-098F8BBB84CB}" srcOrd="0" destOrd="0" presId="urn:microsoft.com/office/officeart/2008/layout/VerticalAccentList"/>
    <dgm:cxn modelId="{014D930F-CB0D-4FAF-A70F-60D8B60DC991}" srcId="{98C94186-115D-437F-9ED2-BC776B88D87A}" destId="{5CA31920-9796-472D-9236-24C305F174BF}" srcOrd="0" destOrd="0" parTransId="{F07539E0-D9FB-4128-B11F-32E335D5806B}" sibTransId="{C38D1D2A-3971-4F2E-AD47-96C92303B86E}"/>
    <dgm:cxn modelId="{E78E1417-7503-4BAC-954D-E0D41230E732}" type="presOf" srcId="{A3A8AB38-D519-488D-9A36-BC6C6E8C82E1}" destId="{2B9B32EE-5C56-4E17-9D23-9F1682262D6F}" srcOrd="0" destOrd="0" presId="urn:microsoft.com/office/officeart/2008/layout/VerticalAccentList"/>
    <dgm:cxn modelId="{E25DF362-F930-4EA9-A026-B51A6018E0A8}" srcId="{69B4D144-5167-4B6B-8E8E-E95C388266F0}" destId="{FEAA350B-A4DE-4928-872F-D7AF6D520F00}" srcOrd="2" destOrd="0" parTransId="{8A926FA0-1B5E-4359-A530-0FEF136DBBB6}" sibTransId="{340893B8-8F3D-4717-9BBD-06D222E8E739}"/>
    <dgm:cxn modelId="{4DEED143-7552-4747-8517-36A2558F6D8D}" srcId="{69B4D144-5167-4B6B-8E8E-E95C388266F0}" destId="{98C94186-115D-437F-9ED2-BC776B88D87A}" srcOrd="1" destOrd="0" parTransId="{1F2ED8E3-ADBD-4ABB-85CF-23E8FC2BA632}" sibTransId="{D89CB86A-CC9D-4899-8CA7-91A2F1385AFF}"/>
    <dgm:cxn modelId="{9D34B765-CEFE-4E05-B24B-576D31A2035C}" type="presOf" srcId="{9ED3E5AE-F025-4AA1-95CF-C9971904A2C9}" destId="{3327247F-878F-48D5-9BC3-B81B63C7B750}" srcOrd="0" destOrd="0" presId="urn:microsoft.com/office/officeart/2008/layout/VerticalAccentList"/>
    <dgm:cxn modelId="{DB0F8248-56C1-4392-A7F1-501CECE77C38}" srcId="{69B4D144-5167-4B6B-8E8E-E95C388266F0}" destId="{09166672-0595-48B2-93BC-F408105A2735}" srcOrd="0" destOrd="0" parTransId="{37C7C875-A3A7-492F-9638-E133A24F6CED}" sibTransId="{8F9EF0FF-2402-4B8B-9255-D8F74F0F7437}"/>
    <dgm:cxn modelId="{7FC9FB6B-02BC-4AFD-B16F-E3878A57A10F}" srcId="{99960392-03D0-4098-B891-4BEBD7269A2C}" destId="{6CB4A66C-C794-42F7-A5A4-E1B98838FC34}" srcOrd="0" destOrd="0" parTransId="{0A1CB3D3-7863-483E-8A16-D2263C9FDA54}" sibTransId="{C9857533-7FFF-41A2-BCA7-C4F6428B3BB0}"/>
    <dgm:cxn modelId="{80A9234C-35A0-4417-8D03-4A46156B8CCB}" type="presOf" srcId="{69B4D144-5167-4B6B-8E8E-E95C388266F0}" destId="{329785AA-4086-4B07-8503-EA891EBD260A}" srcOrd="0" destOrd="0" presId="urn:microsoft.com/office/officeart/2008/layout/VerticalAccentList"/>
    <dgm:cxn modelId="{57325B53-F37F-4799-8C8D-CD08B7DBA8A6}" type="presOf" srcId="{99960392-03D0-4098-B891-4BEBD7269A2C}" destId="{9604B147-72C0-498E-B148-CA956BA7B267}" srcOrd="0" destOrd="0" presId="urn:microsoft.com/office/officeart/2008/layout/VerticalAccentList"/>
    <dgm:cxn modelId="{ADCC115A-4A67-4813-8008-955CF64940E2}" srcId="{09166672-0595-48B2-93BC-F408105A2735}" destId="{9ED3E5AE-F025-4AA1-95CF-C9971904A2C9}" srcOrd="0" destOrd="0" parTransId="{67F328B9-8508-442A-9E5C-D26D911EBCFE}" sibTransId="{01BA829F-657A-4114-8584-B361B29F9B29}"/>
    <dgm:cxn modelId="{E9D4D381-D003-44F2-9BC9-11907A8C8280}" srcId="{FEAA350B-A4DE-4928-872F-D7AF6D520F00}" destId="{A3A8AB38-D519-488D-9A36-BC6C6E8C82E1}" srcOrd="0" destOrd="0" parTransId="{8746A5D6-7CCB-4FCE-8FDE-C380A6C75232}" sibTransId="{9CE6F41F-1ED1-4286-B39C-CE3965250F23}"/>
    <dgm:cxn modelId="{AE2D6DA1-EE70-451E-A2BF-792EA1059FA4}" type="presOf" srcId="{09166672-0595-48B2-93BC-F408105A2735}" destId="{0C26FE42-280A-41F8-8897-CE36EDEB6FAB}" srcOrd="0" destOrd="0" presId="urn:microsoft.com/office/officeart/2008/layout/VerticalAccentList"/>
    <dgm:cxn modelId="{42838AB8-2737-46B4-96DF-66763D2E10BB}" srcId="{69B4D144-5167-4B6B-8E8E-E95C388266F0}" destId="{99960392-03D0-4098-B891-4BEBD7269A2C}" srcOrd="3" destOrd="0" parTransId="{BDF36020-1225-438C-92B5-C5D63DDE0DCE}" sibTransId="{BF6DF725-37D2-482F-8A67-8CA93513365E}"/>
    <dgm:cxn modelId="{EBFF0ED4-1422-48DE-AFBD-BF617C46919E}" type="presOf" srcId="{6CB4A66C-C794-42F7-A5A4-E1B98838FC34}" destId="{281A74C6-35FB-4726-8194-C7FD6724A97F}" srcOrd="0" destOrd="0" presId="urn:microsoft.com/office/officeart/2008/layout/VerticalAccentList"/>
    <dgm:cxn modelId="{338575F6-4B19-4DF3-A181-23AF2083744B}" type="presOf" srcId="{5CA31920-9796-472D-9236-24C305F174BF}" destId="{85795E7B-3168-40E0-B3D0-405A4E2BFDBC}" srcOrd="0" destOrd="0" presId="urn:microsoft.com/office/officeart/2008/layout/VerticalAccentList"/>
    <dgm:cxn modelId="{1AD1BEBF-3C8A-41F1-9605-C474A6DE8F9D}" type="presParOf" srcId="{329785AA-4086-4B07-8503-EA891EBD260A}" destId="{B0B36E0C-9372-411C-A389-485EB90E062A}" srcOrd="0" destOrd="0" presId="urn:microsoft.com/office/officeart/2008/layout/VerticalAccentList"/>
    <dgm:cxn modelId="{8F2B1C4E-925A-4E2C-BC23-904BD226681B}" type="presParOf" srcId="{B0B36E0C-9372-411C-A389-485EB90E062A}" destId="{0C26FE42-280A-41F8-8897-CE36EDEB6FAB}" srcOrd="0" destOrd="0" presId="urn:microsoft.com/office/officeart/2008/layout/VerticalAccentList"/>
    <dgm:cxn modelId="{A73E98F3-8A24-4AF7-9101-7DCD2FCA6090}" type="presParOf" srcId="{329785AA-4086-4B07-8503-EA891EBD260A}" destId="{75156A78-D9F8-4F05-87D8-40C7F9346C5C}" srcOrd="1" destOrd="0" presId="urn:microsoft.com/office/officeart/2008/layout/VerticalAccentList"/>
    <dgm:cxn modelId="{D87B258C-AD6B-489F-BC4D-A2EB91AEAFEE}" type="presParOf" srcId="{75156A78-D9F8-4F05-87D8-40C7F9346C5C}" destId="{DB9784A4-2B04-40D3-8FFB-85DAFE404467}" srcOrd="0" destOrd="0" presId="urn:microsoft.com/office/officeart/2008/layout/VerticalAccentList"/>
    <dgm:cxn modelId="{8DF8E332-7780-4B48-B335-B51A16F33ACC}" type="presParOf" srcId="{75156A78-D9F8-4F05-87D8-40C7F9346C5C}" destId="{3D354C89-3002-41BE-8ACD-AE3F5D06FADC}" srcOrd="1" destOrd="0" presId="urn:microsoft.com/office/officeart/2008/layout/VerticalAccentList"/>
    <dgm:cxn modelId="{0C5BB184-DE04-4337-AF9D-E0B9BA30F6A8}" type="presParOf" srcId="{75156A78-D9F8-4F05-87D8-40C7F9346C5C}" destId="{141F855C-74A7-4D17-9150-35F49DD0C7C8}" srcOrd="2" destOrd="0" presId="urn:microsoft.com/office/officeart/2008/layout/VerticalAccentList"/>
    <dgm:cxn modelId="{A4D42070-CBD9-4ADB-8548-C5C1DB68EBA0}" type="presParOf" srcId="{75156A78-D9F8-4F05-87D8-40C7F9346C5C}" destId="{DC64CDEA-6B1E-410A-B4B7-AE0E1392435D}" srcOrd="3" destOrd="0" presId="urn:microsoft.com/office/officeart/2008/layout/VerticalAccentList"/>
    <dgm:cxn modelId="{263ECF56-E172-4774-81DF-4A7C9513266E}" type="presParOf" srcId="{75156A78-D9F8-4F05-87D8-40C7F9346C5C}" destId="{596456F3-D5CD-4032-89A6-AE726706E910}" srcOrd="4" destOrd="0" presId="urn:microsoft.com/office/officeart/2008/layout/VerticalAccentList"/>
    <dgm:cxn modelId="{D7C0D7D1-4379-4BBC-B87C-D967CEC7EAE5}" type="presParOf" srcId="{75156A78-D9F8-4F05-87D8-40C7F9346C5C}" destId="{59D9B945-3C32-4F03-BEFE-0677169F2D7B}" srcOrd="5" destOrd="0" presId="urn:microsoft.com/office/officeart/2008/layout/VerticalAccentList"/>
    <dgm:cxn modelId="{FA13731D-BFDF-424F-B92B-13BC467CF921}" type="presParOf" srcId="{75156A78-D9F8-4F05-87D8-40C7F9346C5C}" destId="{1276D544-EF84-40E6-A168-B76B9B1AEB23}" srcOrd="6" destOrd="0" presId="urn:microsoft.com/office/officeart/2008/layout/VerticalAccentList"/>
    <dgm:cxn modelId="{346968C0-7C19-493B-A312-FDE682C6B854}" type="presParOf" srcId="{75156A78-D9F8-4F05-87D8-40C7F9346C5C}" destId="{3327247F-878F-48D5-9BC3-B81B63C7B750}" srcOrd="7" destOrd="0" presId="urn:microsoft.com/office/officeart/2008/layout/VerticalAccentList"/>
    <dgm:cxn modelId="{074D9039-3232-4E6C-AFAB-EFC26D9D2409}" type="presParOf" srcId="{329785AA-4086-4B07-8503-EA891EBD260A}" destId="{0A681E83-B93F-411D-8868-0C095C74CFE9}" srcOrd="2" destOrd="0" presId="urn:microsoft.com/office/officeart/2008/layout/VerticalAccentList"/>
    <dgm:cxn modelId="{863F2B33-4C73-4C23-A7EB-8E855444BD5C}" type="presParOf" srcId="{329785AA-4086-4B07-8503-EA891EBD260A}" destId="{4CD107CB-D8BA-4E48-9C10-06D26CCFD6A8}" srcOrd="3" destOrd="0" presId="urn:microsoft.com/office/officeart/2008/layout/VerticalAccentList"/>
    <dgm:cxn modelId="{564A6F29-CB6A-45ED-B6CF-E95B5C7B873B}" type="presParOf" srcId="{4CD107CB-D8BA-4E48-9C10-06D26CCFD6A8}" destId="{81E8B912-F59F-48EA-AA6F-098F8BBB84CB}" srcOrd="0" destOrd="0" presId="urn:microsoft.com/office/officeart/2008/layout/VerticalAccentList"/>
    <dgm:cxn modelId="{01E9A283-031C-46DA-8867-92AAB280BA42}" type="presParOf" srcId="{329785AA-4086-4B07-8503-EA891EBD260A}" destId="{AE5996E1-89B0-4E87-A27B-B2DCE9EB12C4}" srcOrd="4" destOrd="0" presId="urn:microsoft.com/office/officeart/2008/layout/VerticalAccentList"/>
    <dgm:cxn modelId="{AE5C43B3-D9B4-4792-B31E-AEE56EA43204}" type="presParOf" srcId="{AE5996E1-89B0-4E87-A27B-B2DCE9EB12C4}" destId="{CB20695B-4228-4507-A35C-AD13C78C4923}" srcOrd="0" destOrd="0" presId="urn:microsoft.com/office/officeart/2008/layout/VerticalAccentList"/>
    <dgm:cxn modelId="{7785C05C-00B6-491A-865A-39FE320DD2D0}" type="presParOf" srcId="{AE5996E1-89B0-4E87-A27B-B2DCE9EB12C4}" destId="{B510019F-1B21-46AB-9782-47B330E9F289}" srcOrd="1" destOrd="0" presId="urn:microsoft.com/office/officeart/2008/layout/VerticalAccentList"/>
    <dgm:cxn modelId="{3F9C2238-D57C-4934-9E21-E39199F87871}" type="presParOf" srcId="{AE5996E1-89B0-4E87-A27B-B2DCE9EB12C4}" destId="{A7F96A5A-306A-40DF-B180-5E588ACE8002}" srcOrd="2" destOrd="0" presId="urn:microsoft.com/office/officeart/2008/layout/VerticalAccentList"/>
    <dgm:cxn modelId="{9428698F-353F-49D3-82A8-70E6691962FF}" type="presParOf" srcId="{AE5996E1-89B0-4E87-A27B-B2DCE9EB12C4}" destId="{AFFD4DB2-087C-40FB-BDCE-FD12AE9FB0D1}" srcOrd="3" destOrd="0" presId="urn:microsoft.com/office/officeart/2008/layout/VerticalAccentList"/>
    <dgm:cxn modelId="{8541A066-60E4-4CF2-93E3-B99EE8F90111}" type="presParOf" srcId="{AE5996E1-89B0-4E87-A27B-B2DCE9EB12C4}" destId="{3318AB02-5519-4B9F-AC2C-A06FB347CADB}" srcOrd="4" destOrd="0" presId="urn:microsoft.com/office/officeart/2008/layout/VerticalAccentList"/>
    <dgm:cxn modelId="{572ADEA0-C4A9-418C-B78D-B8E85EF9C1D6}" type="presParOf" srcId="{AE5996E1-89B0-4E87-A27B-B2DCE9EB12C4}" destId="{9499A866-C068-4CF0-9409-B4358D7B739D}" srcOrd="5" destOrd="0" presId="urn:microsoft.com/office/officeart/2008/layout/VerticalAccentList"/>
    <dgm:cxn modelId="{48F9E85C-375B-4CCD-892F-1D2456514693}" type="presParOf" srcId="{AE5996E1-89B0-4E87-A27B-B2DCE9EB12C4}" destId="{EFF4F357-D91E-44B2-86CA-D26D1EE60438}" srcOrd="6" destOrd="0" presId="urn:microsoft.com/office/officeart/2008/layout/VerticalAccentList"/>
    <dgm:cxn modelId="{8BEFCC23-8699-4CFB-A257-67F2E7E79524}" type="presParOf" srcId="{AE5996E1-89B0-4E87-A27B-B2DCE9EB12C4}" destId="{85795E7B-3168-40E0-B3D0-405A4E2BFDBC}" srcOrd="7" destOrd="0" presId="urn:microsoft.com/office/officeart/2008/layout/VerticalAccentList"/>
    <dgm:cxn modelId="{798784B5-F792-46F1-84CF-F9EA759555BE}" type="presParOf" srcId="{329785AA-4086-4B07-8503-EA891EBD260A}" destId="{8694DB3A-8604-4F17-8868-D92156773C78}" srcOrd="5" destOrd="0" presId="urn:microsoft.com/office/officeart/2008/layout/VerticalAccentList"/>
    <dgm:cxn modelId="{98F1CF24-1938-4A63-88C9-57E7DC6AD133}" type="presParOf" srcId="{329785AA-4086-4B07-8503-EA891EBD260A}" destId="{9A7E844B-1F85-41DB-BA23-B8B3F76AEC70}" srcOrd="6" destOrd="0" presId="urn:microsoft.com/office/officeart/2008/layout/VerticalAccentList"/>
    <dgm:cxn modelId="{F2C75C60-E554-4274-A71D-05787AAB69F2}" type="presParOf" srcId="{9A7E844B-1F85-41DB-BA23-B8B3F76AEC70}" destId="{20AF861A-DDEA-4370-AF92-B7A4BB3CA9CB}" srcOrd="0" destOrd="0" presId="urn:microsoft.com/office/officeart/2008/layout/VerticalAccentList"/>
    <dgm:cxn modelId="{92637FD5-908F-498E-9B94-CBB0AB485547}" type="presParOf" srcId="{329785AA-4086-4B07-8503-EA891EBD260A}" destId="{7F0F8971-03F7-408F-9178-ABBF7D36B9B1}" srcOrd="7" destOrd="0" presId="urn:microsoft.com/office/officeart/2008/layout/VerticalAccentList"/>
    <dgm:cxn modelId="{9DF8DFB4-FB0A-46C0-824F-F5E9214E27B9}" type="presParOf" srcId="{7F0F8971-03F7-408F-9178-ABBF7D36B9B1}" destId="{A1C849D3-1E6A-4D07-B6E0-46A3AFFD8C29}" srcOrd="0" destOrd="0" presId="urn:microsoft.com/office/officeart/2008/layout/VerticalAccentList"/>
    <dgm:cxn modelId="{FC881F18-4728-4E3C-BADA-DC034993FEAE}" type="presParOf" srcId="{7F0F8971-03F7-408F-9178-ABBF7D36B9B1}" destId="{57DB791E-E515-4213-A077-2EBE9B5C3C5B}" srcOrd="1" destOrd="0" presId="urn:microsoft.com/office/officeart/2008/layout/VerticalAccentList"/>
    <dgm:cxn modelId="{1DD25D86-F9A2-406D-951B-FF8A0EDB6B41}" type="presParOf" srcId="{7F0F8971-03F7-408F-9178-ABBF7D36B9B1}" destId="{15DD63CD-1C31-460D-92B6-D3845006DDD6}" srcOrd="2" destOrd="0" presId="urn:microsoft.com/office/officeart/2008/layout/VerticalAccentList"/>
    <dgm:cxn modelId="{6F07D60D-2C21-4B28-9EE7-439207ED6209}" type="presParOf" srcId="{7F0F8971-03F7-408F-9178-ABBF7D36B9B1}" destId="{9B1103DE-2992-4B77-A16D-E98D87FD45C7}" srcOrd="3" destOrd="0" presId="urn:microsoft.com/office/officeart/2008/layout/VerticalAccentList"/>
    <dgm:cxn modelId="{D786F022-C4C0-4272-92CD-8E3AC45992D8}" type="presParOf" srcId="{7F0F8971-03F7-408F-9178-ABBF7D36B9B1}" destId="{9FF1EF14-AC0F-4FFF-8A47-63DEED3A16AB}" srcOrd="4" destOrd="0" presId="urn:microsoft.com/office/officeart/2008/layout/VerticalAccentList"/>
    <dgm:cxn modelId="{DDC0A582-29FF-45DC-972E-8F19143CB813}" type="presParOf" srcId="{7F0F8971-03F7-408F-9178-ABBF7D36B9B1}" destId="{F6CEC494-CBF9-49A6-B527-E9900C52F5E4}" srcOrd="5" destOrd="0" presId="urn:microsoft.com/office/officeart/2008/layout/VerticalAccentList"/>
    <dgm:cxn modelId="{BDF897BE-2B00-40FC-8689-4870BDE2539D}" type="presParOf" srcId="{7F0F8971-03F7-408F-9178-ABBF7D36B9B1}" destId="{E1619C60-181C-4CEF-9829-09D2E3AEE16C}" srcOrd="6" destOrd="0" presId="urn:microsoft.com/office/officeart/2008/layout/VerticalAccentList"/>
    <dgm:cxn modelId="{9902003C-C362-4C3A-BAB7-CFC71894CDB9}" type="presParOf" srcId="{7F0F8971-03F7-408F-9178-ABBF7D36B9B1}" destId="{2B9B32EE-5C56-4E17-9D23-9F1682262D6F}" srcOrd="7" destOrd="0" presId="urn:microsoft.com/office/officeart/2008/layout/VerticalAccentList"/>
    <dgm:cxn modelId="{10E4678F-8857-4427-B88A-AEDA33ABD886}" type="presParOf" srcId="{329785AA-4086-4B07-8503-EA891EBD260A}" destId="{83277CFF-DAD6-472A-B41C-CD32AC08B576}" srcOrd="8" destOrd="0" presId="urn:microsoft.com/office/officeart/2008/layout/VerticalAccentList"/>
    <dgm:cxn modelId="{3B7DC9B1-D2F7-46F6-9312-0C71094448A4}" type="presParOf" srcId="{329785AA-4086-4B07-8503-EA891EBD260A}" destId="{9A1A9E52-36C7-4208-8075-33B56123D330}" srcOrd="9" destOrd="0" presId="urn:microsoft.com/office/officeart/2008/layout/VerticalAccentList"/>
    <dgm:cxn modelId="{F04089A7-9730-47A1-82B6-57A33845D2B1}" type="presParOf" srcId="{9A1A9E52-36C7-4208-8075-33B56123D330}" destId="{9604B147-72C0-498E-B148-CA956BA7B267}" srcOrd="0" destOrd="0" presId="urn:microsoft.com/office/officeart/2008/layout/VerticalAccentList"/>
    <dgm:cxn modelId="{DDAC7AA6-A0C2-4F3B-BE55-5F504193B9AC}" type="presParOf" srcId="{329785AA-4086-4B07-8503-EA891EBD260A}" destId="{E8450526-A343-447D-AEB8-9A752B648658}" srcOrd="10" destOrd="0" presId="urn:microsoft.com/office/officeart/2008/layout/VerticalAccentList"/>
    <dgm:cxn modelId="{7E1B4029-F24F-4104-86BF-74133E989432}" type="presParOf" srcId="{E8450526-A343-447D-AEB8-9A752B648658}" destId="{BBB020BE-128E-454B-944D-530CAAE27A52}" srcOrd="0" destOrd="0" presId="urn:microsoft.com/office/officeart/2008/layout/VerticalAccentList"/>
    <dgm:cxn modelId="{2C8514CA-42B1-4A68-BBC0-C0F965523520}" type="presParOf" srcId="{E8450526-A343-447D-AEB8-9A752B648658}" destId="{1D8461E2-7FDD-4EC2-8EF3-D70197C635F4}" srcOrd="1" destOrd="0" presId="urn:microsoft.com/office/officeart/2008/layout/VerticalAccentList"/>
    <dgm:cxn modelId="{9865C2EF-9867-4960-B633-CEF27506A00A}" type="presParOf" srcId="{E8450526-A343-447D-AEB8-9A752B648658}" destId="{B3791266-3AD2-4B93-9672-29C38FDD2695}" srcOrd="2" destOrd="0" presId="urn:microsoft.com/office/officeart/2008/layout/VerticalAccentList"/>
    <dgm:cxn modelId="{2924A8A4-1404-4BA9-BF0A-6902744AD309}" type="presParOf" srcId="{E8450526-A343-447D-AEB8-9A752B648658}" destId="{ED2CBE8A-83A6-4FDF-9497-F32D559E9CB1}" srcOrd="3" destOrd="0" presId="urn:microsoft.com/office/officeart/2008/layout/VerticalAccentList"/>
    <dgm:cxn modelId="{C0901081-3AE7-47C2-8D8E-6647FCB0B516}" type="presParOf" srcId="{E8450526-A343-447D-AEB8-9A752B648658}" destId="{008C4815-9054-4409-A916-4C03014E68C4}" srcOrd="4" destOrd="0" presId="urn:microsoft.com/office/officeart/2008/layout/VerticalAccentList"/>
    <dgm:cxn modelId="{60D0A396-BC53-4579-AC3A-A17291664CCE}" type="presParOf" srcId="{E8450526-A343-447D-AEB8-9A752B648658}" destId="{5BAD3FDB-FBF4-4F32-BFAE-0ADE68A6C270}" srcOrd="5" destOrd="0" presId="urn:microsoft.com/office/officeart/2008/layout/VerticalAccentList"/>
    <dgm:cxn modelId="{542EC508-AC4E-4BD1-847F-CEBC9CF72E85}" type="presParOf" srcId="{E8450526-A343-447D-AEB8-9A752B648658}" destId="{75D7A38D-7203-43D9-A130-A1D6BBCC86DD}" srcOrd="6" destOrd="0" presId="urn:microsoft.com/office/officeart/2008/layout/VerticalAccentList"/>
    <dgm:cxn modelId="{3F165344-6A14-42E7-A8E6-CF1A63D89BF5}" type="presParOf" srcId="{E8450526-A343-447D-AEB8-9A752B648658}" destId="{281A74C6-35FB-4726-8194-C7FD6724A97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2AC0B-0D6C-41C6-AF5B-88655482DA8E}">
      <dsp:nvSpPr>
        <dsp:cNvPr id="0" name=""/>
        <dsp:cNvSpPr/>
      </dsp:nvSpPr>
      <dsp:spPr>
        <a:xfrm>
          <a:off x="-6784220" y="-1037328"/>
          <a:ext cx="8074240" cy="8074240"/>
        </a:xfrm>
        <a:prstGeom prst="blockArc">
          <a:avLst>
            <a:gd name="adj1" fmla="val 18900000"/>
            <a:gd name="adj2" fmla="val 2700000"/>
            <a:gd name="adj3" fmla="val 26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D92D2-E78F-4B1C-91B1-F2C210576EDF}">
      <dsp:nvSpPr>
        <dsp:cNvPr id="0" name=""/>
        <dsp:cNvSpPr/>
      </dsp:nvSpPr>
      <dsp:spPr>
        <a:xfrm>
          <a:off x="674990" y="461248"/>
          <a:ext cx="8174758" cy="922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设计目标</a:t>
          </a:r>
        </a:p>
      </dsp:txBody>
      <dsp:txXfrm>
        <a:off x="674990" y="461248"/>
        <a:ext cx="8174758" cy="922976"/>
      </dsp:txXfrm>
    </dsp:sp>
    <dsp:sp modelId="{C6D7A480-65B6-4B35-A5AE-A1AE13E6DB33}">
      <dsp:nvSpPr>
        <dsp:cNvPr id="0" name=""/>
        <dsp:cNvSpPr/>
      </dsp:nvSpPr>
      <dsp:spPr>
        <a:xfrm>
          <a:off x="98130" y="345876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89AA0-4B56-4C1E-AB71-85A0818FF82A}">
      <dsp:nvSpPr>
        <dsp:cNvPr id="0" name=""/>
        <dsp:cNvSpPr/>
      </dsp:nvSpPr>
      <dsp:spPr>
        <a:xfrm>
          <a:off x="1204153" y="1845952"/>
          <a:ext cx="7645595" cy="922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设计方案</a:t>
          </a:r>
        </a:p>
      </dsp:txBody>
      <dsp:txXfrm>
        <a:off x="1204153" y="1845952"/>
        <a:ext cx="7645595" cy="922976"/>
      </dsp:txXfrm>
    </dsp:sp>
    <dsp:sp modelId="{3039D89A-BCC6-4DE1-81B7-E9E61A62318E}">
      <dsp:nvSpPr>
        <dsp:cNvPr id="0" name=""/>
        <dsp:cNvSpPr/>
      </dsp:nvSpPr>
      <dsp:spPr>
        <a:xfrm>
          <a:off x="627293" y="1730580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FFDC-4091-47F4-9F10-81398A40150E}">
      <dsp:nvSpPr>
        <dsp:cNvPr id="0" name=""/>
        <dsp:cNvSpPr/>
      </dsp:nvSpPr>
      <dsp:spPr>
        <a:xfrm>
          <a:off x="1204153" y="3230655"/>
          <a:ext cx="7645595" cy="922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设计要点</a:t>
          </a:r>
        </a:p>
      </dsp:txBody>
      <dsp:txXfrm>
        <a:off x="1204153" y="3230655"/>
        <a:ext cx="7645595" cy="922976"/>
      </dsp:txXfrm>
    </dsp:sp>
    <dsp:sp modelId="{F2F38F44-FC06-4CDA-BADF-972FA02B5B70}">
      <dsp:nvSpPr>
        <dsp:cNvPr id="0" name=""/>
        <dsp:cNvSpPr/>
      </dsp:nvSpPr>
      <dsp:spPr>
        <a:xfrm>
          <a:off x="627293" y="3115283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3C1C6-BDFA-4700-A18C-20ED0DA3CFB3}">
      <dsp:nvSpPr>
        <dsp:cNvPr id="0" name=""/>
        <dsp:cNvSpPr/>
      </dsp:nvSpPr>
      <dsp:spPr>
        <a:xfrm>
          <a:off x="674990" y="4615359"/>
          <a:ext cx="8174758" cy="922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612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成果展示</a:t>
          </a:r>
          <a:endParaRPr lang="en-US" altLang="zh-CN" sz="4800" kern="1200" dirty="0"/>
        </a:p>
      </dsp:txBody>
      <dsp:txXfrm>
        <a:off x="674990" y="4615359"/>
        <a:ext cx="8174758" cy="922976"/>
      </dsp:txXfrm>
    </dsp:sp>
    <dsp:sp modelId="{0E12536B-6762-4C0B-A56C-A5651DC229A3}">
      <dsp:nvSpPr>
        <dsp:cNvPr id="0" name=""/>
        <dsp:cNvSpPr/>
      </dsp:nvSpPr>
      <dsp:spPr>
        <a:xfrm>
          <a:off x="98130" y="4499987"/>
          <a:ext cx="1153720" cy="1153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6FE42-280A-41F8-8897-CE36EDEB6FAB}">
      <dsp:nvSpPr>
        <dsp:cNvPr id="0" name=""/>
        <dsp:cNvSpPr/>
      </dsp:nvSpPr>
      <dsp:spPr>
        <a:xfrm>
          <a:off x="1446676" y="3027"/>
          <a:ext cx="4724652" cy="4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>
            <a:latin typeface="+mj-ea"/>
            <a:ea typeface="+mj-ea"/>
          </a:endParaRPr>
        </a:p>
      </dsp:txBody>
      <dsp:txXfrm>
        <a:off x="1446676" y="3027"/>
        <a:ext cx="4724652" cy="429513"/>
      </dsp:txXfrm>
    </dsp:sp>
    <dsp:sp modelId="{DB9784A4-2B04-40D3-8FFB-85DAFE404467}">
      <dsp:nvSpPr>
        <dsp:cNvPr id="0" name=""/>
        <dsp:cNvSpPr/>
      </dsp:nvSpPr>
      <dsp:spPr>
        <a:xfrm>
          <a:off x="1485013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54C89-3002-41BE-8ACD-AE3F5D06FADC}">
      <dsp:nvSpPr>
        <dsp:cNvPr id="0" name=""/>
        <dsp:cNvSpPr/>
      </dsp:nvSpPr>
      <dsp:spPr>
        <a:xfrm>
          <a:off x="2149089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855C-74A7-4D17-9150-35F49DD0C7C8}">
      <dsp:nvSpPr>
        <dsp:cNvPr id="0" name=""/>
        <dsp:cNvSpPr/>
      </dsp:nvSpPr>
      <dsp:spPr>
        <a:xfrm>
          <a:off x="2813690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CDEA-6B1E-410A-B4B7-AE0E1392435D}">
      <dsp:nvSpPr>
        <dsp:cNvPr id="0" name=""/>
        <dsp:cNvSpPr/>
      </dsp:nvSpPr>
      <dsp:spPr>
        <a:xfrm>
          <a:off x="3477766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56F3-D5CD-4032-89A6-AE726706E910}">
      <dsp:nvSpPr>
        <dsp:cNvPr id="0" name=""/>
        <dsp:cNvSpPr/>
      </dsp:nvSpPr>
      <dsp:spPr>
        <a:xfrm>
          <a:off x="4142367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B945-3C32-4F03-BEFE-0677169F2D7B}">
      <dsp:nvSpPr>
        <dsp:cNvPr id="0" name=""/>
        <dsp:cNvSpPr/>
      </dsp:nvSpPr>
      <dsp:spPr>
        <a:xfrm>
          <a:off x="4806443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6D544-EF84-40E6-A168-B76B9B1AEB23}">
      <dsp:nvSpPr>
        <dsp:cNvPr id="0" name=""/>
        <dsp:cNvSpPr/>
      </dsp:nvSpPr>
      <dsp:spPr>
        <a:xfrm>
          <a:off x="5471044" y="432541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7247F-878F-48D5-9BC3-B81B63C7B750}">
      <dsp:nvSpPr>
        <dsp:cNvPr id="0" name=""/>
        <dsp:cNvSpPr/>
      </dsp:nvSpPr>
      <dsp:spPr>
        <a:xfrm>
          <a:off x="1446676" y="520034"/>
          <a:ext cx="4862745" cy="69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1.</a:t>
          </a:r>
          <a:r>
            <a:rPr lang="zh-CN" altLang="en-US" sz="3200" kern="1200" dirty="0">
              <a:latin typeface="+mj-ea"/>
              <a:ea typeface="+mj-ea"/>
            </a:rPr>
            <a:t>选择不同画笔进行绘制</a:t>
          </a:r>
        </a:p>
      </dsp:txBody>
      <dsp:txXfrm>
        <a:off x="1446676" y="520034"/>
        <a:ext cx="4862745" cy="699948"/>
      </dsp:txXfrm>
    </dsp:sp>
    <dsp:sp modelId="{81E8B912-F59F-48EA-AA6F-098F8BBB84CB}">
      <dsp:nvSpPr>
        <dsp:cNvPr id="0" name=""/>
        <dsp:cNvSpPr/>
      </dsp:nvSpPr>
      <dsp:spPr>
        <a:xfrm>
          <a:off x="1446676" y="1378628"/>
          <a:ext cx="4724652" cy="4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46676" y="1378628"/>
        <a:ext cx="4724652" cy="429513"/>
      </dsp:txXfrm>
    </dsp:sp>
    <dsp:sp modelId="{CB20695B-4228-4507-A35C-AD13C78C4923}">
      <dsp:nvSpPr>
        <dsp:cNvPr id="0" name=""/>
        <dsp:cNvSpPr/>
      </dsp:nvSpPr>
      <dsp:spPr>
        <a:xfrm>
          <a:off x="1452754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0019F-1B21-46AB-9782-47B330E9F289}">
      <dsp:nvSpPr>
        <dsp:cNvPr id="0" name=""/>
        <dsp:cNvSpPr/>
      </dsp:nvSpPr>
      <dsp:spPr>
        <a:xfrm>
          <a:off x="2116831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6A5A-306A-40DF-B180-5E588ACE8002}">
      <dsp:nvSpPr>
        <dsp:cNvPr id="0" name=""/>
        <dsp:cNvSpPr/>
      </dsp:nvSpPr>
      <dsp:spPr>
        <a:xfrm>
          <a:off x="2781432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4DB2-087C-40FB-BDCE-FD12AE9FB0D1}">
      <dsp:nvSpPr>
        <dsp:cNvPr id="0" name=""/>
        <dsp:cNvSpPr/>
      </dsp:nvSpPr>
      <dsp:spPr>
        <a:xfrm>
          <a:off x="3445508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8AB02-5519-4B9F-AC2C-A06FB347CADB}">
      <dsp:nvSpPr>
        <dsp:cNvPr id="0" name=""/>
        <dsp:cNvSpPr/>
      </dsp:nvSpPr>
      <dsp:spPr>
        <a:xfrm>
          <a:off x="4110109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9A866-C068-4CF0-9409-B4358D7B739D}">
      <dsp:nvSpPr>
        <dsp:cNvPr id="0" name=""/>
        <dsp:cNvSpPr/>
      </dsp:nvSpPr>
      <dsp:spPr>
        <a:xfrm>
          <a:off x="4774185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4F357-D91E-44B2-86CA-D26D1EE60438}">
      <dsp:nvSpPr>
        <dsp:cNvPr id="0" name=""/>
        <dsp:cNvSpPr/>
      </dsp:nvSpPr>
      <dsp:spPr>
        <a:xfrm>
          <a:off x="5438786" y="1808142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5E7B-3168-40E0-B3D0-405A4E2BFDBC}">
      <dsp:nvSpPr>
        <dsp:cNvPr id="0" name=""/>
        <dsp:cNvSpPr/>
      </dsp:nvSpPr>
      <dsp:spPr>
        <a:xfrm>
          <a:off x="1446676" y="1895636"/>
          <a:ext cx="4798229" cy="69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2.</a:t>
          </a:r>
          <a:r>
            <a:rPr lang="zh-CN" altLang="en-US" sz="3200" kern="1200" dirty="0">
              <a:latin typeface="+mj-ea"/>
              <a:ea typeface="+mj-ea"/>
            </a:rPr>
            <a:t>选择不同形状绘制</a:t>
          </a:r>
        </a:p>
      </dsp:txBody>
      <dsp:txXfrm>
        <a:off x="1446676" y="1895636"/>
        <a:ext cx="4798229" cy="699948"/>
      </dsp:txXfrm>
    </dsp:sp>
    <dsp:sp modelId="{20AF861A-DDEA-4370-AF92-B7A4BB3CA9CB}">
      <dsp:nvSpPr>
        <dsp:cNvPr id="0" name=""/>
        <dsp:cNvSpPr/>
      </dsp:nvSpPr>
      <dsp:spPr>
        <a:xfrm>
          <a:off x="1446676" y="2754230"/>
          <a:ext cx="4724652" cy="4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46676" y="2754230"/>
        <a:ext cx="4724652" cy="429513"/>
      </dsp:txXfrm>
    </dsp:sp>
    <dsp:sp modelId="{A1C849D3-1E6A-4D07-B6E0-46A3AFFD8C29}">
      <dsp:nvSpPr>
        <dsp:cNvPr id="0" name=""/>
        <dsp:cNvSpPr/>
      </dsp:nvSpPr>
      <dsp:spPr>
        <a:xfrm>
          <a:off x="1446676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B791E-E515-4213-A077-2EBE9B5C3C5B}">
      <dsp:nvSpPr>
        <dsp:cNvPr id="0" name=""/>
        <dsp:cNvSpPr/>
      </dsp:nvSpPr>
      <dsp:spPr>
        <a:xfrm>
          <a:off x="2110752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D63CD-1C31-460D-92B6-D3845006DDD6}">
      <dsp:nvSpPr>
        <dsp:cNvPr id="0" name=""/>
        <dsp:cNvSpPr/>
      </dsp:nvSpPr>
      <dsp:spPr>
        <a:xfrm>
          <a:off x="2775353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03DE-2992-4B77-A16D-E98D87FD45C7}">
      <dsp:nvSpPr>
        <dsp:cNvPr id="0" name=""/>
        <dsp:cNvSpPr/>
      </dsp:nvSpPr>
      <dsp:spPr>
        <a:xfrm>
          <a:off x="3439429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1EF14-AC0F-4FFF-8A47-63DEED3A16AB}">
      <dsp:nvSpPr>
        <dsp:cNvPr id="0" name=""/>
        <dsp:cNvSpPr/>
      </dsp:nvSpPr>
      <dsp:spPr>
        <a:xfrm>
          <a:off x="4104031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EC494-CBF9-49A6-B527-E9900C52F5E4}">
      <dsp:nvSpPr>
        <dsp:cNvPr id="0" name=""/>
        <dsp:cNvSpPr/>
      </dsp:nvSpPr>
      <dsp:spPr>
        <a:xfrm>
          <a:off x="4768107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9C60-181C-4CEF-9829-09D2E3AEE16C}">
      <dsp:nvSpPr>
        <dsp:cNvPr id="0" name=""/>
        <dsp:cNvSpPr/>
      </dsp:nvSpPr>
      <dsp:spPr>
        <a:xfrm>
          <a:off x="5432708" y="3183744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B32EE-5C56-4E17-9D23-9F1682262D6F}">
      <dsp:nvSpPr>
        <dsp:cNvPr id="0" name=""/>
        <dsp:cNvSpPr/>
      </dsp:nvSpPr>
      <dsp:spPr>
        <a:xfrm>
          <a:off x="1446676" y="3271238"/>
          <a:ext cx="4786072" cy="69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3.</a:t>
          </a:r>
          <a:r>
            <a:rPr lang="zh-CN" altLang="en-US" sz="3200" kern="1200" dirty="0">
              <a:latin typeface="+mj-ea"/>
              <a:ea typeface="+mj-ea"/>
            </a:rPr>
            <a:t>插入用户自定义文本</a:t>
          </a:r>
        </a:p>
      </dsp:txBody>
      <dsp:txXfrm>
        <a:off x="1446676" y="3271238"/>
        <a:ext cx="4786072" cy="699948"/>
      </dsp:txXfrm>
    </dsp:sp>
    <dsp:sp modelId="{9604B147-72C0-498E-B148-CA956BA7B267}">
      <dsp:nvSpPr>
        <dsp:cNvPr id="0" name=""/>
        <dsp:cNvSpPr/>
      </dsp:nvSpPr>
      <dsp:spPr>
        <a:xfrm>
          <a:off x="1446676" y="4129832"/>
          <a:ext cx="4724652" cy="42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 </a:t>
          </a:r>
          <a:endParaRPr lang="zh-CN" altLang="en-US" sz="3200" kern="1200" dirty="0">
            <a:latin typeface="+mj-ea"/>
            <a:ea typeface="+mj-ea"/>
          </a:endParaRPr>
        </a:p>
      </dsp:txBody>
      <dsp:txXfrm>
        <a:off x="1446676" y="4129832"/>
        <a:ext cx="4724652" cy="429513"/>
      </dsp:txXfrm>
    </dsp:sp>
    <dsp:sp modelId="{BBB020BE-128E-454B-944D-530CAAE27A52}">
      <dsp:nvSpPr>
        <dsp:cNvPr id="0" name=""/>
        <dsp:cNvSpPr/>
      </dsp:nvSpPr>
      <dsp:spPr>
        <a:xfrm>
          <a:off x="1446676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61E2-7FDD-4EC2-8EF3-D70197C635F4}">
      <dsp:nvSpPr>
        <dsp:cNvPr id="0" name=""/>
        <dsp:cNvSpPr/>
      </dsp:nvSpPr>
      <dsp:spPr>
        <a:xfrm>
          <a:off x="2110752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1266-3AD2-4B93-9672-29C38FDD2695}">
      <dsp:nvSpPr>
        <dsp:cNvPr id="0" name=""/>
        <dsp:cNvSpPr/>
      </dsp:nvSpPr>
      <dsp:spPr>
        <a:xfrm>
          <a:off x="2775353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BE8A-83A6-4FDF-9497-F32D559E9CB1}">
      <dsp:nvSpPr>
        <dsp:cNvPr id="0" name=""/>
        <dsp:cNvSpPr/>
      </dsp:nvSpPr>
      <dsp:spPr>
        <a:xfrm>
          <a:off x="3439429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C4815-9054-4409-A916-4C03014E68C4}">
      <dsp:nvSpPr>
        <dsp:cNvPr id="0" name=""/>
        <dsp:cNvSpPr/>
      </dsp:nvSpPr>
      <dsp:spPr>
        <a:xfrm>
          <a:off x="4104031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D3FDB-FBF4-4F32-BFAE-0ADE68A6C270}">
      <dsp:nvSpPr>
        <dsp:cNvPr id="0" name=""/>
        <dsp:cNvSpPr/>
      </dsp:nvSpPr>
      <dsp:spPr>
        <a:xfrm>
          <a:off x="4768107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7A38D-7203-43D9-A130-A1D6BBCC86DD}">
      <dsp:nvSpPr>
        <dsp:cNvPr id="0" name=""/>
        <dsp:cNvSpPr/>
      </dsp:nvSpPr>
      <dsp:spPr>
        <a:xfrm>
          <a:off x="5432708" y="4559346"/>
          <a:ext cx="1105568" cy="87493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A74C6-35FB-4726-8194-C7FD6724A97F}">
      <dsp:nvSpPr>
        <dsp:cNvPr id="0" name=""/>
        <dsp:cNvSpPr/>
      </dsp:nvSpPr>
      <dsp:spPr>
        <a:xfrm>
          <a:off x="1446676" y="4646839"/>
          <a:ext cx="4786072" cy="699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+mj-ea"/>
              <a:ea typeface="+mj-ea"/>
            </a:rPr>
            <a:t>4.</a:t>
          </a:r>
          <a:r>
            <a:rPr lang="zh-CN" altLang="en-US" sz="3200" kern="1200" dirty="0">
              <a:latin typeface="+mj-ea"/>
              <a:ea typeface="+mj-ea"/>
            </a:rPr>
            <a:t>插入背景图片</a:t>
          </a:r>
        </a:p>
      </dsp:txBody>
      <dsp:txXfrm>
        <a:off x="1446676" y="4646839"/>
        <a:ext cx="4786072" cy="699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3207C-7960-4B4B-B896-B85E4173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7F675-44C0-4D4E-BC73-7134F441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BFFA-B437-4334-9FFE-51444C1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852D8-19A0-4E5E-B97E-89154BDE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E6150-EB31-4100-A0FC-3397EF0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92EFC-6A98-435E-A94F-B3162A8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3D9A0-7034-438F-9BA0-89161D22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B0D2D-4937-41F7-A5FA-1FE32FA4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F87B-8763-4D61-9E1E-65BCED76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41B9C-E796-44C2-B47C-677CC19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B5072-6A45-4FD2-9C71-86DFA96D9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A7656-325B-4D7A-9138-E9CCEDE00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10BEA-353C-480F-AC40-4C802696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C481-8E4C-4D59-8427-E02DB66D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052F-9C96-4D0D-B015-F40C5ACF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4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D656-1648-4435-A1CA-945CA5F6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48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F15C7-2337-4253-8EFC-F044BFF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32749-8A1F-40D7-90BD-79B014E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07FE0-2B23-46BF-9000-76A5C1A2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21F68-DC2D-409E-AE32-86C1C00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40795-015C-4F06-AED7-9F646A14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F1E8D-03E6-41E9-9866-9DF14498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9A767-369F-460F-9C81-E1944464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D90B5-64BB-44F0-902B-C6289DDB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FCE30-C1EF-473A-AD16-B743EC0E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D707-0EA4-4AEF-95A3-79DDE82F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72B88-464B-44A1-8A28-1B7E9AAA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3B719-2440-40EE-8112-771C32F3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DB83C-F0AE-47F4-A046-648AC86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9F96A-62D7-409C-99E4-C7CFB35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EB995-A507-4F12-BE99-74A31D28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EE29-045F-4E79-9687-A9CE0A92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75F76-585A-4509-8B46-A247DB47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307DA-09B6-4AF4-AA37-2F236505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B8502-A7D7-42E4-B99B-99FB2857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640686-A435-4011-886A-0012355EB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25DCA2-14F0-4F56-AB93-44D5F0EE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3216B3-7471-406E-8E6A-26F5BE2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E4730-D080-4AD3-A626-4D9683A9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57A0-8306-48D0-BF1C-E425C67C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15514-1217-41D6-B43F-FD252E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3E276-5548-4FCD-95B7-E170C0AC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51044-B315-4039-9C93-59CC3F0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32947-80B5-49BF-8364-8620A00C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47A45-FFA7-49E2-B7C6-B6A10E02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4CBD3-CDC5-4CD4-A672-2B266FFF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892F-FAFE-4DE9-9495-985CA793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C528-4F6A-4628-98C1-84C154C3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794EE-BF8F-4625-988F-DD182B09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EA8A4-FA3C-4C44-B562-559B5DA6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C3C81-1879-4AFF-8C77-18DE5AAB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DEA21-EB6A-49FD-992B-2100A3E6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3867-05F4-47AC-BD38-1144C93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09BE0-5956-4AF4-B26C-D9BC97D2B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4D948-9193-4F41-824F-CC27FC84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EA77C-1145-40DA-B0C7-B4E43B7B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E67A4-5577-406E-B72B-2A5802BF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E5413-93F1-4580-97EC-2B767C7A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938DF-17DE-4375-B1D2-664D127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472E3-7065-4C2E-9DA5-E537E73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61398-14F5-4910-A4AF-B5220F1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1E0-B4B9-477F-9F3F-F0C2031B7A9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1E07-DFFD-45EB-98E0-4CBA970AD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1687A-F49B-482F-8EB6-080CC438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774-24DA-4FFC-BB6E-DCE46ABC09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8" name="Picture 2" descr="https://gss2.bdstatic.com/-fo3dSag_xI4khGkpoWK1HF6hhy/baike/w%3D268%3Bg%3D0/sign=f7487e97fa03738dde4a0b248b20d76c/77c6a7efce1b9d16b3b39b56ffdeb48f8c546494.jpg">
            <a:extLst>
              <a:ext uri="{FF2B5EF4-FFF2-40B4-BE49-F238E27FC236}">
                <a16:creationId xmlns:a16="http://schemas.microsoft.com/office/drawing/2014/main" id="{0B8310B0-F34A-4D3E-9334-01B75CE90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648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2B36-0F91-45B1-9CAB-84C1E0C2A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60" y="1600200"/>
            <a:ext cx="9636868" cy="119282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窗口、控件及基本绘图实验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7335A-F7A4-4F01-B349-D50697B86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161" y="3903596"/>
            <a:ext cx="3748391" cy="462943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通信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160231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周家林</a:t>
            </a:r>
          </a:p>
        </p:txBody>
      </p:sp>
    </p:spTree>
    <p:extLst>
      <p:ext uri="{BB962C8B-B14F-4D97-AF65-F5344CB8AC3E}">
        <p14:creationId xmlns:p14="http://schemas.microsoft.com/office/powerpoint/2010/main" val="440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B285-E363-4CCE-90B7-79BA8284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5" y="0"/>
            <a:ext cx="9963539" cy="6512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成果展示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90426D-862C-48A1-B5DD-6D41F10DE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8" y="531844"/>
            <a:ext cx="8757936" cy="6326155"/>
          </a:xfrm>
        </p:spPr>
      </p:pic>
    </p:spTree>
    <p:extLst>
      <p:ext uri="{BB962C8B-B14F-4D97-AF65-F5344CB8AC3E}">
        <p14:creationId xmlns:p14="http://schemas.microsoft.com/office/powerpoint/2010/main" val="108949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1AED6-65A5-498D-BB69-5E6A897B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608" y="2766218"/>
            <a:ext cx="3883090" cy="1325563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002060"/>
                </a:solidFill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390460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6E1C-6C8E-4D23-854F-678B9C5B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9" y="-289248"/>
            <a:ext cx="7623110" cy="1147665"/>
          </a:xfrm>
        </p:spPr>
        <p:txBody>
          <a:bodyPr>
            <a:normAutofit/>
          </a:bodyPr>
          <a:lstStyle/>
          <a:p>
            <a:r>
              <a:rPr lang="zh-CN" altLang="en-US" dirty="0"/>
              <a:t>目录</a:t>
            </a:r>
            <a:r>
              <a:rPr lang="zh-CN" altLang="en-US" sz="6000" dirty="0"/>
              <a:t> 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188FF17A-749D-4368-9DA7-893FD83D5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967377"/>
              </p:ext>
            </p:extLst>
          </p:nvPr>
        </p:nvGraphicFramePr>
        <p:xfrm>
          <a:off x="1399592" y="858417"/>
          <a:ext cx="8935506" cy="599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1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C812-6471-41E0-8DF3-118127BF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0" y="86413"/>
            <a:ext cx="9571654" cy="5232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3BFA7D-4C6F-4E06-AFF7-F61E1A27F61A}"/>
              </a:ext>
            </a:extLst>
          </p:cNvPr>
          <p:cNvSpPr/>
          <p:nvPr/>
        </p:nvSpPr>
        <p:spPr>
          <a:xfrm>
            <a:off x="418323" y="1080252"/>
            <a:ext cx="462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编写一个简单绘图程序</a:t>
            </a:r>
            <a:endParaRPr lang="zh-CN" altLang="en-US" sz="2800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4D4C714-4B6B-4753-8AB3-C8566987D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189874"/>
              </p:ext>
            </p:extLst>
          </p:nvPr>
        </p:nvGraphicFramePr>
        <p:xfrm>
          <a:off x="-764073" y="1334278"/>
          <a:ext cx="8023290" cy="543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02564E3-EE43-4050-9A7F-D01C18D848CF}"/>
              </a:ext>
            </a:extLst>
          </p:cNvPr>
          <p:cNvSpPr/>
          <p:nvPr/>
        </p:nvSpPr>
        <p:spPr>
          <a:xfrm>
            <a:off x="6751953" y="52621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功能如下图所示：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4324D741-321D-4BB9-9845-A205449618C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72738" y="1666002"/>
            <a:ext cx="6297964" cy="47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Graphic spid="10" grpId="0">
        <p:bldAsOne/>
      </p:bldGraphic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3376-4E0E-453F-992B-FFAA889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82" y="27445"/>
            <a:ext cx="10078617" cy="813435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设计方案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A122B9-12A3-40FA-BBE4-D65EA66FF115}"/>
              </a:ext>
            </a:extLst>
          </p:cNvPr>
          <p:cNvSpPr txBox="1"/>
          <p:nvPr/>
        </p:nvSpPr>
        <p:spPr>
          <a:xfrm>
            <a:off x="5816041" y="1154666"/>
            <a:ext cx="571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3600" dirty="0">
                <a:solidFill>
                  <a:prstClr val="black"/>
                </a:solidFill>
                <a:latin typeface="+mj-ea"/>
                <a:ea typeface="+mj-ea"/>
              </a:rPr>
              <a:t>布局如下：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FB6665-0950-4C8C-95F5-674C69D9DFAD}"/>
              </a:ext>
            </a:extLst>
          </p:cNvPr>
          <p:cNvSpPr/>
          <p:nvPr/>
        </p:nvSpPr>
        <p:spPr>
          <a:xfrm>
            <a:off x="214605" y="1242480"/>
            <a:ext cx="10078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用户界面划分为三部分：</a:t>
            </a:r>
            <a:endParaRPr lang="en-US" altLang="zh-CN" sz="3200" dirty="0">
              <a:solidFill>
                <a:prstClr val="black"/>
              </a:solidFill>
              <a:latin typeface="+mj-ea"/>
              <a:ea typeface="+mj-ea"/>
            </a:endParaRPr>
          </a:p>
          <a:p>
            <a:pPr defTabSz="457200"/>
            <a:endParaRPr lang="en-US" altLang="zh-CN" sz="3200" dirty="0">
              <a:solidFill>
                <a:prstClr val="black"/>
              </a:solidFill>
              <a:latin typeface="+mj-ea"/>
              <a:ea typeface="+mj-ea"/>
            </a:endParaRP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主窗口      </a:t>
            </a:r>
            <a:r>
              <a:rPr lang="en-US" altLang="zh-CN" sz="3200" dirty="0" err="1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MainWindow</a:t>
            </a:r>
            <a:endParaRPr lang="en-US" altLang="zh-CN" sz="3200" dirty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容器窗口 </a:t>
            </a:r>
            <a:r>
              <a:rPr lang="en-US" altLang="zh-CN" sz="3200" dirty="0" err="1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CenterFrame</a:t>
            </a:r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defTabSz="457200"/>
            <a:r>
              <a:rPr lang="en-US" altLang="zh-CN" sz="320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绘图窗口 </a:t>
            </a:r>
            <a:r>
              <a:rPr lang="en-US" altLang="zh-CN" sz="3200" dirty="0" err="1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DrawWidget</a:t>
            </a:r>
            <a:r>
              <a:rPr lang="zh-CN" altLang="en-US" sz="3200" dirty="0">
                <a:solidFill>
                  <a:prstClr val="black"/>
                </a:solidFill>
                <a:latin typeface="+mj-ea"/>
                <a:ea typeface="+mj-ea"/>
              </a:rPr>
              <a:t>。</a:t>
            </a:r>
            <a:endParaRPr lang="en-US" altLang="zh-CN" sz="3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BBA27-56E3-417D-AAAE-AFFEEBFAA3AA}"/>
              </a:ext>
            </a:extLst>
          </p:cNvPr>
          <p:cNvSpPr/>
          <p:nvPr/>
        </p:nvSpPr>
        <p:spPr>
          <a:xfrm>
            <a:off x="5895392" y="3304179"/>
            <a:ext cx="4516015" cy="271294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绘图区</a:t>
            </a:r>
            <a:endParaRPr lang="en-US" altLang="zh-CN" sz="3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+mj-ea"/>
                <a:ea typeface="+mj-ea"/>
              </a:rPr>
              <a:t>drawwidget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CDD5C-4A00-4D99-A9C9-FB677E602216}"/>
              </a:ext>
            </a:extLst>
          </p:cNvPr>
          <p:cNvSpPr/>
          <p:nvPr/>
        </p:nvSpPr>
        <p:spPr>
          <a:xfrm>
            <a:off x="5895391" y="2508156"/>
            <a:ext cx="5924938" cy="8140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tx1"/>
                </a:solidFill>
              </a:rPr>
              <a:t>       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菜单栏</a:t>
            </a:r>
            <a:r>
              <a:rPr lang="zh-CN" altLang="en-US" dirty="0"/>
              <a:t>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D3690A-6634-496F-95F6-DCFDA31AE3B2}"/>
              </a:ext>
            </a:extLst>
          </p:cNvPr>
          <p:cNvSpPr/>
          <p:nvPr/>
        </p:nvSpPr>
        <p:spPr>
          <a:xfrm>
            <a:off x="10411408" y="3322185"/>
            <a:ext cx="1408922" cy="27053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模式选择窗口</a:t>
            </a:r>
            <a:endParaRPr lang="en-US" altLang="zh-CN" sz="32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centerframe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3D0469-06DF-40CF-A97D-3C9F7F50F880}"/>
              </a:ext>
            </a:extLst>
          </p:cNvPr>
          <p:cNvSpPr/>
          <p:nvPr/>
        </p:nvSpPr>
        <p:spPr>
          <a:xfrm>
            <a:off x="5816041" y="1862189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CN" sz="32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MainWindow</a:t>
            </a: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0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2405-79FD-400C-8FB3-EAC3985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6" y="38463"/>
            <a:ext cx="2436845" cy="605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E67F7-CB3C-4E88-B311-9705CC7797F0}"/>
              </a:ext>
            </a:extLst>
          </p:cNvPr>
          <p:cNvSpPr txBox="1"/>
          <p:nvPr/>
        </p:nvSpPr>
        <p:spPr>
          <a:xfrm>
            <a:off x="3382345" y="58947"/>
            <a:ext cx="30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窗口控件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E5FC4F-4801-4C5F-B75C-F50872EFBDD3}"/>
              </a:ext>
            </a:extLst>
          </p:cNvPr>
          <p:cNvSpPr/>
          <p:nvPr/>
        </p:nvSpPr>
        <p:spPr>
          <a:xfrm>
            <a:off x="230155" y="1039332"/>
            <a:ext cx="975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+mj-ea"/>
                <a:ea typeface="+mj-ea"/>
              </a:rPr>
              <a:t>控件：</a:t>
            </a:r>
            <a:endParaRPr lang="en-US" altLang="zh-CN" sz="2400" kern="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QGroupBox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（组合框）</a:t>
            </a:r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</a:rPr>
              <a:t>           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2.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QPushButton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（按钮）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QLabel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标签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)                             	</a:t>
            </a:r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QToolButton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（工具按钮）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5.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QComboBox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（下拉列表框）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0C88C-3E5E-4075-BD36-CBDB78A15D2D}"/>
              </a:ext>
            </a:extLst>
          </p:cNvPr>
          <p:cNvSpPr/>
          <p:nvPr/>
        </p:nvSpPr>
        <p:spPr>
          <a:xfrm>
            <a:off x="774440" y="2708998"/>
            <a:ext cx="114175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创建三角形按钮并设置属性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btnTriangle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new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QPushButton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继承方式</a:t>
            </a: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btnTriangle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setToolTip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</a:t>
            </a:r>
            <a:r>
              <a:rPr lang="zh-CN" alt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绘制三角形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”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设置提示文字</a:t>
            </a: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btnTriangle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setCheckable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使能功能</a:t>
            </a: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btnTriangle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setIconSize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设置图标大小</a:t>
            </a: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信号和槽的连接，当按钮被点击后响应</a:t>
            </a:r>
            <a:endParaRPr lang="en-US" altLang="zh-CN" sz="2800" dirty="0">
              <a:solidFill>
                <a:srgbClr val="008000"/>
              </a:solidFill>
              <a:highlight>
                <a:srgbClr val="FFFFFF"/>
              </a:highlight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connect(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btnTriangle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,&amp;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QPushButton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::clicked,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this,&amp;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CenterFrame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on_btnTriangleClicked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7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2405-79FD-400C-8FB3-EAC3985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6" y="78750"/>
            <a:ext cx="2436845" cy="605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E67F7-CB3C-4E88-B311-9705CC7797F0}"/>
              </a:ext>
            </a:extLst>
          </p:cNvPr>
          <p:cNvSpPr txBox="1"/>
          <p:nvPr/>
        </p:nvSpPr>
        <p:spPr>
          <a:xfrm>
            <a:off x="3477207" y="88991"/>
            <a:ext cx="30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布局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BFED7-D38E-4BB5-8659-82320F3B40AB}"/>
              </a:ext>
            </a:extLst>
          </p:cNvPr>
          <p:cNvSpPr/>
          <p:nvPr/>
        </p:nvSpPr>
        <p:spPr>
          <a:xfrm>
            <a:off x="472752" y="839163"/>
            <a:ext cx="10584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布局：</a:t>
            </a:r>
            <a:endParaRPr lang="en-US" altLang="zh-CN" sz="2400" kern="0" dirty="0">
              <a:solidFill>
                <a:prstClr val="black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1.QVBoxLayout </a:t>
            </a:r>
            <a:r>
              <a:rPr lang="zh-CN" altLang="en-US" sz="2400" kern="0" dirty="0">
                <a:solidFill>
                  <a:prstClr val="black"/>
                </a:solidFill>
                <a:latin typeface="+mj-ea"/>
                <a:ea typeface="+mj-ea"/>
              </a:rPr>
              <a:t>（垂直布局）</a:t>
            </a:r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</a:rPr>
              <a:t>         </a:t>
            </a:r>
          </a:p>
          <a:p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2.QHBoxLayout</a:t>
            </a:r>
            <a:r>
              <a:rPr lang="zh-CN" altLang="en-US" sz="2400" kern="0" dirty="0">
                <a:solidFill>
                  <a:prstClr val="black"/>
                </a:solidFill>
                <a:latin typeface="+mj-ea"/>
                <a:ea typeface="+mj-ea"/>
              </a:rPr>
              <a:t>（水平布局）</a:t>
            </a:r>
            <a:endParaRPr lang="en-US" altLang="zh-CN" sz="2400" kern="0" dirty="0">
              <a:solidFill>
                <a:prstClr val="black"/>
              </a:solidFill>
              <a:latin typeface="+mj-ea"/>
              <a:ea typeface="+mj-ea"/>
            </a:endParaRPr>
          </a:p>
          <a:p>
            <a:r>
              <a:rPr lang="en-US" altLang="zh-CN" sz="2400" kern="0" dirty="0">
                <a:solidFill>
                  <a:prstClr val="black"/>
                </a:solidFill>
                <a:latin typeface="+mj-ea"/>
                <a:ea typeface="+mj-ea"/>
                <a:cs typeface="Times New Roman" panose="02020603050405020304" pitchFamily="18" charset="0"/>
              </a:rPr>
              <a:t>3.QGridLayout  </a:t>
            </a:r>
            <a:r>
              <a:rPr lang="zh-CN" altLang="en-US" sz="2400" kern="0" dirty="0">
                <a:solidFill>
                  <a:prstClr val="black"/>
                </a:solidFill>
                <a:latin typeface="+mj-ea"/>
                <a:ea typeface="+mj-ea"/>
              </a:rPr>
              <a:t>（网格布局）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1640A-11E7-4D9E-98C7-969909F5148D}"/>
              </a:ext>
            </a:extLst>
          </p:cNvPr>
          <p:cNvSpPr/>
          <p:nvPr/>
        </p:nvSpPr>
        <p:spPr>
          <a:xfrm>
            <a:off x="71535" y="2408823"/>
            <a:ext cx="86432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采用QGridLayout布局</a:t>
            </a:r>
            <a:r>
              <a:rPr lang="zh-CN" altLang="zh-CN" sz="2000" dirty="0">
                <a:solidFill>
                  <a:srgbClr val="C0C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C0C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QGridLayout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布局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将位于其中的窗口部件放入一个网状的栅格之中</a:t>
            </a:r>
            <a:r>
              <a:rPr lang="zh-CN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QGridLayout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*gridLayout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8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8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QGridLayout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//父类为CenterFrame </a:t>
            </a:r>
            <a:endParaRPr lang="en-US" altLang="zh-CN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btnRect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btnEllipse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//将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圆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形按钮放置在第</a:t>
            </a:r>
            <a:r>
              <a:rPr lang="en-US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行，第2列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btnTriangle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btnDiamond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C0C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btnLine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gridLayout-&gt;addWidget(</a:t>
            </a: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btnText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gridLayout-&gt;setMargin(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//设置按钮与外部容器间的间距</a:t>
            </a:r>
            <a:endParaRPr lang="en-US" altLang="zh-CN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gridLayout-&gt;setSpacing(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//设置按钮间的水平、垂直间距</a:t>
            </a:r>
            <a:endParaRPr lang="en-US" altLang="zh-CN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-&gt;setLayout(gridLayout);</a:t>
            </a:r>
            <a:r>
              <a:rPr lang="zh-CN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C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//将QGroupBox组框设置为以上网格布局方式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985C67-2F4C-4AC9-871D-E76926FF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8"/>
          <a:stretch/>
        </p:blipFill>
        <p:spPr>
          <a:xfrm>
            <a:off x="9598092" y="717150"/>
            <a:ext cx="2270447" cy="6140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02CCD5-7315-40F1-B800-899278126A6A}"/>
              </a:ext>
            </a:extLst>
          </p:cNvPr>
          <p:cNvSpPr txBox="1"/>
          <p:nvPr/>
        </p:nvSpPr>
        <p:spPr>
          <a:xfrm>
            <a:off x="6528320" y="717150"/>
            <a:ext cx="277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代码对应的效果：</a:t>
            </a:r>
          </a:p>
        </p:txBody>
      </p:sp>
    </p:spTree>
    <p:extLst>
      <p:ext uri="{BB962C8B-B14F-4D97-AF65-F5344CB8AC3E}">
        <p14:creationId xmlns:p14="http://schemas.microsoft.com/office/powerpoint/2010/main" val="24227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2405-79FD-400C-8FB3-EAC3985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1" y="172839"/>
            <a:ext cx="2436845" cy="605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E67F7-CB3C-4E88-B311-9705CC7797F0}"/>
              </a:ext>
            </a:extLst>
          </p:cNvPr>
          <p:cNvSpPr txBox="1"/>
          <p:nvPr/>
        </p:nvSpPr>
        <p:spPr>
          <a:xfrm>
            <a:off x="3480316" y="172839"/>
            <a:ext cx="30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画图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EC5EF-85CC-4BC1-AE92-3150E4487BA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0114" y="2800354"/>
            <a:ext cx="1015706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drawType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None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canDraw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setAutoFillBackground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//设置窗体背景色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setPalette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QPalette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BACKGROUND_COLOR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//此QPixmap对象用来准备随时接受绘制的内容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pix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fill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transparent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//填充背景色为白色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setMinimumSize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600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400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//设置绘制区窗体的最小尺寸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pic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QPixmap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pic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fill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transparent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pic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-&gt;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load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+mj-ea"/>
                <a:ea typeface="+mj-ea"/>
              </a:rPr>
              <a:t>imagFile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330CC-BD24-4DF6-9B6D-0D69BE9DADBA}"/>
              </a:ext>
            </a:extLst>
          </p:cNvPr>
          <p:cNvSpPr/>
          <p:nvPr/>
        </p:nvSpPr>
        <p:spPr>
          <a:xfrm>
            <a:off x="370114" y="971071"/>
            <a:ext cx="7066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本实验采用了两个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作为绘图对象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1.Pix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负责普通形状绘图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2.Pic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存储图像。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程序中改变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内容，并在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paintEvent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中统一进行绘制。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2405-79FD-400C-8FB3-EAC3985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1" y="114370"/>
            <a:ext cx="2436845" cy="605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E67F7-CB3C-4E88-B311-9705CC7797F0}"/>
              </a:ext>
            </a:extLst>
          </p:cNvPr>
          <p:cNvSpPr txBox="1"/>
          <p:nvPr/>
        </p:nvSpPr>
        <p:spPr>
          <a:xfrm>
            <a:off x="3177070" y="98111"/>
            <a:ext cx="463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画图中的几何形状绘制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330CC-BD24-4DF6-9B6D-0D69BE9DADBA}"/>
              </a:ext>
            </a:extLst>
          </p:cNvPr>
          <p:cNvSpPr/>
          <p:nvPr/>
        </p:nvSpPr>
        <p:spPr>
          <a:xfrm>
            <a:off x="370113" y="971071"/>
            <a:ext cx="61706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本实验采用中，几何形状基于点的绘制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根据鼠标按下决定的起点</a:t>
            </a:r>
            <a:r>
              <a:rPr lang="zh-CN" altLang="zh-CN" sz="2000" dirty="0">
                <a:solidFill>
                  <a:srgbClr val="092E64"/>
                </a:solidFill>
                <a:latin typeface="+mj-ea"/>
              </a:rPr>
              <a:t>ptStart</a:t>
            </a:r>
            <a:r>
              <a:rPr lang="zh-CN" altLang="zh-CN" sz="2000" dirty="0">
                <a:latin typeface="+mj-ea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</a:rPr>
              <a:t>x</a:t>
            </a:r>
            <a:r>
              <a:rPr lang="zh-CN" altLang="zh-CN" sz="2000" dirty="0">
                <a:latin typeface="+mj-ea"/>
              </a:rPr>
              <a:t>()</a:t>
            </a:r>
            <a:r>
              <a:rPr lang="en-US" altLang="zh-CN" sz="2000" dirty="0">
                <a:latin typeface="+mj-ea"/>
              </a:rPr>
              <a:t>,</a:t>
            </a:r>
            <a:r>
              <a:rPr lang="zh-CN" altLang="en-US" sz="2000" dirty="0">
                <a:latin typeface="+mj-ea"/>
              </a:rPr>
              <a:t> </a:t>
            </a:r>
            <a:r>
              <a:rPr lang="zh-CN" altLang="zh-CN" sz="2000" dirty="0">
                <a:solidFill>
                  <a:srgbClr val="092E64"/>
                </a:solidFill>
                <a:latin typeface="+mj-ea"/>
              </a:rPr>
              <a:t>ptStart</a:t>
            </a:r>
            <a:r>
              <a:rPr lang="zh-CN" altLang="zh-CN" sz="2000" dirty="0">
                <a:latin typeface="+mj-ea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</a:rPr>
              <a:t>y</a:t>
            </a:r>
            <a:r>
              <a:rPr lang="zh-CN" altLang="zh-CN" sz="2000" dirty="0">
                <a:latin typeface="+mj-ea"/>
              </a:rPr>
              <a:t>()</a:t>
            </a:r>
            <a:endParaRPr lang="en-US" altLang="zh-CN" sz="2000" dirty="0">
              <a:latin typeface="+mj-ea"/>
            </a:endParaRPr>
          </a:p>
          <a:p>
            <a:pPr lvl="0" defTabSz="457200"/>
            <a:r>
              <a:rPr lang="en-US" altLang="zh-CN" sz="2000" dirty="0">
                <a:solidFill>
                  <a:prstClr val="black"/>
                </a:solidFill>
                <a:latin typeface="+mj-ea"/>
                <a:ea typeface="微软雅黑" panose="020B0503020204020204" pitchFamily="34" charset="-122"/>
              </a:rPr>
              <a:t>	 </a:t>
            </a:r>
            <a:r>
              <a:rPr lang="zh-CN" altLang="en-US" sz="2000" dirty="0">
                <a:solidFill>
                  <a:prstClr val="black"/>
                </a:solidFill>
                <a:latin typeface="+mj-ea"/>
                <a:ea typeface="微软雅黑" panose="020B0503020204020204" pitchFamily="34" charset="-122"/>
              </a:rPr>
              <a:t>鼠标松开决定的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zh-CN" altLang="zh-CN" sz="2000" dirty="0">
                <a:solidFill>
                  <a:srgbClr val="092E64"/>
                </a:solidFill>
                <a:latin typeface="+mj-ea"/>
              </a:rPr>
              <a:t>ptEnd</a:t>
            </a:r>
            <a:r>
              <a:rPr lang="zh-CN" altLang="zh-CN" sz="2000" dirty="0">
                <a:latin typeface="+mj-ea"/>
              </a:rPr>
              <a:t>.</a:t>
            </a:r>
            <a:r>
              <a:rPr lang="en-US" altLang="zh-CN" sz="2000" dirty="0">
                <a:solidFill>
                  <a:srgbClr val="00677C"/>
                </a:solidFill>
                <a:latin typeface="+mj-ea"/>
              </a:rPr>
              <a:t>x</a:t>
            </a:r>
            <a:r>
              <a:rPr lang="zh-CN" altLang="zh-CN" sz="2000" dirty="0">
                <a:latin typeface="+mj-ea"/>
              </a:rPr>
              <a:t>()</a:t>
            </a:r>
            <a:r>
              <a:rPr lang="en-US" altLang="zh-CN" sz="2000" dirty="0">
                <a:latin typeface="+mj-ea"/>
              </a:rPr>
              <a:t>,</a:t>
            </a:r>
            <a:r>
              <a:rPr lang="zh-CN" altLang="zh-CN" sz="2000" dirty="0">
                <a:solidFill>
                  <a:srgbClr val="092E64"/>
                </a:solidFill>
                <a:latin typeface="+mj-ea"/>
              </a:rPr>
              <a:t> ptEnd</a:t>
            </a:r>
            <a:r>
              <a:rPr lang="zh-CN" altLang="zh-CN" sz="2000" dirty="0">
                <a:latin typeface="+mj-ea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</a:rPr>
              <a:t>y</a:t>
            </a:r>
            <a:r>
              <a:rPr lang="zh-CN" altLang="zh-CN" sz="2000" dirty="0">
                <a:latin typeface="+mj-ea"/>
              </a:rPr>
              <a:t>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的数据计算出各顶点坐标，由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Qvector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连接后，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zh-CN" sz="2000" dirty="0">
                <a:solidFill>
                  <a:srgbClr val="092E64"/>
                </a:solidFill>
                <a:latin typeface="+mj-ea"/>
              </a:rPr>
              <a:t>painter</a:t>
            </a:r>
            <a:r>
              <a:rPr lang="zh-CN" altLang="zh-CN" sz="2000" dirty="0">
                <a:latin typeface="+mj-ea"/>
              </a:rPr>
              <a:t>.</a:t>
            </a:r>
            <a:r>
              <a:rPr lang="zh-CN" altLang="zh-CN" sz="2000" dirty="0">
                <a:solidFill>
                  <a:srgbClr val="00677C"/>
                </a:solidFill>
                <a:latin typeface="+mj-ea"/>
              </a:rPr>
              <a:t>drawPolygon</a:t>
            </a:r>
            <a:r>
              <a:rPr lang="zh-CN" altLang="zh-CN" sz="2000" dirty="0">
                <a:latin typeface="+mj-ea"/>
              </a:rPr>
              <a:t>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画出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E84D97-0B63-4722-AA1B-64B18208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3" y="2853729"/>
            <a:ext cx="588450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ea"/>
                <a:ea typeface="+mj-ea"/>
              </a:rPr>
              <a:t>case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Diamond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//棱形的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四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个顶点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QPointF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(),(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QPointF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()); 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QPointF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(),(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QPointF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ptStart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());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QVector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+mj-ea"/>
                <a:ea typeface="+mj-ea"/>
              </a:rPr>
              <a:t>QPointF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lines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lines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&lt;&lt;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point1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</a:rPr>
              <a:t>//画菱形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painter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77C"/>
                </a:solidFill>
                <a:effectLst/>
                <a:latin typeface="+mj-ea"/>
                <a:ea typeface="+mj-ea"/>
              </a:rPr>
              <a:t>drawPolygon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92E64"/>
                </a:solidFill>
                <a:effectLst/>
                <a:latin typeface="+mj-ea"/>
                <a:ea typeface="+mj-ea"/>
              </a:rPr>
              <a:t>lines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);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929FC56-2DBA-45A9-A087-91EC1ACBC7C1}"/>
              </a:ext>
            </a:extLst>
          </p:cNvPr>
          <p:cNvSpPr/>
          <p:nvPr/>
        </p:nvSpPr>
        <p:spPr>
          <a:xfrm>
            <a:off x="8434873" y="1626119"/>
            <a:ext cx="2967135" cy="3405673"/>
          </a:xfrm>
          <a:prstGeom prst="diamond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934765-B641-4AC6-BAD3-C3ADFC1760C6}"/>
              </a:ext>
            </a:extLst>
          </p:cNvPr>
          <p:cNvSpPr txBox="1"/>
          <p:nvPr/>
        </p:nvSpPr>
        <p:spPr>
          <a:xfrm>
            <a:off x="7193901" y="1140348"/>
            <a:ext cx="12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zh-CN" altLang="zh-CN" dirty="0">
                <a:solidFill>
                  <a:srgbClr val="092E64"/>
                </a:solidFill>
                <a:latin typeface="+mj-ea"/>
              </a:rPr>
              <a:t>ptStart</a:t>
            </a:r>
            <a:r>
              <a:rPr lang="zh-CN" altLang="zh-CN" dirty="0">
                <a:latin typeface="+mj-ea"/>
              </a:rPr>
              <a:t>.</a:t>
            </a:r>
            <a:r>
              <a:rPr lang="zh-CN" altLang="zh-CN" dirty="0">
                <a:solidFill>
                  <a:srgbClr val="00677C"/>
                </a:solidFill>
                <a:latin typeface="+mj-ea"/>
              </a:rPr>
              <a:t>x</a:t>
            </a:r>
            <a:r>
              <a:rPr lang="zh-CN" altLang="zh-CN" dirty="0">
                <a:latin typeface="+mj-ea"/>
              </a:rPr>
              <a:t>()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 </a:t>
            </a:r>
            <a:r>
              <a:rPr lang="zh-CN" altLang="zh-CN" dirty="0">
                <a:solidFill>
                  <a:srgbClr val="092E64"/>
                </a:solidFill>
                <a:latin typeface="+mj-ea"/>
              </a:rPr>
              <a:t>ptStart</a:t>
            </a:r>
            <a:r>
              <a:rPr lang="zh-CN" altLang="zh-CN" dirty="0">
                <a:latin typeface="+mj-ea"/>
              </a:rPr>
              <a:t>.</a:t>
            </a:r>
            <a:r>
              <a:rPr lang="zh-CN" altLang="zh-CN" dirty="0">
                <a:solidFill>
                  <a:srgbClr val="00677C"/>
                </a:solidFill>
                <a:latin typeface="+mj-ea"/>
              </a:rPr>
              <a:t>y</a:t>
            </a:r>
            <a:r>
              <a:rPr lang="zh-CN" altLang="zh-CN" dirty="0">
                <a:latin typeface="+mj-ea"/>
              </a:rPr>
              <a:t>()</a:t>
            </a:r>
            <a:endParaRPr lang="en-US" altLang="zh-CN" dirty="0"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ECBB7-F798-4FDA-A594-CB9F0418ED90}"/>
              </a:ext>
            </a:extLst>
          </p:cNvPr>
          <p:cNvSpPr/>
          <p:nvPr/>
        </p:nvSpPr>
        <p:spPr>
          <a:xfrm>
            <a:off x="8434873" y="1626118"/>
            <a:ext cx="2967135" cy="3405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CD7751-41E1-4686-9AC3-E2997DCC4F9A}"/>
              </a:ext>
            </a:extLst>
          </p:cNvPr>
          <p:cNvSpPr/>
          <p:nvPr/>
        </p:nvSpPr>
        <p:spPr>
          <a:xfrm>
            <a:off x="10846619" y="5031792"/>
            <a:ext cx="124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92E64"/>
                </a:solidFill>
                <a:latin typeface="+mj-ea"/>
              </a:rPr>
              <a:t>ptEnd</a:t>
            </a:r>
            <a:r>
              <a:rPr lang="zh-CN" altLang="zh-CN" dirty="0">
                <a:latin typeface="+mj-ea"/>
              </a:rPr>
              <a:t>.</a:t>
            </a:r>
            <a:r>
              <a:rPr lang="en-US" altLang="zh-CN" dirty="0">
                <a:solidFill>
                  <a:srgbClr val="00677C"/>
                </a:solidFill>
                <a:latin typeface="+mj-ea"/>
              </a:rPr>
              <a:t>x</a:t>
            </a:r>
            <a:r>
              <a:rPr lang="zh-CN" altLang="zh-CN" dirty="0">
                <a:latin typeface="+mj-ea"/>
              </a:rPr>
              <a:t>()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zh-CN" dirty="0">
                <a:solidFill>
                  <a:srgbClr val="092E64"/>
                </a:solidFill>
                <a:latin typeface="+mj-ea"/>
              </a:rPr>
              <a:t> </a:t>
            </a:r>
            <a:endParaRPr lang="en-US" altLang="zh-CN" dirty="0">
              <a:solidFill>
                <a:srgbClr val="092E64"/>
              </a:solidFill>
              <a:latin typeface="+mj-ea"/>
            </a:endParaRPr>
          </a:p>
          <a:p>
            <a:r>
              <a:rPr lang="zh-CN" altLang="zh-CN" dirty="0">
                <a:solidFill>
                  <a:srgbClr val="092E64"/>
                </a:solidFill>
                <a:latin typeface="+mj-ea"/>
              </a:rPr>
              <a:t>ptEnd</a:t>
            </a:r>
            <a:r>
              <a:rPr lang="zh-CN" altLang="zh-CN" dirty="0">
                <a:latin typeface="+mj-ea"/>
              </a:rPr>
              <a:t>.</a:t>
            </a:r>
            <a:r>
              <a:rPr lang="zh-CN" altLang="zh-CN" dirty="0">
                <a:solidFill>
                  <a:srgbClr val="00677C"/>
                </a:solidFill>
                <a:latin typeface="+mj-ea"/>
              </a:rPr>
              <a:t>y</a:t>
            </a:r>
            <a:r>
              <a:rPr lang="zh-CN" altLang="zh-CN" dirty="0">
                <a:latin typeface="+mj-ea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C2405-79FD-400C-8FB3-EAC3985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111643"/>
            <a:ext cx="2436845" cy="6052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设计要点：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E67F7-CB3C-4E88-B311-9705CC7797F0}"/>
              </a:ext>
            </a:extLst>
          </p:cNvPr>
          <p:cNvSpPr txBox="1"/>
          <p:nvPr/>
        </p:nvSpPr>
        <p:spPr>
          <a:xfrm>
            <a:off x="3444552" y="111643"/>
            <a:ext cx="463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背景图片设置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330CC-BD24-4DF6-9B6D-0D69BE9DADBA}"/>
              </a:ext>
            </a:extLst>
          </p:cNvPr>
          <p:cNvSpPr/>
          <p:nvPr/>
        </p:nvSpPr>
        <p:spPr>
          <a:xfrm>
            <a:off x="130628" y="971071"/>
            <a:ext cx="858416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QFileDialog::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getOpenFileName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（）函数获取文件目录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CenterFrame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字符串记录文件目录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73579C-E081-4C49-831D-0C6BC619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79" y="2276670"/>
            <a:ext cx="6408241" cy="458133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B171C1DD-50AB-438C-9A09-F5D23D3C19AC}"/>
              </a:ext>
            </a:extLst>
          </p:cNvPr>
          <p:cNvSpPr/>
          <p:nvPr/>
        </p:nvSpPr>
        <p:spPr>
          <a:xfrm rot="2571979">
            <a:off x="7913655" y="1684544"/>
            <a:ext cx="339131" cy="14913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FF653D-6B64-470B-ABA4-09D87BC6A72D}"/>
              </a:ext>
            </a:extLst>
          </p:cNvPr>
          <p:cNvSpPr txBox="1"/>
          <p:nvPr/>
        </p:nvSpPr>
        <p:spPr>
          <a:xfrm>
            <a:off x="8724122" y="781076"/>
            <a:ext cx="3337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</a:rPr>
              <a:t>按下背景图按钮，选择图片</a:t>
            </a:r>
          </a:p>
        </p:txBody>
      </p:sp>
    </p:spTree>
    <p:extLst>
      <p:ext uri="{BB962C8B-B14F-4D97-AF65-F5344CB8AC3E}">
        <p14:creationId xmlns:p14="http://schemas.microsoft.com/office/powerpoint/2010/main" val="333608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754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华文楷体</vt:lpstr>
      <vt:lpstr>华文新魏</vt:lpstr>
      <vt:lpstr>楷体</vt:lpstr>
      <vt:lpstr>宋体</vt:lpstr>
      <vt:lpstr>微软雅黑</vt:lpstr>
      <vt:lpstr>Arial</vt:lpstr>
      <vt:lpstr>Constantia</vt:lpstr>
      <vt:lpstr>Courier New</vt:lpstr>
      <vt:lpstr>Franklin Gothic Book</vt:lpstr>
      <vt:lpstr>Times New Roman</vt:lpstr>
      <vt:lpstr>Office 主题​​</vt:lpstr>
      <vt:lpstr>窗口、控件及基本绘图实验</vt:lpstr>
      <vt:lpstr>目录  Contents</vt:lpstr>
      <vt:lpstr>设计目标</vt:lpstr>
      <vt:lpstr>设计方案</vt:lpstr>
      <vt:lpstr>设计要点：</vt:lpstr>
      <vt:lpstr>设计要点：</vt:lpstr>
      <vt:lpstr>设计要点：</vt:lpstr>
      <vt:lpstr>设计要点：</vt:lpstr>
      <vt:lpstr>设计要点：</vt:lpstr>
      <vt:lpstr>成果展示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家林 周</dc:creator>
  <cp:lastModifiedBy>家林 周</cp:lastModifiedBy>
  <cp:revision>19</cp:revision>
  <dcterms:created xsi:type="dcterms:W3CDTF">2018-11-02T11:06:45Z</dcterms:created>
  <dcterms:modified xsi:type="dcterms:W3CDTF">2018-11-02T13:55:27Z</dcterms:modified>
</cp:coreProperties>
</file>