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1" r:id="rId6"/>
    <p:sldId id="306" r:id="rId7"/>
    <p:sldId id="310" r:id="rId8"/>
    <p:sldId id="315" r:id="rId9"/>
    <p:sldId id="316" r:id="rId10"/>
    <p:sldId id="317" r:id="rId11"/>
    <p:sldId id="311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43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E35BD-BA84-43CF-BCBC-6461A102F27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F0C9608-4402-4A58-927E-009339804F44}">
      <dgm:prSet phldrT="[文本]" custT="1"/>
      <dgm:spPr/>
      <dgm:t>
        <a:bodyPr/>
        <a:lstStyle/>
        <a:p>
          <a:r>
            <a:rPr lang="zh-CN" altLang="en-US" sz="4800" dirty="0"/>
            <a:t>设计目标</a:t>
          </a:r>
        </a:p>
      </dgm:t>
    </dgm:pt>
    <dgm:pt modelId="{5DB394F3-D3A6-4C72-8C6A-48A068BF6679}" type="parTrans" cxnId="{B375B3B9-2B90-4CA1-9FEF-FB21DAB1E2A4}">
      <dgm:prSet/>
      <dgm:spPr/>
      <dgm:t>
        <a:bodyPr/>
        <a:lstStyle/>
        <a:p>
          <a:endParaRPr lang="zh-CN" altLang="en-US" sz="4800"/>
        </a:p>
      </dgm:t>
    </dgm:pt>
    <dgm:pt modelId="{F2518EC5-6ABF-4628-91EA-BA3DE7454744}" type="sibTrans" cxnId="{B375B3B9-2B90-4CA1-9FEF-FB21DAB1E2A4}">
      <dgm:prSet/>
      <dgm:spPr/>
      <dgm:t>
        <a:bodyPr/>
        <a:lstStyle/>
        <a:p>
          <a:endParaRPr lang="zh-CN" altLang="en-US" sz="4800"/>
        </a:p>
      </dgm:t>
    </dgm:pt>
    <dgm:pt modelId="{F6D8F0D0-1172-4E62-8575-F929D78DF48E}">
      <dgm:prSet phldrT="[文本]" custT="1"/>
      <dgm:spPr/>
      <dgm:t>
        <a:bodyPr/>
        <a:lstStyle/>
        <a:p>
          <a:r>
            <a:rPr lang="zh-CN" altLang="en-US" sz="4800" dirty="0"/>
            <a:t>设计要点</a:t>
          </a:r>
        </a:p>
      </dgm:t>
    </dgm:pt>
    <dgm:pt modelId="{6C8B532E-5C81-42B4-8235-F3B052C826EE}" type="parTrans" cxnId="{3FE04638-1A44-4C70-8299-13529F8DB193}">
      <dgm:prSet/>
      <dgm:spPr/>
      <dgm:t>
        <a:bodyPr/>
        <a:lstStyle/>
        <a:p>
          <a:endParaRPr lang="zh-CN" altLang="en-US" sz="4800"/>
        </a:p>
      </dgm:t>
    </dgm:pt>
    <dgm:pt modelId="{86602534-F764-47B4-9323-0646DB180F93}" type="sibTrans" cxnId="{3FE04638-1A44-4C70-8299-13529F8DB193}">
      <dgm:prSet/>
      <dgm:spPr/>
      <dgm:t>
        <a:bodyPr/>
        <a:lstStyle/>
        <a:p>
          <a:endParaRPr lang="zh-CN" altLang="en-US" sz="4800"/>
        </a:p>
      </dgm:t>
    </dgm:pt>
    <dgm:pt modelId="{D8707966-13CE-4C98-A7BF-7586B8E64290}">
      <dgm:prSet phldrT="[文本]" custT="1"/>
      <dgm:spPr/>
      <dgm:t>
        <a:bodyPr/>
        <a:lstStyle/>
        <a:p>
          <a:r>
            <a:rPr lang="zh-CN" altLang="en-US" sz="4800" dirty="0"/>
            <a:t>成果展示</a:t>
          </a:r>
          <a:endParaRPr lang="en-US" altLang="zh-CN" sz="4800" dirty="0"/>
        </a:p>
      </dgm:t>
    </dgm:pt>
    <dgm:pt modelId="{DCF041CD-FF03-41F7-B2BA-D2DBF1F799FD}" type="parTrans" cxnId="{C7F79550-2C10-47F5-B4CD-7518F40530BE}">
      <dgm:prSet/>
      <dgm:spPr/>
      <dgm:t>
        <a:bodyPr/>
        <a:lstStyle/>
        <a:p>
          <a:endParaRPr lang="zh-CN" altLang="en-US" sz="4800"/>
        </a:p>
      </dgm:t>
    </dgm:pt>
    <dgm:pt modelId="{0054E23B-468A-43A1-BCB0-3D346A14F5D9}" type="sibTrans" cxnId="{C7F79550-2C10-47F5-B4CD-7518F40530BE}">
      <dgm:prSet/>
      <dgm:spPr/>
      <dgm:t>
        <a:bodyPr/>
        <a:lstStyle/>
        <a:p>
          <a:endParaRPr lang="zh-CN" altLang="en-US" sz="4800"/>
        </a:p>
      </dgm:t>
    </dgm:pt>
    <dgm:pt modelId="{6090B295-73FB-49C5-9389-F25758173FC8}">
      <dgm:prSet phldrT="[文本]" custT="1"/>
      <dgm:spPr/>
      <dgm:t>
        <a:bodyPr/>
        <a:lstStyle/>
        <a:p>
          <a:r>
            <a:rPr lang="zh-CN" altLang="en-US" sz="4800" dirty="0"/>
            <a:t>设计方案</a:t>
          </a:r>
        </a:p>
      </dgm:t>
    </dgm:pt>
    <dgm:pt modelId="{3C0CF473-79A9-4DAF-96E6-2297C53D1619}" type="parTrans" cxnId="{74698509-4D14-4AF7-943A-3B948B42B3F4}">
      <dgm:prSet/>
      <dgm:spPr/>
      <dgm:t>
        <a:bodyPr/>
        <a:lstStyle/>
        <a:p>
          <a:endParaRPr lang="zh-CN" altLang="en-US" sz="4800"/>
        </a:p>
      </dgm:t>
    </dgm:pt>
    <dgm:pt modelId="{49E93025-3EDF-4748-BABD-72401284D4AB}" type="sibTrans" cxnId="{74698509-4D14-4AF7-943A-3B948B42B3F4}">
      <dgm:prSet/>
      <dgm:spPr/>
      <dgm:t>
        <a:bodyPr/>
        <a:lstStyle/>
        <a:p>
          <a:endParaRPr lang="zh-CN" altLang="en-US" sz="4800"/>
        </a:p>
      </dgm:t>
    </dgm:pt>
    <dgm:pt modelId="{A7259299-661B-415F-A654-9CBAA50C3524}" type="pres">
      <dgm:prSet presAssocID="{C66E35BD-BA84-43CF-BCBC-6461A102F274}" presName="Name0" presStyleCnt="0">
        <dgm:presLayoutVars>
          <dgm:chMax val="7"/>
          <dgm:chPref val="7"/>
          <dgm:dir/>
        </dgm:presLayoutVars>
      </dgm:prSet>
      <dgm:spPr/>
    </dgm:pt>
    <dgm:pt modelId="{0781C694-8AEC-4BDA-ACAF-E1B91B71C3BC}" type="pres">
      <dgm:prSet presAssocID="{C66E35BD-BA84-43CF-BCBC-6461A102F274}" presName="Name1" presStyleCnt="0"/>
      <dgm:spPr/>
    </dgm:pt>
    <dgm:pt modelId="{A74901E1-6C48-418F-989D-CC06C987FEFE}" type="pres">
      <dgm:prSet presAssocID="{C66E35BD-BA84-43CF-BCBC-6461A102F274}" presName="cycle" presStyleCnt="0"/>
      <dgm:spPr/>
    </dgm:pt>
    <dgm:pt modelId="{58EDFD79-6E7E-4A17-A624-68AB49F015AC}" type="pres">
      <dgm:prSet presAssocID="{C66E35BD-BA84-43CF-BCBC-6461A102F274}" presName="srcNode" presStyleLbl="node1" presStyleIdx="0" presStyleCnt="4"/>
      <dgm:spPr/>
    </dgm:pt>
    <dgm:pt modelId="{3D12AC0B-0D6C-41C6-AF5B-88655482DA8E}" type="pres">
      <dgm:prSet presAssocID="{C66E35BD-BA84-43CF-BCBC-6461A102F274}" presName="conn" presStyleLbl="parChTrans1D2" presStyleIdx="0" presStyleCnt="1"/>
      <dgm:spPr/>
    </dgm:pt>
    <dgm:pt modelId="{5D0D3615-9876-43C4-BF9B-9FE0C04159ED}" type="pres">
      <dgm:prSet presAssocID="{C66E35BD-BA84-43CF-BCBC-6461A102F274}" presName="extraNode" presStyleLbl="node1" presStyleIdx="0" presStyleCnt="4"/>
      <dgm:spPr/>
    </dgm:pt>
    <dgm:pt modelId="{05008F3C-5F62-4605-B378-5A3090814B9A}" type="pres">
      <dgm:prSet presAssocID="{C66E35BD-BA84-43CF-BCBC-6461A102F274}" presName="dstNode" presStyleLbl="node1" presStyleIdx="0" presStyleCnt="4"/>
      <dgm:spPr/>
    </dgm:pt>
    <dgm:pt modelId="{B55D92D2-E78F-4B1C-91B1-F2C210576EDF}" type="pres">
      <dgm:prSet presAssocID="{1F0C9608-4402-4A58-927E-009339804F44}" presName="text_1" presStyleLbl="node1" presStyleIdx="0" presStyleCnt="4">
        <dgm:presLayoutVars>
          <dgm:bulletEnabled val="1"/>
        </dgm:presLayoutVars>
      </dgm:prSet>
      <dgm:spPr/>
    </dgm:pt>
    <dgm:pt modelId="{9FC52634-85FB-439C-BC17-AB574C67F3EA}" type="pres">
      <dgm:prSet presAssocID="{1F0C9608-4402-4A58-927E-009339804F44}" presName="accent_1" presStyleCnt="0"/>
      <dgm:spPr/>
    </dgm:pt>
    <dgm:pt modelId="{C6D7A480-65B6-4B35-A5AE-A1AE13E6DB33}" type="pres">
      <dgm:prSet presAssocID="{1F0C9608-4402-4A58-927E-009339804F44}" presName="accentRepeatNode" presStyleLbl="solidFgAcc1" presStyleIdx="0" presStyleCnt="4"/>
      <dgm:spPr/>
    </dgm:pt>
    <dgm:pt modelId="{3E489AA0-4B56-4C1E-AB71-85A0818FF82A}" type="pres">
      <dgm:prSet presAssocID="{6090B295-73FB-49C5-9389-F25758173FC8}" presName="text_2" presStyleLbl="node1" presStyleIdx="1" presStyleCnt="4">
        <dgm:presLayoutVars>
          <dgm:bulletEnabled val="1"/>
        </dgm:presLayoutVars>
      </dgm:prSet>
      <dgm:spPr/>
    </dgm:pt>
    <dgm:pt modelId="{FAE92689-84C3-405F-99E8-3ED937CC9C4F}" type="pres">
      <dgm:prSet presAssocID="{6090B295-73FB-49C5-9389-F25758173FC8}" presName="accent_2" presStyleCnt="0"/>
      <dgm:spPr/>
    </dgm:pt>
    <dgm:pt modelId="{3039D89A-BCC6-4DE1-81B7-E9E61A62318E}" type="pres">
      <dgm:prSet presAssocID="{6090B295-73FB-49C5-9389-F25758173FC8}" presName="accentRepeatNode" presStyleLbl="solidFgAcc1" presStyleIdx="1" presStyleCnt="4"/>
      <dgm:spPr/>
    </dgm:pt>
    <dgm:pt modelId="{9CF2FFDC-4091-47F4-9F10-81398A40150E}" type="pres">
      <dgm:prSet presAssocID="{F6D8F0D0-1172-4E62-8575-F929D78DF48E}" presName="text_3" presStyleLbl="node1" presStyleIdx="2" presStyleCnt="4">
        <dgm:presLayoutVars>
          <dgm:bulletEnabled val="1"/>
        </dgm:presLayoutVars>
      </dgm:prSet>
      <dgm:spPr/>
    </dgm:pt>
    <dgm:pt modelId="{718B50AC-D01A-4E61-93A4-AF0411C5374B}" type="pres">
      <dgm:prSet presAssocID="{F6D8F0D0-1172-4E62-8575-F929D78DF48E}" presName="accent_3" presStyleCnt="0"/>
      <dgm:spPr/>
    </dgm:pt>
    <dgm:pt modelId="{F2F38F44-FC06-4CDA-BADF-972FA02B5B70}" type="pres">
      <dgm:prSet presAssocID="{F6D8F0D0-1172-4E62-8575-F929D78DF48E}" presName="accentRepeatNode" presStyleLbl="solidFgAcc1" presStyleIdx="2" presStyleCnt="4"/>
      <dgm:spPr/>
    </dgm:pt>
    <dgm:pt modelId="{33D3C1C6-BDFA-4700-A18C-20ED0DA3CFB3}" type="pres">
      <dgm:prSet presAssocID="{D8707966-13CE-4C98-A7BF-7586B8E64290}" presName="text_4" presStyleLbl="node1" presStyleIdx="3" presStyleCnt="4">
        <dgm:presLayoutVars>
          <dgm:bulletEnabled val="1"/>
        </dgm:presLayoutVars>
      </dgm:prSet>
      <dgm:spPr/>
    </dgm:pt>
    <dgm:pt modelId="{5A506591-391C-44FF-A47D-DFFF914AEC03}" type="pres">
      <dgm:prSet presAssocID="{D8707966-13CE-4C98-A7BF-7586B8E64290}" presName="accent_4" presStyleCnt="0"/>
      <dgm:spPr/>
    </dgm:pt>
    <dgm:pt modelId="{0E12536B-6762-4C0B-A56C-A5651DC229A3}" type="pres">
      <dgm:prSet presAssocID="{D8707966-13CE-4C98-A7BF-7586B8E64290}" presName="accentRepeatNode" presStyleLbl="solidFgAcc1" presStyleIdx="3" presStyleCnt="4"/>
      <dgm:spPr/>
    </dgm:pt>
  </dgm:ptLst>
  <dgm:cxnLst>
    <dgm:cxn modelId="{74698509-4D14-4AF7-943A-3B948B42B3F4}" srcId="{C66E35BD-BA84-43CF-BCBC-6461A102F274}" destId="{6090B295-73FB-49C5-9389-F25758173FC8}" srcOrd="1" destOrd="0" parTransId="{3C0CF473-79A9-4DAF-96E6-2297C53D1619}" sibTransId="{49E93025-3EDF-4748-BABD-72401284D4AB}"/>
    <dgm:cxn modelId="{D8285D25-65D8-46B1-A7C6-D63B3B4B4F6F}" type="presOf" srcId="{D8707966-13CE-4C98-A7BF-7586B8E64290}" destId="{33D3C1C6-BDFA-4700-A18C-20ED0DA3CFB3}" srcOrd="0" destOrd="0" presId="urn:microsoft.com/office/officeart/2008/layout/VerticalCurvedList"/>
    <dgm:cxn modelId="{6E995326-07FB-4E73-9440-E03A793856BD}" type="presOf" srcId="{6090B295-73FB-49C5-9389-F25758173FC8}" destId="{3E489AA0-4B56-4C1E-AB71-85A0818FF82A}" srcOrd="0" destOrd="0" presId="urn:microsoft.com/office/officeart/2008/layout/VerticalCurvedList"/>
    <dgm:cxn modelId="{3FE04638-1A44-4C70-8299-13529F8DB193}" srcId="{C66E35BD-BA84-43CF-BCBC-6461A102F274}" destId="{F6D8F0D0-1172-4E62-8575-F929D78DF48E}" srcOrd="2" destOrd="0" parTransId="{6C8B532E-5C81-42B4-8235-F3B052C826EE}" sibTransId="{86602534-F764-47B4-9323-0646DB180F93}"/>
    <dgm:cxn modelId="{4C670C4C-5A8E-457C-811A-995C095D8CA2}" type="presOf" srcId="{C66E35BD-BA84-43CF-BCBC-6461A102F274}" destId="{A7259299-661B-415F-A654-9CBAA50C3524}" srcOrd="0" destOrd="0" presId="urn:microsoft.com/office/officeart/2008/layout/VerticalCurvedList"/>
    <dgm:cxn modelId="{C7F79550-2C10-47F5-B4CD-7518F40530BE}" srcId="{C66E35BD-BA84-43CF-BCBC-6461A102F274}" destId="{D8707966-13CE-4C98-A7BF-7586B8E64290}" srcOrd="3" destOrd="0" parTransId="{DCF041CD-FF03-41F7-B2BA-D2DBF1F799FD}" sibTransId="{0054E23B-468A-43A1-BCB0-3D346A14F5D9}"/>
    <dgm:cxn modelId="{62EC8DAC-2AA6-4B85-A27C-6466ADF9BB00}" type="presOf" srcId="{1F0C9608-4402-4A58-927E-009339804F44}" destId="{B55D92D2-E78F-4B1C-91B1-F2C210576EDF}" srcOrd="0" destOrd="0" presId="urn:microsoft.com/office/officeart/2008/layout/VerticalCurvedList"/>
    <dgm:cxn modelId="{B375B3B9-2B90-4CA1-9FEF-FB21DAB1E2A4}" srcId="{C66E35BD-BA84-43CF-BCBC-6461A102F274}" destId="{1F0C9608-4402-4A58-927E-009339804F44}" srcOrd="0" destOrd="0" parTransId="{5DB394F3-D3A6-4C72-8C6A-48A068BF6679}" sibTransId="{F2518EC5-6ABF-4628-91EA-BA3DE7454744}"/>
    <dgm:cxn modelId="{19E2A2CD-1172-4B3D-B5DB-8630FD4F94AC}" type="presOf" srcId="{F2518EC5-6ABF-4628-91EA-BA3DE7454744}" destId="{3D12AC0B-0D6C-41C6-AF5B-88655482DA8E}" srcOrd="0" destOrd="0" presId="urn:microsoft.com/office/officeart/2008/layout/VerticalCurvedList"/>
    <dgm:cxn modelId="{D0FEE1F5-5202-4E34-9789-239EDE675641}" type="presOf" srcId="{F6D8F0D0-1172-4E62-8575-F929D78DF48E}" destId="{9CF2FFDC-4091-47F4-9F10-81398A40150E}" srcOrd="0" destOrd="0" presId="urn:microsoft.com/office/officeart/2008/layout/VerticalCurvedList"/>
    <dgm:cxn modelId="{A3AE3E4D-3452-495A-8422-82333C55919A}" type="presParOf" srcId="{A7259299-661B-415F-A654-9CBAA50C3524}" destId="{0781C694-8AEC-4BDA-ACAF-E1B91B71C3BC}" srcOrd="0" destOrd="0" presId="urn:microsoft.com/office/officeart/2008/layout/VerticalCurvedList"/>
    <dgm:cxn modelId="{56F8E96C-F041-4C19-B7B0-6298089B254E}" type="presParOf" srcId="{0781C694-8AEC-4BDA-ACAF-E1B91B71C3BC}" destId="{A74901E1-6C48-418F-989D-CC06C987FEFE}" srcOrd="0" destOrd="0" presId="urn:microsoft.com/office/officeart/2008/layout/VerticalCurvedList"/>
    <dgm:cxn modelId="{C768A407-7718-4478-82D9-17AB2B13B796}" type="presParOf" srcId="{A74901E1-6C48-418F-989D-CC06C987FEFE}" destId="{58EDFD79-6E7E-4A17-A624-68AB49F015AC}" srcOrd="0" destOrd="0" presId="urn:microsoft.com/office/officeart/2008/layout/VerticalCurvedList"/>
    <dgm:cxn modelId="{4AAF28DF-A236-4482-9575-D23C46CAB1BF}" type="presParOf" srcId="{A74901E1-6C48-418F-989D-CC06C987FEFE}" destId="{3D12AC0B-0D6C-41C6-AF5B-88655482DA8E}" srcOrd="1" destOrd="0" presId="urn:microsoft.com/office/officeart/2008/layout/VerticalCurvedList"/>
    <dgm:cxn modelId="{4E8C4FCC-6394-42EA-8058-C271EE35CBA2}" type="presParOf" srcId="{A74901E1-6C48-418F-989D-CC06C987FEFE}" destId="{5D0D3615-9876-43C4-BF9B-9FE0C04159ED}" srcOrd="2" destOrd="0" presId="urn:microsoft.com/office/officeart/2008/layout/VerticalCurvedList"/>
    <dgm:cxn modelId="{11E05F89-BB65-4210-A3D1-6A708CB8EAB6}" type="presParOf" srcId="{A74901E1-6C48-418F-989D-CC06C987FEFE}" destId="{05008F3C-5F62-4605-B378-5A3090814B9A}" srcOrd="3" destOrd="0" presId="urn:microsoft.com/office/officeart/2008/layout/VerticalCurvedList"/>
    <dgm:cxn modelId="{9F0A0705-3772-4E4F-99C3-08C7A998C418}" type="presParOf" srcId="{0781C694-8AEC-4BDA-ACAF-E1B91B71C3BC}" destId="{B55D92D2-E78F-4B1C-91B1-F2C210576EDF}" srcOrd="1" destOrd="0" presId="urn:microsoft.com/office/officeart/2008/layout/VerticalCurvedList"/>
    <dgm:cxn modelId="{14DB3FB1-1578-4C65-9E7D-F26DA282D6F3}" type="presParOf" srcId="{0781C694-8AEC-4BDA-ACAF-E1B91B71C3BC}" destId="{9FC52634-85FB-439C-BC17-AB574C67F3EA}" srcOrd="2" destOrd="0" presId="urn:microsoft.com/office/officeart/2008/layout/VerticalCurvedList"/>
    <dgm:cxn modelId="{143DE0F9-BF39-4B5E-B282-D215CA45782B}" type="presParOf" srcId="{9FC52634-85FB-439C-BC17-AB574C67F3EA}" destId="{C6D7A480-65B6-4B35-A5AE-A1AE13E6DB33}" srcOrd="0" destOrd="0" presId="urn:microsoft.com/office/officeart/2008/layout/VerticalCurvedList"/>
    <dgm:cxn modelId="{06912175-E1FA-41C4-B95E-5FE4AE2690AF}" type="presParOf" srcId="{0781C694-8AEC-4BDA-ACAF-E1B91B71C3BC}" destId="{3E489AA0-4B56-4C1E-AB71-85A0818FF82A}" srcOrd="3" destOrd="0" presId="urn:microsoft.com/office/officeart/2008/layout/VerticalCurvedList"/>
    <dgm:cxn modelId="{FC27489D-B0D3-4B73-BDF8-8D3E0A2D0025}" type="presParOf" srcId="{0781C694-8AEC-4BDA-ACAF-E1B91B71C3BC}" destId="{FAE92689-84C3-405F-99E8-3ED937CC9C4F}" srcOrd="4" destOrd="0" presId="urn:microsoft.com/office/officeart/2008/layout/VerticalCurvedList"/>
    <dgm:cxn modelId="{353F7689-A866-4064-8EF0-11D7A5D1E74B}" type="presParOf" srcId="{FAE92689-84C3-405F-99E8-3ED937CC9C4F}" destId="{3039D89A-BCC6-4DE1-81B7-E9E61A62318E}" srcOrd="0" destOrd="0" presId="urn:microsoft.com/office/officeart/2008/layout/VerticalCurvedList"/>
    <dgm:cxn modelId="{A55808EC-6716-4938-8052-1F799F0EB214}" type="presParOf" srcId="{0781C694-8AEC-4BDA-ACAF-E1B91B71C3BC}" destId="{9CF2FFDC-4091-47F4-9F10-81398A40150E}" srcOrd="5" destOrd="0" presId="urn:microsoft.com/office/officeart/2008/layout/VerticalCurvedList"/>
    <dgm:cxn modelId="{4E763E3C-A786-4945-9DEB-902024AC9E8B}" type="presParOf" srcId="{0781C694-8AEC-4BDA-ACAF-E1B91B71C3BC}" destId="{718B50AC-D01A-4E61-93A4-AF0411C5374B}" srcOrd="6" destOrd="0" presId="urn:microsoft.com/office/officeart/2008/layout/VerticalCurvedList"/>
    <dgm:cxn modelId="{F67DCFA5-5A9A-48DB-9F1F-3D4EF0E9E6D7}" type="presParOf" srcId="{718B50AC-D01A-4E61-93A4-AF0411C5374B}" destId="{F2F38F44-FC06-4CDA-BADF-972FA02B5B70}" srcOrd="0" destOrd="0" presId="urn:microsoft.com/office/officeart/2008/layout/VerticalCurvedList"/>
    <dgm:cxn modelId="{F3F5B11A-7FCA-4833-AF67-0236448CCE9B}" type="presParOf" srcId="{0781C694-8AEC-4BDA-ACAF-E1B91B71C3BC}" destId="{33D3C1C6-BDFA-4700-A18C-20ED0DA3CFB3}" srcOrd="7" destOrd="0" presId="urn:microsoft.com/office/officeart/2008/layout/VerticalCurvedList"/>
    <dgm:cxn modelId="{34D197A4-898A-43C4-B2DA-EA8DCE834C31}" type="presParOf" srcId="{0781C694-8AEC-4BDA-ACAF-E1B91B71C3BC}" destId="{5A506591-391C-44FF-A47D-DFFF914AEC03}" srcOrd="8" destOrd="0" presId="urn:microsoft.com/office/officeart/2008/layout/VerticalCurvedList"/>
    <dgm:cxn modelId="{3312D82A-AF37-4387-A5E3-A159FB865799}" type="presParOf" srcId="{5A506591-391C-44FF-A47D-DFFF914AEC03}" destId="{0E12536B-6762-4C0B-A56C-A5651DC229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4D144-5167-4B6B-8E8E-E95C388266F0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66672-0595-48B2-93BC-F408105A2735}">
      <dgm:prSet phldrT="[文本]" custT="1"/>
      <dgm:spPr/>
      <dgm:t>
        <a:bodyPr/>
        <a:lstStyle/>
        <a:p>
          <a:endParaRPr lang="zh-CN" altLang="en-US" sz="3200" dirty="0">
            <a:latin typeface="+mj-ea"/>
            <a:ea typeface="+mj-ea"/>
          </a:endParaRPr>
        </a:p>
      </dgm:t>
    </dgm:pt>
    <dgm:pt modelId="{37C7C875-A3A7-492F-9638-E133A24F6CED}" type="parTrans" cxnId="{DB0F8248-56C1-4392-A7F1-501CECE77C3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8F9EF0FF-2402-4B8B-9255-D8F74F0F7437}" type="sibTrans" cxnId="{DB0F8248-56C1-4392-A7F1-501CECE77C3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ED3E5AE-F025-4AA1-95CF-C9971904A2C9}">
      <dgm:prSet phldrT="[文本]" custT="1"/>
      <dgm:spPr/>
      <dgm:t>
        <a:bodyPr/>
        <a:lstStyle/>
        <a:p>
          <a:r>
            <a:rPr lang="en-US" altLang="zh-CN" sz="2800" dirty="0">
              <a:latin typeface="+mj-ea"/>
              <a:ea typeface="+mj-ea"/>
            </a:rPr>
            <a:t>1.</a:t>
          </a:r>
          <a:r>
            <a:rPr lang="zh-CN" altLang="en-US" sz="2800" dirty="0">
              <a:latin typeface="+mj-ea"/>
              <a:ea typeface="+mj-ea"/>
            </a:rPr>
            <a:t>获取网络数据并用图表显示</a:t>
          </a:r>
        </a:p>
      </dgm:t>
    </dgm:pt>
    <dgm:pt modelId="{67F328B9-8508-442A-9E5C-D26D911EBCFE}" type="parTrans" cxnId="{ADCC115A-4A67-4813-8008-955CF64940E2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01BA829F-657A-4114-8584-B361B29F9B29}" type="sibTrans" cxnId="{ADCC115A-4A67-4813-8008-955CF64940E2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5CA31920-9796-472D-9236-24C305F174BF}">
      <dgm:prSet phldrT="[文本]" custT="1"/>
      <dgm:spPr/>
      <dgm:t>
        <a:bodyPr/>
        <a:lstStyle/>
        <a:p>
          <a:r>
            <a:rPr lang="en-US" altLang="zh-CN" sz="2800" dirty="0">
              <a:latin typeface="+mj-ea"/>
              <a:ea typeface="+mj-ea"/>
            </a:rPr>
            <a:t>2.</a:t>
          </a:r>
          <a:r>
            <a:rPr lang="zh-CN" altLang="en-US" sz="2800" dirty="0">
              <a:latin typeface="+mj-ea"/>
              <a:ea typeface="+mj-ea"/>
            </a:rPr>
            <a:t>程序可以进行人机交互</a:t>
          </a:r>
        </a:p>
      </dgm:t>
    </dgm:pt>
    <dgm:pt modelId="{F07539E0-D9FB-4128-B11F-32E335D5806B}" type="parTrans" cxnId="{014D930F-CB0D-4FAF-A70F-60D8B60DC991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C38D1D2A-3971-4F2E-AD47-96C92303B86E}" type="sibTrans" cxnId="{014D930F-CB0D-4FAF-A70F-60D8B60DC991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A3A8AB38-D519-488D-9A36-BC6C6E8C82E1}">
      <dgm:prSet phldrT="[文本]" custT="1"/>
      <dgm:spPr/>
      <dgm:t>
        <a:bodyPr/>
        <a:lstStyle/>
        <a:p>
          <a:r>
            <a:rPr lang="en-US" altLang="zh-CN" sz="2800" dirty="0">
              <a:latin typeface="+mj-ea"/>
              <a:ea typeface="+mj-ea"/>
            </a:rPr>
            <a:t>3.</a:t>
          </a:r>
          <a:r>
            <a:rPr lang="zh-CN" altLang="en-US" sz="2800" dirty="0">
              <a:latin typeface="+mj-ea"/>
              <a:ea typeface="+mj-ea"/>
            </a:rPr>
            <a:t>将首次获取的数据存至本地</a:t>
          </a:r>
        </a:p>
      </dgm:t>
    </dgm:pt>
    <dgm:pt modelId="{8746A5D6-7CCB-4FCE-8FDE-C380A6C75232}" type="parTrans" cxnId="{E9D4D381-D003-44F2-9BC9-11907A8C8280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CE6F41F-1ED1-4286-B39C-CE3965250F23}" type="sibTrans" cxnId="{E9D4D381-D003-44F2-9BC9-11907A8C8280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6CB4A66C-C794-42F7-A5A4-E1B98838FC34}">
      <dgm:prSet phldrT="[文本]" custT="1"/>
      <dgm:spPr/>
      <dgm:t>
        <a:bodyPr/>
        <a:lstStyle/>
        <a:p>
          <a:r>
            <a:rPr lang="en-US" altLang="zh-CN" sz="2800" dirty="0">
              <a:latin typeface="+mj-ea"/>
              <a:ea typeface="+mj-ea"/>
            </a:rPr>
            <a:t>4.</a:t>
          </a:r>
          <a:r>
            <a:rPr lang="zh-CN" altLang="en-US" sz="2800" dirty="0">
              <a:latin typeface="+mj-ea"/>
              <a:ea typeface="+mj-ea"/>
            </a:rPr>
            <a:t>数据已存在则读取本地数据</a:t>
          </a:r>
        </a:p>
      </dgm:t>
    </dgm:pt>
    <dgm:pt modelId="{0A1CB3D3-7863-483E-8A16-D2263C9FDA54}" type="parTrans" cxnId="{7FC9FB6B-02BC-4AFD-B16F-E3878A57A10F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C9857533-7FFF-41A2-BCA7-C4F6428B3BB0}" type="sibTrans" cxnId="{7FC9FB6B-02BC-4AFD-B16F-E3878A57A10F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9960392-03D0-4098-B891-4BEBD7269A2C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 </a:t>
          </a:r>
          <a:endParaRPr lang="zh-CN" altLang="en-US" sz="3200" dirty="0">
            <a:latin typeface="+mj-ea"/>
            <a:ea typeface="+mj-ea"/>
          </a:endParaRPr>
        </a:p>
      </dgm:t>
    </dgm:pt>
    <dgm:pt modelId="{BF6DF725-37D2-482F-8A67-8CA93513365E}" type="sibTrans" cxnId="{42838AB8-2737-46B4-96DF-66763D2E10BB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BDF36020-1225-438C-92B5-C5D63DDE0DCE}" type="parTrans" cxnId="{42838AB8-2737-46B4-96DF-66763D2E10BB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FEAA350B-A4DE-4928-872F-D7AF6D520F00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 </a:t>
          </a:r>
          <a:endParaRPr lang="zh-CN" altLang="en-US" sz="3200" dirty="0">
            <a:latin typeface="+mj-ea"/>
            <a:ea typeface="+mj-ea"/>
          </a:endParaRPr>
        </a:p>
      </dgm:t>
    </dgm:pt>
    <dgm:pt modelId="{340893B8-8F3D-4717-9BBD-06D222E8E739}" type="sibTrans" cxnId="{E25DF362-F930-4EA9-A026-B51A6018E0A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8A926FA0-1B5E-4359-A530-0FEF136DBBB6}" type="parTrans" cxnId="{E25DF362-F930-4EA9-A026-B51A6018E0A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8C94186-115D-437F-9ED2-BC776B88D87A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 </a:t>
          </a:r>
          <a:endParaRPr lang="zh-CN" altLang="en-US" sz="3200" dirty="0">
            <a:latin typeface="+mj-ea"/>
            <a:ea typeface="+mj-ea"/>
          </a:endParaRPr>
        </a:p>
      </dgm:t>
    </dgm:pt>
    <dgm:pt modelId="{D89CB86A-CC9D-4899-8CA7-91A2F1385AFF}" type="sibTrans" cxnId="{4DEED143-7552-4747-8517-36A2558F6D8D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1F2ED8E3-ADBD-4ABB-85CF-23E8FC2BA632}" type="parTrans" cxnId="{4DEED143-7552-4747-8517-36A2558F6D8D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329785AA-4086-4B07-8503-EA891EBD260A}" type="pres">
      <dgm:prSet presAssocID="{69B4D144-5167-4B6B-8E8E-E95C388266F0}" presName="Name0" presStyleCnt="0">
        <dgm:presLayoutVars>
          <dgm:chMax/>
          <dgm:chPref/>
          <dgm:dir/>
        </dgm:presLayoutVars>
      </dgm:prSet>
      <dgm:spPr/>
    </dgm:pt>
    <dgm:pt modelId="{B0B36E0C-9372-411C-A389-485EB90E062A}" type="pres">
      <dgm:prSet presAssocID="{09166672-0595-48B2-93BC-F408105A2735}" presName="parenttextcomposite" presStyleCnt="0"/>
      <dgm:spPr/>
    </dgm:pt>
    <dgm:pt modelId="{0C26FE42-280A-41F8-8897-CE36EDEB6FAB}" type="pres">
      <dgm:prSet presAssocID="{09166672-0595-48B2-93BC-F408105A2735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75156A78-D9F8-4F05-87D8-40C7F9346C5C}" type="pres">
      <dgm:prSet presAssocID="{09166672-0595-48B2-93BC-F408105A2735}" presName="composite" presStyleCnt="0"/>
      <dgm:spPr/>
    </dgm:pt>
    <dgm:pt modelId="{DB9784A4-2B04-40D3-8FFB-85DAFE404467}" type="pres">
      <dgm:prSet presAssocID="{09166672-0595-48B2-93BC-F408105A2735}" presName="chevron1" presStyleLbl="alignNode1" presStyleIdx="0" presStyleCnt="28"/>
      <dgm:spPr/>
    </dgm:pt>
    <dgm:pt modelId="{3D354C89-3002-41BE-8ACD-AE3F5D06FADC}" type="pres">
      <dgm:prSet presAssocID="{09166672-0595-48B2-93BC-F408105A2735}" presName="chevron2" presStyleLbl="alignNode1" presStyleIdx="1" presStyleCnt="28"/>
      <dgm:spPr/>
    </dgm:pt>
    <dgm:pt modelId="{141F855C-74A7-4D17-9150-35F49DD0C7C8}" type="pres">
      <dgm:prSet presAssocID="{09166672-0595-48B2-93BC-F408105A2735}" presName="chevron3" presStyleLbl="alignNode1" presStyleIdx="2" presStyleCnt="28"/>
      <dgm:spPr/>
    </dgm:pt>
    <dgm:pt modelId="{DC64CDEA-6B1E-410A-B4B7-AE0E1392435D}" type="pres">
      <dgm:prSet presAssocID="{09166672-0595-48B2-93BC-F408105A2735}" presName="chevron4" presStyleLbl="alignNode1" presStyleIdx="3" presStyleCnt="28"/>
      <dgm:spPr/>
    </dgm:pt>
    <dgm:pt modelId="{596456F3-D5CD-4032-89A6-AE726706E910}" type="pres">
      <dgm:prSet presAssocID="{09166672-0595-48B2-93BC-F408105A2735}" presName="chevron5" presStyleLbl="alignNode1" presStyleIdx="4" presStyleCnt="28"/>
      <dgm:spPr/>
    </dgm:pt>
    <dgm:pt modelId="{59D9B945-3C32-4F03-BEFE-0677169F2D7B}" type="pres">
      <dgm:prSet presAssocID="{09166672-0595-48B2-93BC-F408105A2735}" presName="chevron6" presStyleLbl="alignNode1" presStyleIdx="5" presStyleCnt="28"/>
      <dgm:spPr/>
    </dgm:pt>
    <dgm:pt modelId="{1276D544-EF84-40E6-A168-B76B9B1AEB23}" type="pres">
      <dgm:prSet presAssocID="{09166672-0595-48B2-93BC-F408105A2735}" presName="chevron7" presStyleLbl="alignNode1" presStyleIdx="6" presStyleCnt="28"/>
      <dgm:spPr/>
    </dgm:pt>
    <dgm:pt modelId="{3327247F-878F-48D5-9BC3-B81B63C7B750}" type="pres">
      <dgm:prSet presAssocID="{09166672-0595-48B2-93BC-F408105A2735}" presName="childtext" presStyleLbl="solidFgAcc1" presStyleIdx="0" presStyleCnt="4" custScaleX="101602">
        <dgm:presLayoutVars>
          <dgm:chMax/>
          <dgm:chPref val="0"/>
          <dgm:bulletEnabled val="1"/>
        </dgm:presLayoutVars>
      </dgm:prSet>
      <dgm:spPr/>
    </dgm:pt>
    <dgm:pt modelId="{0A681E83-B93F-411D-8868-0C095C74CFE9}" type="pres">
      <dgm:prSet presAssocID="{8F9EF0FF-2402-4B8B-9255-D8F74F0F7437}" presName="sibTrans" presStyleCnt="0"/>
      <dgm:spPr/>
    </dgm:pt>
    <dgm:pt modelId="{4CD107CB-D8BA-4E48-9C10-06D26CCFD6A8}" type="pres">
      <dgm:prSet presAssocID="{98C94186-115D-437F-9ED2-BC776B88D87A}" presName="parenttextcomposite" presStyleCnt="0"/>
      <dgm:spPr/>
    </dgm:pt>
    <dgm:pt modelId="{81E8B912-F59F-48EA-AA6F-098F8BBB84CB}" type="pres">
      <dgm:prSet presAssocID="{98C94186-115D-437F-9ED2-BC776B88D87A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AE5996E1-89B0-4E87-A27B-B2DCE9EB12C4}" type="pres">
      <dgm:prSet presAssocID="{98C94186-115D-437F-9ED2-BC776B88D87A}" presName="composite" presStyleCnt="0"/>
      <dgm:spPr/>
    </dgm:pt>
    <dgm:pt modelId="{CB20695B-4228-4507-A35C-AD13C78C4923}" type="pres">
      <dgm:prSet presAssocID="{98C94186-115D-437F-9ED2-BC776B88D87A}" presName="chevron1" presStyleLbl="alignNode1" presStyleIdx="7" presStyleCnt="28"/>
      <dgm:spPr/>
    </dgm:pt>
    <dgm:pt modelId="{B510019F-1B21-46AB-9782-47B330E9F289}" type="pres">
      <dgm:prSet presAssocID="{98C94186-115D-437F-9ED2-BC776B88D87A}" presName="chevron2" presStyleLbl="alignNode1" presStyleIdx="8" presStyleCnt="28"/>
      <dgm:spPr/>
    </dgm:pt>
    <dgm:pt modelId="{A7F96A5A-306A-40DF-B180-5E588ACE8002}" type="pres">
      <dgm:prSet presAssocID="{98C94186-115D-437F-9ED2-BC776B88D87A}" presName="chevron3" presStyleLbl="alignNode1" presStyleIdx="9" presStyleCnt="28"/>
      <dgm:spPr/>
    </dgm:pt>
    <dgm:pt modelId="{AFFD4DB2-087C-40FB-BDCE-FD12AE9FB0D1}" type="pres">
      <dgm:prSet presAssocID="{98C94186-115D-437F-9ED2-BC776B88D87A}" presName="chevron4" presStyleLbl="alignNode1" presStyleIdx="10" presStyleCnt="28"/>
      <dgm:spPr/>
    </dgm:pt>
    <dgm:pt modelId="{3318AB02-5519-4B9F-AC2C-A06FB347CADB}" type="pres">
      <dgm:prSet presAssocID="{98C94186-115D-437F-9ED2-BC776B88D87A}" presName="chevron5" presStyleLbl="alignNode1" presStyleIdx="11" presStyleCnt="28"/>
      <dgm:spPr/>
    </dgm:pt>
    <dgm:pt modelId="{9499A866-C068-4CF0-9409-B4358D7B739D}" type="pres">
      <dgm:prSet presAssocID="{98C94186-115D-437F-9ED2-BC776B88D87A}" presName="chevron6" presStyleLbl="alignNode1" presStyleIdx="12" presStyleCnt="28"/>
      <dgm:spPr/>
    </dgm:pt>
    <dgm:pt modelId="{EFF4F357-D91E-44B2-86CA-D26D1EE60438}" type="pres">
      <dgm:prSet presAssocID="{98C94186-115D-437F-9ED2-BC776B88D87A}" presName="chevron7" presStyleLbl="alignNode1" presStyleIdx="13" presStyleCnt="28"/>
      <dgm:spPr/>
    </dgm:pt>
    <dgm:pt modelId="{85795E7B-3168-40E0-B3D0-405A4E2BFDBC}" type="pres">
      <dgm:prSet presAssocID="{98C94186-115D-437F-9ED2-BC776B88D87A}" presName="childtext" presStyleLbl="solidFgAcc1" presStyleIdx="1" presStyleCnt="4" custScaleX="100254">
        <dgm:presLayoutVars>
          <dgm:chMax/>
          <dgm:chPref val="0"/>
          <dgm:bulletEnabled val="1"/>
        </dgm:presLayoutVars>
      </dgm:prSet>
      <dgm:spPr/>
    </dgm:pt>
    <dgm:pt modelId="{8694DB3A-8604-4F17-8868-D92156773C78}" type="pres">
      <dgm:prSet presAssocID="{D89CB86A-CC9D-4899-8CA7-91A2F1385AFF}" presName="sibTrans" presStyleCnt="0"/>
      <dgm:spPr/>
    </dgm:pt>
    <dgm:pt modelId="{9A7E844B-1F85-41DB-BA23-B8B3F76AEC70}" type="pres">
      <dgm:prSet presAssocID="{FEAA350B-A4DE-4928-872F-D7AF6D520F00}" presName="parenttextcomposite" presStyleCnt="0"/>
      <dgm:spPr/>
    </dgm:pt>
    <dgm:pt modelId="{20AF861A-DDEA-4370-AF92-B7A4BB3CA9CB}" type="pres">
      <dgm:prSet presAssocID="{FEAA350B-A4DE-4928-872F-D7AF6D520F00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7F0F8971-03F7-408F-9178-ABBF7D36B9B1}" type="pres">
      <dgm:prSet presAssocID="{FEAA350B-A4DE-4928-872F-D7AF6D520F00}" presName="composite" presStyleCnt="0"/>
      <dgm:spPr/>
    </dgm:pt>
    <dgm:pt modelId="{A1C849D3-1E6A-4D07-B6E0-46A3AFFD8C29}" type="pres">
      <dgm:prSet presAssocID="{FEAA350B-A4DE-4928-872F-D7AF6D520F00}" presName="chevron1" presStyleLbl="alignNode1" presStyleIdx="14" presStyleCnt="28"/>
      <dgm:spPr/>
    </dgm:pt>
    <dgm:pt modelId="{57DB791E-E515-4213-A077-2EBE9B5C3C5B}" type="pres">
      <dgm:prSet presAssocID="{FEAA350B-A4DE-4928-872F-D7AF6D520F00}" presName="chevron2" presStyleLbl="alignNode1" presStyleIdx="15" presStyleCnt="28"/>
      <dgm:spPr/>
    </dgm:pt>
    <dgm:pt modelId="{15DD63CD-1C31-460D-92B6-D3845006DDD6}" type="pres">
      <dgm:prSet presAssocID="{FEAA350B-A4DE-4928-872F-D7AF6D520F00}" presName="chevron3" presStyleLbl="alignNode1" presStyleIdx="16" presStyleCnt="28"/>
      <dgm:spPr/>
    </dgm:pt>
    <dgm:pt modelId="{9B1103DE-2992-4B77-A16D-E98D87FD45C7}" type="pres">
      <dgm:prSet presAssocID="{FEAA350B-A4DE-4928-872F-D7AF6D520F00}" presName="chevron4" presStyleLbl="alignNode1" presStyleIdx="17" presStyleCnt="28"/>
      <dgm:spPr/>
    </dgm:pt>
    <dgm:pt modelId="{9FF1EF14-AC0F-4FFF-8A47-63DEED3A16AB}" type="pres">
      <dgm:prSet presAssocID="{FEAA350B-A4DE-4928-872F-D7AF6D520F00}" presName="chevron5" presStyleLbl="alignNode1" presStyleIdx="18" presStyleCnt="28"/>
      <dgm:spPr/>
    </dgm:pt>
    <dgm:pt modelId="{F6CEC494-CBF9-49A6-B527-E9900C52F5E4}" type="pres">
      <dgm:prSet presAssocID="{FEAA350B-A4DE-4928-872F-D7AF6D520F00}" presName="chevron6" presStyleLbl="alignNode1" presStyleIdx="19" presStyleCnt="28"/>
      <dgm:spPr/>
    </dgm:pt>
    <dgm:pt modelId="{E1619C60-181C-4CEF-9829-09D2E3AEE16C}" type="pres">
      <dgm:prSet presAssocID="{FEAA350B-A4DE-4928-872F-D7AF6D520F00}" presName="chevron7" presStyleLbl="alignNode1" presStyleIdx="20" presStyleCnt="28"/>
      <dgm:spPr/>
    </dgm:pt>
    <dgm:pt modelId="{2B9B32EE-5C56-4E17-9D23-9F1682262D6F}" type="pres">
      <dgm:prSet presAssocID="{FEAA350B-A4DE-4928-872F-D7AF6D520F00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</dgm:pt>
    <dgm:pt modelId="{83277CFF-DAD6-472A-B41C-CD32AC08B576}" type="pres">
      <dgm:prSet presAssocID="{340893B8-8F3D-4717-9BBD-06D222E8E739}" presName="sibTrans" presStyleCnt="0"/>
      <dgm:spPr/>
    </dgm:pt>
    <dgm:pt modelId="{9A1A9E52-36C7-4208-8075-33B56123D330}" type="pres">
      <dgm:prSet presAssocID="{99960392-03D0-4098-B891-4BEBD7269A2C}" presName="parenttextcomposite" presStyleCnt="0"/>
      <dgm:spPr/>
    </dgm:pt>
    <dgm:pt modelId="{9604B147-72C0-498E-B148-CA956BA7B267}" type="pres">
      <dgm:prSet presAssocID="{99960392-03D0-4098-B891-4BEBD7269A2C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E8450526-A343-447D-AEB8-9A752B648658}" type="pres">
      <dgm:prSet presAssocID="{99960392-03D0-4098-B891-4BEBD7269A2C}" presName="composite" presStyleCnt="0"/>
      <dgm:spPr/>
    </dgm:pt>
    <dgm:pt modelId="{BBB020BE-128E-454B-944D-530CAAE27A52}" type="pres">
      <dgm:prSet presAssocID="{99960392-03D0-4098-B891-4BEBD7269A2C}" presName="chevron1" presStyleLbl="alignNode1" presStyleIdx="21" presStyleCnt="28"/>
      <dgm:spPr/>
    </dgm:pt>
    <dgm:pt modelId="{1D8461E2-7FDD-4EC2-8EF3-D70197C635F4}" type="pres">
      <dgm:prSet presAssocID="{99960392-03D0-4098-B891-4BEBD7269A2C}" presName="chevron2" presStyleLbl="alignNode1" presStyleIdx="22" presStyleCnt="28"/>
      <dgm:spPr/>
    </dgm:pt>
    <dgm:pt modelId="{B3791266-3AD2-4B93-9672-29C38FDD2695}" type="pres">
      <dgm:prSet presAssocID="{99960392-03D0-4098-B891-4BEBD7269A2C}" presName="chevron3" presStyleLbl="alignNode1" presStyleIdx="23" presStyleCnt="28"/>
      <dgm:spPr/>
    </dgm:pt>
    <dgm:pt modelId="{ED2CBE8A-83A6-4FDF-9497-F32D559E9CB1}" type="pres">
      <dgm:prSet presAssocID="{99960392-03D0-4098-B891-4BEBD7269A2C}" presName="chevron4" presStyleLbl="alignNode1" presStyleIdx="24" presStyleCnt="28"/>
      <dgm:spPr/>
    </dgm:pt>
    <dgm:pt modelId="{008C4815-9054-4409-A916-4C03014E68C4}" type="pres">
      <dgm:prSet presAssocID="{99960392-03D0-4098-B891-4BEBD7269A2C}" presName="chevron5" presStyleLbl="alignNode1" presStyleIdx="25" presStyleCnt="28"/>
      <dgm:spPr/>
    </dgm:pt>
    <dgm:pt modelId="{5BAD3FDB-FBF4-4F32-BFAE-0ADE68A6C270}" type="pres">
      <dgm:prSet presAssocID="{99960392-03D0-4098-B891-4BEBD7269A2C}" presName="chevron6" presStyleLbl="alignNode1" presStyleIdx="26" presStyleCnt="28"/>
      <dgm:spPr/>
    </dgm:pt>
    <dgm:pt modelId="{75D7A38D-7203-43D9-A130-A1D6BBCC86DD}" type="pres">
      <dgm:prSet presAssocID="{99960392-03D0-4098-B891-4BEBD7269A2C}" presName="chevron7" presStyleLbl="alignNode1" presStyleIdx="27" presStyleCnt="28"/>
      <dgm:spPr/>
    </dgm:pt>
    <dgm:pt modelId="{281A74C6-35FB-4726-8194-C7FD6724A97F}" type="pres">
      <dgm:prSet presAssocID="{99960392-03D0-4098-B891-4BEBD7269A2C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2B339803-1D06-4A16-8534-985C773E63CE}" type="presOf" srcId="{FEAA350B-A4DE-4928-872F-D7AF6D520F00}" destId="{20AF861A-DDEA-4370-AF92-B7A4BB3CA9CB}" srcOrd="0" destOrd="0" presId="urn:microsoft.com/office/officeart/2008/layout/VerticalAccentList"/>
    <dgm:cxn modelId="{E0EA9509-88E5-42D7-BF68-7171EE0AF93D}" type="presOf" srcId="{98C94186-115D-437F-9ED2-BC776B88D87A}" destId="{81E8B912-F59F-48EA-AA6F-098F8BBB84CB}" srcOrd="0" destOrd="0" presId="urn:microsoft.com/office/officeart/2008/layout/VerticalAccentList"/>
    <dgm:cxn modelId="{014D930F-CB0D-4FAF-A70F-60D8B60DC991}" srcId="{98C94186-115D-437F-9ED2-BC776B88D87A}" destId="{5CA31920-9796-472D-9236-24C305F174BF}" srcOrd="0" destOrd="0" parTransId="{F07539E0-D9FB-4128-B11F-32E335D5806B}" sibTransId="{C38D1D2A-3971-4F2E-AD47-96C92303B86E}"/>
    <dgm:cxn modelId="{E78E1417-7503-4BAC-954D-E0D41230E732}" type="presOf" srcId="{A3A8AB38-D519-488D-9A36-BC6C6E8C82E1}" destId="{2B9B32EE-5C56-4E17-9D23-9F1682262D6F}" srcOrd="0" destOrd="0" presId="urn:microsoft.com/office/officeart/2008/layout/VerticalAccentList"/>
    <dgm:cxn modelId="{E25DF362-F930-4EA9-A026-B51A6018E0A8}" srcId="{69B4D144-5167-4B6B-8E8E-E95C388266F0}" destId="{FEAA350B-A4DE-4928-872F-D7AF6D520F00}" srcOrd="2" destOrd="0" parTransId="{8A926FA0-1B5E-4359-A530-0FEF136DBBB6}" sibTransId="{340893B8-8F3D-4717-9BBD-06D222E8E739}"/>
    <dgm:cxn modelId="{4DEED143-7552-4747-8517-36A2558F6D8D}" srcId="{69B4D144-5167-4B6B-8E8E-E95C388266F0}" destId="{98C94186-115D-437F-9ED2-BC776B88D87A}" srcOrd="1" destOrd="0" parTransId="{1F2ED8E3-ADBD-4ABB-85CF-23E8FC2BA632}" sibTransId="{D89CB86A-CC9D-4899-8CA7-91A2F1385AFF}"/>
    <dgm:cxn modelId="{9D34B765-CEFE-4E05-B24B-576D31A2035C}" type="presOf" srcId="{9ED3E5AE-F025-4AA1-95CF-C9971904A2C9}" destId="{3327247F-878F-48D5-9BC3-B81B63C7B750}" srcOrd="0" destOrd="0" presId="urn:microsoft.com/office/officeart/2008/layout/VerticalAccentList"/>
    <dgm:cxn modelId="{DB0F8248-56C1-4392-A7F1-501CECE77C38}" srcId="{69B4D144-5167-4B6B-8E8E-E95C388266F0}" destId="{09166672-0595-48B2-93BC-F408105A2735}" srcOrd="0" destOrd="0" parTransId="{37C7C875-A3A7-492F-9638-E133A24F6CED}" sibTransId="{8F9EF0FF-2402-4B8B-9255-D8F74F0F7437}"/>
    <dgm:cxn modelId="{7FC9FB6B-02BC-4AFD-B16F-E3878A57A10F}" srcId="{99960392-03D0-4098-B891-4BEBD7269A2C}" destId="{6CB4A66C-C794-42F7-A5A4-E1B98838FC34}" srcOrd="0" destOrd="0" parTransId="{0A1CB3D3-7863-483E-8A16-D2263C9FDA54}" sibTransId="{C9857533-7FFF-41A2-BCA7-C4F6428B3BB0}"/>
    <dgm:cxn modelId="{80A9234C-35A0-4417-8D03-4A46156B8CCB}" type="presOf" srcId="{69B4D144-5167-4B6B-8E8E-E95C388266F0}" destId="{329785AA-4086-4B07-8503-EA891EBD260A}" srcOrd="0" destOrd="0" presId="urn:microsoft.com/office/officeart/2008/layout/VerticalAccentList"/>
    <dgm:cxn modelId="{57325B53-F37F-4799-8C8D-CD08B7DBA8A6}" type="presOf" srcId="{99960392-03D0-4098-B891-4BEBD7269A2C}" destId="{9604B147-72C0-498E-B148-CA956BA7B267}" srcOrd="0" destOrd="0" presId="urn:microsoft.com/office/officeart/2008/layout/VerticalAccentList"/>
    <dgm:cxn modelId="{ADCC115A-4A67-4813-8008-955CF64940E2}" srcId="{09166672-0595-48B2-93BC-F408105A2735}" destId="{9ED3E5AE-F025-4AA1-95CF-C9971904A2C9}" srcOrd="0" destOrd="0" parTransId="{67F328B9-8508-442A-9E5C-D26D911EBCFE}" sibTransId="{01BA829F-657A-4114-8584-B361B29F9B29}"/>
    <dgm:cxn modelId="{E9D4D381-D003-44F2-9BC9-11907A8C8280}" srcId="{FEAA350B-A4DE-4928-872F-D7AF6D520F00}" destId="{A3A8AB38-D519-488D-9A36-BC6C6E8C82E1}" srcOrd="0" destOrd="0" parTransId="{8746A5D6-7CCB-4FCE-8FDE-C380A6C75232}" sibTransId="{9CE6F41F-1ED1-4286-B39C-CE3965250F23}"/>
    <dgm:cxn modelId="{AE2D6DA1-EE70-451E-A2BF-792EA1059FA4}" type="presOf" srcId="{09166672-0595-48B2-93BC-F408105A2735}" destId="{0C26FE42-280A-41F8-8897-CE36EDEB6FAB}" srcOrd="0" destOrd="0" presId="urn:microsoft.com/office/officeart/2008/layout/VerticalAccentList"/>
    <dgm:cxn modelId="{42838AB8-2737-46B4-96DF-66763D2E10BB}" srcId="{69B4D144-5167-4B6B-8E8E-E95C388266F0}" destId="{99960392-03D0-4098-B891-4BEBD7269A2C}" srcOrd="3" destOrd="0" parTransId="{BDF36020-1225-438C-92B5-C5D63DDE0DCE}" sibTransId="{BF6DF725-37D2-482F-8A67-8CA93513365E}"/>
    <dgm:cxn modelId="{EBFF0ED4-1422-48DE-AFBD-BF617C46919E}" type="presOf" srcId="{6CB4A66C-C794-42F7-A5A4-E1B98838FC34}" destId="{281A74C6-35FB-4726-8194-C7FD6724A97F}" srcOrd="0" destOrd="0" presId="urn:microsoft.com/office/officeart/2008/layout/VerticalAccentList"/>
    <dgm:cxn modelId="{338575F6-4B19-4DF3-A181-23AF2083744B}" type="presOf" srcId="{5CA31920-9796-472D-9236-24C305F174BF}" destId="{85795E7B-3168-40E0-B3D0-405A4E2BFDBC}" srcOrd="0" destOrd="0" presId="urn:microsoft.com/office/officeart/2008/layout/VerticalAccentList"/>
    <dgm:cxn modelId="{1AD1BEBF-3C8A-41F1-9605-C474A6DE8F9D}" type="presParOf" srcId="{329785AA-4086-4B07-8503-EA891EBD260A}" destId="{B0B36E0C-9372-411C-A389-485EB90E062A}" srcOrd="0" destOrd="0" presId="urn:microsoft.com/office/officeart/2008/layout/VerticalAccentList"/>
    <dgm:cxn modelId="{8F2B1C4E-925A-4E2C-BC23-904BD226681B}" type="presParOf" srcId="{B0B36E0C-9372-411C-A389-485EB90E062A}" destId="{0C26FE42-280A-41F8-8897-CE36EDEB6FAB}" srcOrd="0" destOrd="0" presId="urn:microsoft.com/office/officeart/2008/layout/VerticalAccentList"/>
    <dgm:cxn modelId="{A73E98F3-8A24-4AF7-9101-7DCD2FCA6090}" type="presParOf" srcId="{329785AA-4086-4B07-8503-EA891EBD260A}" destId="{75156A78-D9F8-4F05-87D8-40C7F9346C5C}" srcOrd="1" destOrd="0" presId="urn:microsoft.com/office/officeart/2008/layout/VerticalAccentList"/>
    <dgm:cxn modelId="{D87B258C-AD6B-489F-BC4D-A2EB91AEAFEE}" type="presParOf" srcId="{75156A78-D9F8-4F05-87D8-40C7F9346C5C}" destId="{DB9784A4-2B04-40D3-8FFB-85DAFE404467}" srcOrd="0" destOrd="0" presId="urn:microsoft.com/office/officeart/2008/layout/VerticalAccentList"/>
    <dgm:cxn modelId="{8DF8E332-7780-4B48-B335-B51A16F33ACC}" type="presParOf" srcId="{75156A78-D9F8-4F05-87D8-40C7F9346C5C}" destId="{3D354C89-3002-41BE-8ACD-AE3F5D06FADC}" srcOrd="1" destOrd="0" presId="urn:microsoft.com/office/officeart/2008/layout/VerticalAccentList"/>
    <dgm:cxn modelId="{0C5BB184-DE04-4337-AF9D-E0B9BA30F6A8}" type="presParOf" srcId="{75156A78-D9F8-4F05-87D8-40C7F9346C5C}" destId="{141F855C-74A7-4D17-9150-35F49DD0C7C8}" srcOrd="2" destOrd="0" presId="urn:microsoft.com/office/officeart/2008/layout/VerticalAccentList"/>
    <dgm:cxn modelId="{A4D42070-CBD9-4ADB-8548-C5C1DB68EBA0}" type="presParOf" srcId="{75156A78-D9F8-4F05-87D8-40C7F9346C5C}" destId="{DC64CDEA-6B1E-410A-B4B7-AE0E1392435D}" srcOrd="3" destOrd="0" presId="urn:microsoft.com/office/officeart/2008/layout/VerticalAccentList"/>
    <dgm:cxn modelId="{263ECF56-E172-4774-81DF-4A7C9513266E}" type="presParOf" srcId="{75156A78-D9F8-4F05-87D8-40C7F9346C5C}" destId="{596456F3-D5CD-4032-89A6-AE726706E910}" srcOrd="4" destOrd="0" presId="urn:microsoft.com/office/officeart/2008/layout/VerticalAccentList"/>
    <dgm:cxn modelId="{D7C0D7D1-4379-4BBC-B87C-D967CEC7EAE5}" type="presParOf" srcId="{75156A78-D9F8-4F05-87D8-40C7F9346C5C}" destId="{59D9B945-3C32-4F03-BEFE-0677169F2D7B}" srcOrd="5" destOrd="0" presId="urn:microsoft.com/office/officeart/2008/layout/VerticalAccentList"/>
    <dgm:cxn modelId="{FA13731D-BFDF-424F-B92B-13BC467CF921}" type="presParOf" srcId="{75156A78-D9F8-4F05-87D8-40C7F9346C5C}" destId="{1276D544-EF84-40E6-A168-B76B9B1AEB23}" srcOrd="6" destOrd="0" presId="urn:microsoft.com/office/officeart/2008/layout/VerticalAccentList"/>
    <dgm:cxn modelId="{346968C0-7C19-493B-A312-FDE682C6B854}" type="presParOf" srcId="{75156A78-D9F8-4F05-87D8-40C7F9346C5C}" destId="{3327247F-878F-48D5-9BC3-B81B63C7B750}" srcOrd="7" destOrd="0" presId="urn:microsoft.com/office/officeart/2008/layout/VerticalAccentList"/>
    <dgm:cxn modelId="{074D9039-3232-4E6C-AFAB-EFC26D9D2409}" type="presParOf" srcId="{329785AA-4086-4B07-8503-EA891EBD260A}" destId="{0A681E83-B93F-411D-8868-0C095C74CFE9}" srcOrd="2" destOrd="0" presId="urn:microsoft.com/office/officeart/2008/layout/VerticalAccentList"/>
    <dgm:cxn modelId="{863F2B33-4C73-4C23-A7EB-8E855444BD5C}" type="presParOf" srcId="{329785AA-4086-4B07-8503-EA891EBD260A}" destId="{4CD107CB-D8BA-4E48-9C10-06D26CCFD6A8}" srcOrd="3" destOrd="0" presId="urn:microsoft.com/office/officeart/2008/layout/VerticalAccentList"/>
    <dgm:cxn modelId="{564A6F29-CB6A-45ED-B6CF-E95B5C7B873B}" type="presParOf" srcId="{4CD107CB-D8BA-4E48-9C10-06D26CCFD6A8}" destId="{81E8B912-F59F-48EA-AA6F-098F8BBB84CB}" srcOrd="0" destOrd="0" presId="urn:microsoft.com/office/officeart/2008/layout/VerticalAccentList"/>
    <dgm:cxn modelId="{01E9A283-031C-46DA-8867-92AAB280BA42}" type="presParOf" srcId="{329785AA-4086-4B07-8503-EA891EBD260A}" destId="{AE5996E1-89B0-4E87-A27B-B2DCE9EB12C4}" srcOrd="4" destOrd="0" presId="urn:microsoft.com/office/officeart/2008/layout/VerticalAccentList"/>
    <dgm:cxn modelId="{AE5C43B3-D9B4-4792-B31E-AEE56EA43204}" type="presParOf" srcId="{AE5996E1-89B0-4E87-A27B-B2DCE9EB12C4}" destId="{CB20695B-4228-4507-A35C-AD13C78C4923}" srcOrd="0" destOrd="0" presId="urn:microsoft.com/office/officeart/2008/layout/VerticalAccentList"/>
    <dgm:cxn modelId="{7785C05C-00B6-491A-865A-39FE320DD2D0}" type="presParOf" srcId="{AE5996E1-89B0-4E87-A27B-B2DCE9EB12C4}" destId="{B510019F-1B21-46AB-9782-47B330E9F289}" srcOrd="1" destOrd="0" presId="urn:microsoft.com/office/officeart/2008/layout/VerticalAccentList"/>
    <dgm:cxn modelId="{3F9C2238-D57C-4934-9E21-E39199F87871}" type="presParOf" srcId="{AE5996E1-89B0-4E87-A27B-B2DCE9EB12C4}" destId="{A7F96A5A-306A-40DF-B180-5E588ACE8002}" srcOrd="2" destOrd="0" presId="urn:microsoft.com/office/officeart/2008/layout/VerticalAccentList"/>
    <dgm:cxn modelId="{9428698F-353F-49D3-82A8-70E6691962FF}" type="presParOf" srcId="{AE5996E1-89B0-4E87-A27B-B2DCE9EB12C4}" destId="{AFFD4DB2-087C-40FB-BDCE-FD12AE9FB0D1}" srcOrd="3" destOrd="0" presId="urn:microsoft.com/office/officeart/2008/layout/VerticalAccentList"/>
    <dgm:cxn modelId="{8541A066-60E4-4CF2-93E3-B99EE8F90111}" type="presParOf" srcId="{AE5996E1-89B0-4E87-A27B-B2DCE9EB12C4}" destId="{3318AB02-5519-4B9F-AC2C-A06FB347CADB}" srcOrd="4" destOrd="0" presId="urn:microsoft.com/office/officeart/2008/layout/VerticalAccentList"/>
    <dgm:cxn modelId="{572ADEA0-C4A9-418C-B78D-B8E85EF9C1D6}" type="presParOf" srcId="{AE5996E1-89B0-4E87-A27B-B2DCE9EB12C4}" destId="{9499A866-C068-4CF0-9409-B4358D7B739D}" srcOrd="5" destOrd="0" presId="urn:microsoft.com/office/officeart/2008/layout/VerticalAccentList"/>
    <dgm:cxn modelId="{48F9E85C-375B-4CCD-892F-1D2456514693}" type="presParOf" srcId="{AE5996E1-89B0-4E87-A27B-B2DCE9EB12C4}" destId="{EFF4F357-D91E-44B2-86CA-D26D1EE60438}" srcOrd="6" destOrd="0" presId="urn:microsoft.com/office/officeart/2008/layout/VerticalAccentList"/>
    <dgm:cxn modelId="{8BEFCC23-8699-4CFB-A257-67F2E7E79524}" type="presParOf" srcId="{AE5996E1-89B0-4E87-A27B-B2DCE9EB12C4}" destId="{85795E7B-3168-40E0-B3D0-405A4E2BFDBC}" srcOrd="7" destOrd="0" presId="urn:microsoft.com/office/officeart/2008/layout/VerticalAccentList"/>
    <dgm:cxn modelId="{798784B5-F792-46F1-84CF-F9EA759555BE}" type="presParOf" srcId="{329785AA-4086-4B07-8503-EA891EBD260A}" destId="{8694DB3A-8604-4F17-8868-D92156773C78}" srcOrd="5" destOrd="0" presId="urn:microsoft.com/office/officeart/2008/layout/VerticalAccentList"/>
    <dgm:cxn modelId="{98F1CF24-1938-4A63-88C9-57E7DC6AD133}" type="presParOf" srcId="{329785AA-4086-4B07-8503-EA891EBD260A}" destId="{9A7E844B-1F85-41DB-BA23-B8B3F76AEC70}" srcOrd="6" destOrd="0" presId="urn:microsoft.com/office/officeart/2008/layout/VerticalAccentList"/>
    <dgm:cxn modelId="{F2C75C60-E554-4274-A71D-05787AAB69F2}" type="presParOf" srcId="{9A7E844B-1F85-41DB-BA23-B8B3F76AEC70}" destId="{20AF861A-DDEA-4370-AF92-B7A4BB3CA9CB}" srcOrd="0" destOrd="0" presId="urn:microsoft.com/office/officeart/2008/layout/VerticalAccentList"/>
    <dgm:cxn modelId="{92637FD5-908F-498E-9B94-CBB0AB485547}" type="presParOf" srcId="{329785AA-4086-4B07-8503-EA891EBD260A}" destId="{7F0F8971-03F7-408F-9178-ABBF7D36B9B1}" srcOrd="7" destOrd="0" presId="urn:microsoft.com/office/officeart/2008/layout/VerticalAccentList"/>
    <dgm:cxn modelId="{9DF8DFB4-FB0A-46C0-824F-F5E9214E27B9}" type="presParOf" srcId="{7F0F8971-03F7-408F-9178-ABBF7D36B9B1}" destId="{A1C849D3-1E6A-4D07-B6E0-46A3AFFD8C29}" srcOrd="0" destOrd="0" presId="urn:microsoft.com/office/officeart/2008/layout/VerticalAccentList"/>
    <dgm:cxn modelId="{FC881F18-4728-4E3C-BADA-DC034993FEAE}" type="presParOf" srcId="{7F0F8971-03F7-408F-9178-ABBF7D36B9B1}" destId="{57DB791E-E515-4213-A077-2EBE9B5C3C5B}" srcOrd="1" destOrd="0" presId="urn:microsoft.com/office/officeart/2008/layout/VerticalAccentList"/>
    <dgm:cxn modelId="{1DD25D86-F9A2-406D-951B-FF8A0EDB6B41}" type="presParOf" srcId="{7F0F8971-03F7-408F-9178-ABBF7D36B9B1}" destId="{15DD63CD-1C31-460D-92B6-D3845006DDD6}" srcOrd="2" destOrd="0" presId="urn:microsoft.com/office/officeart/2008/layout/VerticalAccentList"/>
    <dgm:cxn modelId="{6F07D60D-2C21-4B28-9EE7-439207ED6209}" type="presParOf" srcId="{7F0F8971-03F7-408F-9178-ABBF7D36B9B1}" destId="{9B1103DE-2992-4B77-A16D-E98D87FD45C7}" srcOrd="3" destOrd="0" presId="urn:microsoft.com/office/officeart/2008/layout/VerticalAccentList"/>
    <dgm:cxn modelId="{D786F022-C4C0-4272-92CD-8E3AC45992D8}" type="presParOf" srcId="{7F0F8971-03F7-408F-9178-ABBF7D36B9B1}" destId="{9FF1EF14-AC0F-4FFF-8A47-63DEED3A16AB}" srcOrd="4" destOrd="0" presId="urn:microsoft.com/office/officeart/2008/layout/VerticalAccentList"/>
    <dgm:cxn modelId="{DDC0A582-29FF-45DC-972E-8F19143CB813}" type="presParOf" srcId="{7F0F8971-03F7-408F-9178-ABBF7D36B9B1}" destId="{F6CEC494-CBF9-49A6-B527-E9900C52F5E4}" srcOrd="5" destOrd="0" presId="urn:microsoft.com/office/officeart/2008/layout/VerticalAccentList"/>
    <dgm:cxn modelId="{BDF897BE-2B00-40FC-8689-4870BDE2539D}" type="presParOf" srcId="{7F0F8971-03F7-408F-9178-ABBF7D36B9B1}" destId="{E1619C60-181C-4CEF-9829-09D2E3AEE16C}" srcOrd="6" destOrd="0" presId="urn:microsoft.com/office/officeart/2008/layout/VerticalAccentList"/>
    <dgm:cxn modelId="{9902003C-C362-4C3A-BAB7-CFC71894CDB9}" type="presParOf" srcId="{7F0F8971-03F7-408F-9178-ABBF7D36B9B1}" destId="{2B9B32EE-5C56-4E17-9D23-9F1682262D6F}" srcOrd="7" destOrd="0" presId="urn:microsoft.com/office/officeart/2008/layout/VerticalAccentList"/>
    <dgm:cxn modelId="{10E4678F-8857-4427-B88A-AEDA33ABD886}" type="presParOf" srcId="{329785AA-4086-4B07-8503-EA891EBD260A}" destId="{83277CFF-DAD6-472A-B41C-CD32AC08B576}" srcOrd="8" destOrd="0" presId="urn:microsoft.com/office/officeart/2008/layout/VerticalAccentList"/>
    <dgm:cxn modelId="{3B7DC9B1-D2F7-46F6-9312-0C71094448A4}" type="presParOf" srcId="{329785AA-4086-4B07-8503-EA891EBD260A}" destId="{9A1A9E52-36C7-4208-8075-33B56123D330}" srcOrd="9" destOrd="0" presId="urn:microsoft.com/office/officeart/2008/layout/VerticalAccentList"/>
    <dgm:cxn modelId="{F04089A7-9730-47A1-82B6-57A33845D2B1}" type="presParOf" srcId="{9A1A9E52-36C7-4208-8075-33B56123D330}" destId="{9604B147-72C0-498E-B148-CA956BA7B267}" srcOrd="0" destOrd="0" presId="urn:microsoft.com/office/officeart/2008/layout/VerticalAccentList"/>
    <dgm:cxn modelId="{DDAC7AA6-A0C2-4F3B-BE55-5F504193B9AC}" type="presParOf" srcId="{329785AA-4086-4B07-8503-EA891EBD260A}" destId="{E8450526-A343-447D-AEB8-9A752B648658}" srcOrd="10" destOrd="0" presId="urn:microsoft.com/office/officeart/2008/layout/VerticalAccentList"/>
    <dgm:cxn modelId="{7E1B4029-F24F-4104-86BF-74133E989432}" type="presParOf" srcId="{E8450526-A343-447D-AEB8-9A752B648658}" destId="{BBB020BE-128E-454B-944D-530CAAE27A52}" srcOrd="0" destOrd="0" presId="urn:microsoft.com/office/officeart/2008/layout/VerticalAccentList"/>
    <dgm:cxn modelId="{2C8514CA-42B1-4A68-BBC0-C0F965523520}" type="presParOf" srcId="{E8450526-A343-447D-AEB8-9A752B648658}" destId="{1D8461E2-7FDD-4EC2-8EF3-D70197C635F4}" srcOrd="1" destOrd="0" presId="urn:microsoft.com/office/officeart/2008/layout/VerticalAccentList"/>
    <dgm:cxn modelId="{9865C2EF-9867-4960-B633-CEF27506A00A}" type="presParOf" srcId="{E8450526-A343-447D-AEB8-9A752B648658}" destId="{B3791266-3AD2-4B93-9672-29C38FDD2695}" srcOrd="2" destOrd="0" presId="urn:microsoft.com/office/officeart/2008/layout/VerticalAccentList"/>
    <dgm:cxn modelId="{2924A8A4-1404-4BA9-BF0A-6902744AD309}" type="presParOf" srcId="{E8450526-A343-447D-AEB8-9A752B648658}" destId="{ED2CBE8A-83A6-4FDF-9497-F32D559E9CB1}" srcOrd="3" destOrd="0" presId="urn:microsoft.com/office/officeart/2008/layout/VerticalAccentList"/>
    <dgm:cxn modelId="{C0901081-3AE7-47C2-8D8E-6647FCB0B516}" type="presParOf" srcId="{E8450526-A343-447D-AEB8-9A752B648658}" destId="{008C4815-9054-4409-A916-4C03014E68C4}" srcOrd="4" destOrd="0" presId="urn:microsoft.com/office/officeart/2008/layout/VerticalAccentList"/>
    <dgm:cxn modelId="{60D0A396-BC53-4579-AC3A-A17291664CCE}" type="presParOf" srcId="{E8450526-A343-447D-AEB8-9A752B648658}" destId="{5BAD3FDB-FBF4-4F32-BFAE-0ADE68A6C270}" srcOrd="5" destOrd="0" presId="urn:microsoft.com/office/officeart/2008/layout/VerticalAccentList"/>
    <dgm:cxn modelId="{542EC508-AC4E-4BD1-847F-CEBC9CF72E85}" type="presParOf" srcId="{E8450526-A343-447D-AEB8-9A752B648658}" destId="{75D7A38D-7203-43D9-A130-A1D6BBCC86DD}" srcOrd="6" destOrd="0" presId="urn:microsoft.com/office/officeart/2008/layout/VerticalAccentList"/>
    <dgm:cxn modelId="{3F165344-6A14-42E7-A8E6-CF1A63D89BF5}" type="presParOf" srcId="{E8450526-A343-447D-AEB8-9A752B648658}" destId="{281A74C6-35FB-4726-8194-C7FD6724A97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2AC0B-0D6C-41C6-AF5B-88655482DA8E}">
      <dsp:nvSpPr>
        <dsp:cNvPr id="0" name=""/>
        <dsp:cNvSpPr/>
      </dsp:nvSpPr>
      <dsp:spPr>
        <a:xfrm>
          <a:off x="-6784220" y="-1037328"/>
          <a:ext cx="8074240" cy="8074240"/>
        </a:xfrm>
        <a:prstGeom prst="blockArc">
          <a:avLst>
            <a:gd name="adj1" fmla="val 18900000"/>
            <a:gd name="adj2" fmla="val 2700000"/>
            <a:gd name="adj3" fmla="val 26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D92D2-E78F-4B1C-91B1-F2C210576EDF}">
      <dsp:nvSpPr>
        <dsp:cNvPr id="0" name=""/>
        <dsp:cNvSpPr/>
      </dsp:nvSpPr>
      <dsp:spPr>
        <a:xfrm>
          <a:off x="674990" y="461248"/>
          <a:ext cx="8174758" cy="922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12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设计目标</a:t>
          </a:r>
        </a:p>
      </dsp:txBody>
      <dsp:txXfrm>
        <a:off x="674990" y="461248"/>
        <a:ext cx="8174758" cy="922976"/>
      </dsp:txXfrm>
    </dsp:sp>
    <dsp:sp modelId="{C6D7A480-65B6-4B35-A5AE-A1AE13E6DB33}">
      <dsp:nvSpPr>
        <dsp:cNvPr id="0" name=""/>
        <dsp:cNvSpPr/>
      </dsp:nvSpPr>
      <dsp:spPr>
        <a:xfrm>
          <a:off x="98130" y="345876"/>
          <a:ext cx="1153720" cy="1153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89AA0-4B56-4C1E-AB71-85A0818FF82A}">
      <dsp:nvSpPr>
        <dsp:cNvPr id="0" name=""/>
        <dsp:cNvSpPr/>
      </dsp:nvSpPr>
      <dsp:spPr>
        <a:xfrm>
          <a:off x="1204153" y="1845952"/>
          <a:ext cx="7645595" cy="9229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12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设计方案</a:t>
          </a:r>
        </a:p>
      </dsp:txBody>
      <dsp:txXfrm>
        <a:off x="1204153" y="1845952"/>
        <a:ext cx="7645595" cy="922976"/>
      </dsp:txXfrm>
    </dsp:sp>
    <dsp:sp modelId="{3039D89A-BCC6-4DE1-81B7-E9E61A62318E}">
      <dsp:nvSpPr>
        <dsp:cNvPr id="0" name=""/>
        <dsp:cNvSpPr/>
      </dsp:nvSpPr>
      <dsp:spPr>
        <a:xfrm>
          <a:off x="627293" y="1730580"/>
          <a:ext cx="1153720" cy="1153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2FFDC-4091-47F4-9F10-81398A40150E}">
      <dsp:nvSpPr>
        <dsp:cNvPr id="0" name=""/>
        <dsp:cNvSpPr/>
      </dsp:nvSpPr>
      <dsp:spPr>
        <a:xfrm>
          <a:off x="1204153" y="3230655"/>
          <a:ext cx="7645595" cy="922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12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设计要点</a:t>
          </a:r>
        </a:p>
      </dsp:txBody>
      <dsp:txXfrm>
        <a:off x="1204153" y="3230655"/>
        <a:ext cx="7645595" cy="922976"/>
      </dsp:txXfrm>
    </dsp:sp>
    <dsp:sp modelId="{F2F38F44-FC06-4CDA-BADF-972FA02B5B70}">
      <dsp:nvSpPr>
        <dsp:cNvPr id="0" name=""/>
        <dsp:cNvSpPr/>
      </dsp:nvSpPr>
      <dsp:spPr>
        <a:xfrm>
          <a:off x="627293" y="3115283"/>
          <a:ext cx="1153720" cy="1153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3C1C6-BDFA-4700-A18C-20ED0DA3CFB3}">
      <dsp:nvSpPr>
        <dsp:cNvPr id="0" name=""/>
        <dsp:cNvSpPr/>
      </dsp:nvSpPr>
      <dsp:spPr>
        <a:xfrm>
          <a:off x="674990" y="4615359"/>
          <a:ext cx="8174758" cy="9229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12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成果展示</a:t>
          </a:r>
          <a:endParaRPr lang="en-US" altLang="zh-CN" sz="4800" kern="1200" dirty="0"/>
        </a:p>
      </dsp:txBody>
      <dsp:txXfrm>
        <a:off x="674990" y="4615359"/>
        <a:ext cx="8174758" cy="922976"/>
      </dsp:txXfrm>
    </dsp:sp>
    <dsp:sp modelId="{0E12536B-6762-4C0B-A56C-A5651DC229A3}">
      <dsp:nvSpPr>
        <dsp:cNvPr id="0" name=""/>
        <dsp:cNvSpPr/>
      </dsp:nvSpPr>
      <dsp:spPr>
        <a:xfrm>
          <a:off x="98130" y="4499987"/>
          <a:ext cx="1153720" cy="1153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6FE42-280A-41F8-8897-CE36EDEB6FAB}">
      <dsp:nvSpPr>
        <dsp:cNvPr id="0" name=""/>
        <dsp:cNvSpPr/>
      </dsp:nvSpPr>
      <dsp:spPr>
        <a:xfrm>
          <a:off x="1417574" y="1100"/>
          <a:ext cx="4726698" cy="42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>
            <a:latin typeface="+mj-ea"/>
            <a:ea typeface="+mj-ea"/>
          </a:endParaRPr>
        </a:p>
      </dsp:txBody>
      <dsp:txXfrm>
        <a:off x="1417574" y="1100"/>
        <a:ext cx="4726698" cy="429699"/>
      </dsp:txXfrm>
    </dsp:sp>
    <dsp:sp modelId="{DB9784A4-2B04-40D3-8FFB-85DAFE404467}">
      <dsp:nvSpPr>
        <dsp:cNvPr id="0" name=""/>
        <dsp:cNvSpPr/>
      </dsp:nvSpPr>
      <dsp:spPr>
        <a:xfrm>
          <a:off x="1455927" y="430800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54C89-3002-41BE-8ACD-AE3F5D06FADC}">
      <dsp:nvSpPr>
        <dsp:cNvPr id="0" name=""/>
        <dsp:cNvSpPr/>
      </dsp:nvSpPr>
      <dsp:spPr>
        <a:xfrm>
          <a:off x="2120291" y="430800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F855C-74A7-4D17-9150-35F49DD0C7C8}">
      <dsp:nvSpPr>
        <dsp:cNvPr id="0" name=""/>
        <dsp:cNvSpPr/>
      </dsp:nvSpPr>
      <dsp:spPr>
        <a:xfrm>
          <a:off x="2785180" y="430800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4CDEA-6B1E-410A-B4B7-AE0E1392435D}">
      <dsp:nvSpPr>
        <dsp:cNvPr id="0" name=""/>
        <dsp:cNvSpPr/>
      </dsp:nvSpPr>
      <dsp:spPr>
        <a:xfrm>
          <a:off x="3449543" y="430800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456F3-D5CD-4032-89A6-AE726706E910}">
      <dsp:nvSpPr>
        <dsp:cNvPr id="0" name=""/>
        <dsp:cNvSpPr/>
      </dsp:nvSpPr>
      <dsp:spPr>
        <a:xfrm>
          <a:off x="4114432" y="430800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9B945-3C32-4F03-BEFE-0677169F2D7B}">
      <dsp:nvSpPr>
        <dsp:cNvPr id="0" name=""/>
        <dsp:cNvSpPr/>
      </dsp:nvSpPr>
      <dsp:spPr>
        <a:xfrm>
          <a:off x="4778796" y="430800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6D544-EF84-40E6-A168-B76B9B1AEB23}">
      <dsp:nvSpPr>
        <dsp:cNvPr id="0" name=""/>
        <dsp:cNvSpPr/>
      </dsp:nvSpPr>
      <dsp:spPr>
        <a:xfrm>
          <a:off x="5443685" y="430800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7247F-878F-48D5-9BC3-B81B63C7B750}">
      <dsp:nvSpPr>
        <dsp:cNvPr id="0" name=""/>
        <dsp:cNvSpPr/>
      </dsp:nvSpPr>
      <dsp:spPr>
        <a:xfrm>
          <a:off x="1417574" y="518332"/>
          <a:ext cx="4864851" cy="7002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+mj-ea"/>
              <a:ea typeface="+mj-ea"/>
            </a:rPr>
            <a:t>1.</a:t>
          </a:r>
          <a:r>
            <a:rPr lang="zh-CN" altLang="en-US" sz="2800" kern="1200" dirty="0">
              <a:latin typeface="+mj-ea"/>
              <a:ea typeface="+mj-ea"/>
            </a:rPr>
            <a:t>获取网络数据并用图表显示</a:t>
          </a:r>
        </a:p>
      </dsp:txBody>
      <dsp:txXfrm>
        <a:off x="1417574" y="518332"/>
        <a:ext cx="4864851" cy="700251"/>
      </dsp:txXfrm>
    </dsp:sp>
    <dsp:sp modelId="{81E8B912-F59F-48EA-AA6F-098F8BBB84CB}">
      <dsp:nvSpPr>
        <dsp:cNvPr id="0" name=""/>
        <dsp:cNvSpPr/>
      </dsp:nvSpPr>
      <dsp:spPr>
        <a:xfrm>
          <a:off x="1417574" y="1377798"/>
          <a:ext cx="4726698" cy="42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 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1417574" y="1377798"/>
        <a:ext cx="4726698" cy="429699"/>
      </dsp:txXfrm>
    </dsp:sp>
    <dsp:sp modelId="{CB20695B-4228-4507-A35C-AD13C78C4923}">
      <dsp:nvSpPr>
        <dsp:cNvPr id="0" name=""/>
        <dsp:cNvSpPr/>
      </dsp:nvSpPr>
      <dsp:spPr>
        <a:xfrm>
          <a:off x="1423655" y="1807498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0019F-1B21-46AB-9782-47B330E9F289}">
      <dsp:nvSpPr>
        <dsp:cNvPr id="0" name=""/>
        <dsp:cNvSpPr/>
      </dsp:nvSpPr>
      <dsp:spPr>
        <a:xfrm>
          <a:off x="2088019" y="1807498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96A5A-306A-40DF-B180-5E588ACE8002}">
      <dsp:nvSpPr>
        <dsp:cNvPr id="0" name=""/>
        <dsp:cNvSpPr/>
      </dsp:nvSpPr>
      <dsp:spPr>
        <a:xfrm>
          <a:off x="2752907" y="1807498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D4DB2-087C-40FB-BDCE-FD12AE9FB0D1}">
      <dsp:nvSpPr>
        <dsp:cNvPr id="0" name=""/>
        <dsp:cNvSpPr/>
      </dsp:nvSpPr>
      <dsp:spPr>
        <a:xfrm>
          <a:off x="3417271" y="1807498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8AB02-5519-4B9F-AC2C-A06FB347CADB}">
      <dsp:nvSpPr>
        <dsp:cNvPr id="0" name=""/>
        <dsp:cNvSpPr/>
      </dsp:nvSpPr>
      <dsp:spPr>
        <a:xfrm>
          <a:off x="4082160" y="1807498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9A866-C068-4CF0-9409-B4358D7B739D}">
      <dsp:nvSpPr>
        <dsp:cNvPr id="0" name=""/>
        <dsp:cNvSpPr/>
      </dsp:nvSpPr>
      <dsp:spPr>
        <a:xfrm>
          <a:off x="4746524" y="1807498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4F357-D91E-44B2-86CA-D26D1EE60438}">
      <dsp:nvSpPr>
        <dsp:cNvPr id="0" name=""/>
        <dsp:cNvSpPr/>
      </dsp:nvSpPr>
      <dsp:spPr>
        <a:xfrm>
          <a:off x="5411413" y="1807498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95E7B-3168-40E0-B3D0-405A4E2BFDBC}">
      <dsp:nvSpPr>
        <dsp:cNvPr id="0" name=""/>
        <dsp:cNvSpPr/>
      </dsp:nvSpPr>
      <dsp:spPr>
        <a:xfrm>
          <a:off x="1417574" y="1895029"/>
          <a:ext cx="4800307" cy="7002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+mj-ea"/>
              <a:ea typeface="+mj-ea"/>
            </a:rPr>
            <a:t>2.</a:t>
          </a:r>
          <a:r>
            <a:rPr lang="zh-CN" altLang="en-US" sz="2800" kern="1200" dirty="0">
              <a:latin typeface="+mj-ea"/>
              <a:ea typeface="+mj-ea"/>
            </a:rPr>
            <a:t>程序可以进行人机交互</a:t>
          </a:r>
        </a:p>
      </dsp:txBody>
      <dsp:txXfrm>
        <a:off x="1417574" y="1895029"/>
        <a:ext cx="4800307" cy="700251"/>
      </dsp:txXfrm>
    </dsp:sp>
    <dsp:sp modelId="{20AF861A-DDEA-4370-AF92-B7A4BB3CA9CB}">
      <dsp:nvSpPr>
        <dsp:cNvPr id="0" name=""/>
        <dsp:cNvSpPr/>
      </dsp:nvSpPr>
      <dsp:spPr>
        <a:xfrm>
          <a:off x="1417574" y="2754496"/>
          <a:ext cx="4726698" cy="42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 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1417574" y="2754496"/>
        <a:ext cx="4726698" cy="429699"/>
      </dsp:txXfrm>
    </dsp:sp>
    <dsp:sp modelId="{A1C849D3-1E6A-4D07-B6E0-46A3AFFD8C29}">
      <dsp:nvSpPr>
        <dsp:cNvPr id="0" name=""/>
        <dsp:cNvSpPr/>
      </dsp:nvSpPr>
      <dsp:spPr>
        <a:xfrm>
          <a:off x="1417574" y="3184195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B791E-E515-4213-A077-2EBE9B5C3C5B}">
      <dsp:nvSpPr>
        <dsp:cNvPr id="0" name=""/>
        <dsp:cNvSpPr/>
      </dsp:nvSpPr>
      <dsp:spPr>
        <a:xfrm>
          <a:off x="2081938" y="3184195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D63CD-1C31-460D-92B6-D3845006DDD6}">
      <dsp:nvSpPr>
        <dsp:cNvPr id="0" name=""/>
        <dsp:cNvSpPr/>
      </dsp:nvSpPr>
      <dsp:spPr>
        <a:xfrm>
          <a:off x="2746826" y="3184195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103DE-2992-4B77-A16D-E98D87FD45C7}">
      <dsp:nvSpPr>
        <dsp:cNvPr id="0" name=""/>
        <dsp:cNvSpPr/>
      </dsp:nvSpPr>
      <dsp:spPr>
        <a:xfrm>
          <a:off x="3411190" y="3184195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1EF14-AC0F-4FFF-8A47-63DEED3A16AB}">
      <dsp:nvSpPr>
        <dsp:cNvPr id="0" name=""/>
        <dsp:cNvSpPr/>
      </dsp:nvSpPr>
      <dsp:spPr>
        <a:xfrm>
          <a:off x="4076079" y="3184195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EC494-CBF9-49A6-B527-E9900C52F5E4}">
      <dsp:nvSpPr>
        <dsp:cNvPr id="0" name=""/>
        <dsp:cNvSpPr/>
      </dsp:nvSpPr>
      <dsp:spPr>
        <a:xfrm>
          <a:off x="4740443" y="3184195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19C60-181C-4CEF-9829-09D2E3AEE16C}">
      <dsp:nvSpPr>
        <dsp:cNvPr id="0" name=""/>
        <dsp:cNvSpPr/>
      </dsp:nvSpPr>
      <dsp:spPr>
        <a:xfrm>
          <a:off x="5405332" y="3184195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B32EE-5C56-4E17-9D23-9F1682262D6F}">
      <dsp:nvSpPr>
        <dsp:cNvPr id="0" name=""/>
        <dsp:cNvSpPr/>
      </dsp:nvSpPr>
      <dsp:spPr>
        <a:xfrm>
          <a:off x="1417574" y="3271727"/>
          <a:ext cx="4788145" cy="7002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+mj-ea"/>
              <a:ea typeface="+mj-ea"/>
            </a:rPr>
            <a:t>3.</a:t>
          </a:r>
          <a:r>
            <a:rPr lang="zh-CN" altLang="en-US" sz="2800" kern="1200" dirty="0">
              <a:latin typeface="+mj-ea"/>
              <a:ea typeface="+mj-ea"/>
            </a:rPr>
            <a:t>将首次获取的数据存至本地</a:t>
          </a:r>
        </a:p>
      </dsp:txBody>
      <dsp:txXfrm>
        <a:off x="1417574" y="3271727"/>
        <a:ext cx="4788145" cy="700251"/>
      </dsp:txXfrm>
    </dsp:sp>
    <dsp:sp modelId="{9604B147-72C0-498E-B148-CA956BA7B267}">
      <dsp:nvSpPr>
        <dsp:cNvPr id="0" name=""/>
        <dsp:cNvSpPr/>
      </dsp:nvSpPr>
      <dsp:spPr>
        <a:xfrm>
          <a:off x="1417574" y="4131193"/>
          <a:ext cx="4726698" cy="42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 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1417574" y="4131193"/>
        <a:ext cx="4726698" cy="429699"/>
      </dsp:txXfrm>
    </dsp:sp>
    <dsp:sp modelId="{BBB020BE-128E-454B-944D-530CAAE27A52}">
      <dsp:nvSpPr>
        <dsp:cNvPr id="0" name=""/>
        <dsp:cNvSpPr/>
      </dsp:nvSpPr>
      <dsp:spPr>
        <a:xfrm>
          <a:off x="1417574" y="4560893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61E2-7FDD-4EC2-8EF3-D70197C635F4}">
      <dsp:nvSpPr>
        <dsp:cNvPr id="0" name=""/>
        <dsp:cNvSpPr/>
      </dsp:nvSpPr>
      <dsp:spPr>
        <a:xfrm>
          <a:off x="2081938" y="4560893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91266-3AD2-4B93-9672-29C38FDD2695}">
      <dsp:nvSpPr>
        <dsp:cNvPr id="0" name=""/>
        <dsp:cNvSpPr/>
      </dsp:nvSpPr>
      <dsp:spPr>
        <a:xfrm>
          <a:off x="2746826" y="4560893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CBE8A-83A6-4FDF-9497-F32D559E9CB1}">
      <dsp:nvSpPr>
        <dsp:cNvPr id="0" name=""/>
        <dsp:cNvSpPr/>
      </dsp:nvSpPr>
      <dsp:spPr>
        <a:xfrm>
          <a:off x="3411190" y="4560893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C4815-9054-4409-A916-4C03014E68C4}">
      <dsp:nvSpPr>
        <dsp:cNvPr id="0" name=""/>
        <dsp:cNvSpPr/>
      </dsp:nvSpPr>
      <dsp:spPr>
        <a:xfrm>
          <a:off x="4076079" y="4560893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D3FDB-FBF4-4F32-BFAE-0ADE68A6C270}">
      <dsp:nvSpPr>
        <dsp:cNvPr id="0" name=""/>
        <dsp:cNvSpPr/>
      </dsp:nvSpPr>
      <dsp:spPr>
        <a:xfrm>
          <a:off x="4740443" y="4560893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7A38D-7203-43D9-A130-A1D6BBCC86DD}">
      <dsp:nvSpPr>
        <dsp:cNvPr id="0" name=""/>
        <dsp:cNvSpPr/>
      </dsp:nvSpPr>
      <dsp:spPr>
        <a:xfrm>
          <a:off x="5405332" y="4560893"/>
          <a:ext cx="1106047" cy="87531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A74C6-35FB-4726-8194-C7FD6724A97F}">
      <dsp:nvSpPr>
        <dsp:cNvPr id="0" name=""/>
        <dsp:cNvSpPr/>
      </dsp:nvSpPr>
      <dsp:spPr>
        <a:xfrm>
          <a:off x="1417574" y="4648425"/>
          <a:ext cx="4788145" cy="7002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+mj-ea"/>
              <a:ea typeface="+mj-ea"/>
            </a:rPr>
            <a:t>4.</a:t>
          </a:r>
          <a:r>
            <a:rPr lang="zh-CN" altLang="en-US" sz="2800" kern="1200" dirty="0">
              <a:latin typeface="+mj-ea"/>
              <a:ea typeface="+mj-ea"/>
            </a:rPr>
            <a:t>数据已存在则读取本地数据</a:t>
          </a:r>
        </a:p>
      </dsp:txBody>
      <dsp:txXfrm>
        <a:off x="1417574" y="4648425"/>
        <a:ext cx="4788145" cy="70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11949-EE33-4AAF-B1AF-1903411A1A3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B1CE9-A3F4-47FA-87D4-C4B4FFB2E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B1CE9-A3F4-47FA-87D4-C4B4FFB2EA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2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B1CE9-A3F4-47FA-87D4-C4B4FFB2EA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5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F128-1571-4DC6-97A1-DF53A7E9F1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0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F128-1571-4DC6-97A1-DF53A7E9F1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F128-1571-4DC6-97A1-DF53A7E9F1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2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F128-1571-4DC6-97A1-DF53A7E9F1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7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B1CE9-A3F4-47FA-87D4-C4B4FFB2E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7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F128-1571-4DC6-97A1-DF53A7E9F1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0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F128-1571-4DC6-97A1-DF53A7E9F1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1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3207C-7960-4B4B-B896-B85E4173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7F675-44C0-4D4E-BC73-7134F441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DBFFA-B437-4334-9FFE-51444C19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852D8-19A0-4E5E-B97E-89154BDE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E6150-EB31-4100-A0FC-3397EF0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92EFC-6A98-435E-A94F-B3162A82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3D9A0-7034-438F-9BA0-89161D22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B0D2D-4937-41F7-A5FA-1FE32FA4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F87B-8763-4D61-9E1E-65BCED76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41B9C-E796-44C2-B47C-677CC19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9B5072-6A45-4FD2-9C71-86DFA96D9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A7656-325B-4D7A-9138-E9CCEDE00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10BEA-353C-480F-AC40-4C802696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C481-8E4C-4D59-8427-E02DB66D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052F-9C96-4D0D-B015-F40C5ACF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4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BD656-1648-4435-A1CA-945CA5F6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48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F15C7-2337-4253-8EFC-F044BFF5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32749-8A1F-40D7-90BD-79B014EA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07FE0-2B23-46BF-9000-76A5C1A2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21F68-DC2D-409E-AE32-86C1C008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40795-015C-4F06-AED7-9F646A14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F1E8D-03E6-41E9-9866-9DF14498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9A767-369F-460F-9C81-E1944464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D90B5-64BB-44F0-902B-C6289DDB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FCE30-C1EF-473A-AD16-B743EC0E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D707-0EA4-4AEF-95A3-79DDE82F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72B88-464B-44A1-8A28-1B7E9AAAA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3B719-2440-40EE-8112-771C32F3E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DB83C-F0AE-47F4-A046-648AC86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9F96A-62D7-409C-99E4-C7CFB35D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EB995-A507-4F12-BE99-74A31D28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EE29-045F-4E79-9687-A9CE0A92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75F76-585A-4509-8B46-A247DB47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307DA-09B6-4AF4-AA37-2F236505F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7B8502-A7D7-42E4-B99B-99FB2857F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640686-A435-4011-886A-0012355EB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25DCA2-14F0-4F56-AB93-44D5F0EE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3216B3-7471-406E-8E6A-26F5BE2B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9E4730-D080-4AD3-A626-4D9683A9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8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57A0-8306-48D0-BF1C-E425C67C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15514-1217-41D6-B43F-FD252E0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3E276-5548-4FCD-95B7-E170C0AC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851044-B315-4039-9C93-59CC3F0E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32947-80B5-49BF-8364-8620A00C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47A45-FFA7-49E2-B7C6-B6A10E02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B4CBD3-CDC5-4CD4-A672-2B266FFF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6892F-FAFE-4DE9-9495-985CA793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2C528-4F6A-4628-98C1-84C154C3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5794EE-BF8F-4625-988F-DD182B09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EA8A4-FA3C-4C44-B562-559B5DA6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C3C81-1879-4AFF-8C77-18DE5AAB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DEA21-EB6A-49FD-992B-2100A3E6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3867-05F4-47AC-BD38-1144C93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09BE0-5956-4AF4-B26C-D9BC97D2B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4D948-9193-4F41-824F-CC27FC84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EA77C-1145-40DA-B0C7-B4E43B7B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E67A4-5577-406E-B72B-2A5802BF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E5413-93F1-4580-97EC-2B767C7A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0938DF-17DE-4375-B1D2-664D127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472E3-7065-4C2E-9DA5-E537E739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61398-14F5-4910-A4AF-B5220F1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B1E0-B4B9-477F-9F3F-F0C2031B7A9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71E07-DFFD-45EB-98E0-4CBA970AD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1687A-F49B-482F-8EB6-080CC4389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098" name="Picture 2" descr="https://gss2.bdstatic.com/-fo3dSag_xI4khGkpoWK1HF6hhy/baike/w%3D268%3Bg%3D0/sign=f7487e97fa03738dde4a0b248b20d76c/77c6a7efce1b9d16b3b39b56ffdeb48f8c546494.jpg">
            <a:extLst>
              <a:ext uri="{FF2B5EF4-FFF2-40B4-BE49-F238E27FC236}">
                <a16:creationId xmlns:a16="http://schemas.microsoft.com/office/drawing/2014/main" id="{0B8310B0-F34A-4D3E-9334-01B75CE90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2648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2B36-0F91-45B1-9CAB-84C1E0C2A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60" y="1600200"/>
            <a:ext cx="9636868" cy="119282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</a:rPr>
              <a:t>网络数据的获取与显示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7335A-F7A4-4F01-B349-D50697B86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161" y="3903596"/>
            <a:ext cx="3748391" cy="462943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通信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160231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周家林</a:t>
            </a:r>
          </a:p>
        </p:txBody>
      </p:sp>
    </p:spTree>
    <p:extLst>
      <p:ext uri="{BB962C8B-B14F-4D97-AF65-F5344CB8AC3E}">
        <p14:creationId xmlns:p14="http://schemas.microsoft.com/office/powerpoint/2010/main" val="4400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D6427B-E283-4C14-AE5C-C277E947918A}"/>
              </a:ext>
            </a:extLst>
          </p:cNvPr>
          <p:cNvSpPr txBox="1"/>
          <p:nvPr/>
        </p:nvSpPr>
        <p:spPr>
          <a:xfrm>
            <a:off x="2405150" y="3125585"/>
            <a:ext cx="702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8342B6-9676-4AAE-AE19-4B99AC10AB0C}"/>
              </a:ext>
            </a:extLst>
          </p:cNvPr>
          <p:cNvSpPr txBox="1"/>
          <p:nvPr/>
        </p:nvSpPr>
        <p:spPr>
          <a:xfrm>
            <a:off x="1024053" y="759042"/>
            <a:ext cx="462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发射信号中参数为自定义类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68330B-35AD-4045-B255-322F33FB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86" y="1414997"/>
            <a:ext cx="599285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Message();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//默认构造函数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&amp;other);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//拷贝构造函数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//析构函数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Q_DECLARE_METATYPE(Message)    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使用该宏进行注册</a:t>
            </a:r>
            <a:endParaRPr lang="zh-CN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8A9968-E3EA-46B1-9378-267925B78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53" y="4718915"/>
            <a:ext cx="598401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qRegisterMetaType</a:t>
            </a:r>
            <a:r>
              <a:rPr lang="en-US" altLang="zh-CN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Message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C0C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C0C0C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dirty="0">
                <a:solidFill>
                  <a:srgbClr val="000080"/>
                </a:solidFill>
                <a:latin typeface="Arial Unicode MS" panose="020B0604020202020204" pitchFamily="34" charset="-122"/>
              </a:rPr>
              <a:t>//!&lt;</a:t>
            </a:r>
            <a:r>
              <a:rPr lang="zh-CN" altLang="zh-CN" dirty="0">
                <a:solidFill>
                  <a:srgbClr val="C0C0C0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en-US" dirty="0">
                <a:solidFill>
                  <a:srgbClr val="000080"/>
                </a:solidFill>
                <a:latin typeface="Arial Unicode MS" panose="020B0604020202020204" pitchFamily="34" charset="-122"/>
              </a:rPr>
              <a:t>在程序中</a:t>
            </a:r>
            <a:r>
              <a:rPr lang="zh-CN" altLang="zh-CN" dirty="0">
                <a:solidFill>
                  <a:srgbClr val="000080"/>
                </a:solidFill>
                <a:latin typeface="Arial Unicode MS" panose="020B0604020202020204" pitchFamily="34" charset="-122"/>
              </a:rPr>
              <a:t>注册自定义类型，在信号与槽中使用</a:t>
            </a:r>
            <a:r>
              <a:rPr lang="zh-CN" altLang="zh-CN" dirty="0"/>
              <a:t> 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>
                <a:solidFill>
                  <a:srgbClr val="000080"/>
                </a:solidFill>
                <a:latin typeface="Arial Unicode MS" panose="020B0604020202020204" pitchFamily="34" charset="-122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anose="020B0604020202020204" pitchFamily="34" charset="-122"/>
              </a:rPr>
              <a:t>}</a:t>
            </a:r>
            <a:endParaRPr lang="zh-CN" altLang="zh-CN" dirty="0">
              <a:latin typeface="Arial Unicode MS" panose="020B0604020202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AA3B84D-053E-4227-9B01-AAA9CF9EE89C}"/>
              </a:ext>
            </a:extLst>
          </p:cNvPr>
          <p:cNvSpPr txBox="1">
            <a:spLocks/>
          </p:cNvSpPr>
          <p:nvPr/>
        </p:nvSpPr>
        <p:spPr>
          <a:xfrm>
            <a:off x="1024053" y="98807"/>
            <a:ext cx="3353065" cy="523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设计要点</a:t>
            </a:r>
          </a:p>
        </p:txBody>
      </p:sp>
    </p:spTree>
    <p:extLst>
      <p:ext uri="{BB962C8B-B14F-4D97-AF65-F5344CB8AC3E}">
        <p14:creationId xmlns:p14="http://schemas.microsoft.com/office/powerpoint/2010/main" val="4020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B074B74-9888-48F2-82BD-A9E1B389CC75}"/>
              </a:ext>
            </a:extLst>
          </p:cNvPr>
          <p:cNvSpPr txBox="1"/>
          <p:nvPr/>
        </p:nvSpPr>
        <p:spPr>
          <a:xfrm>
            <a:off x="1045910" y="805055"/>
            <a:ext cx="462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QDebug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函数重载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CF31894-D9B5-42DF-9895-20D7BFB18CDF}"/>
              </a:ext>
            </a:extLst>
          </p:cNvPr>
          <p:cNvSpPr txBox="1">
            <a:spLocks/>
          </p:cNvSpPr>
          <p:nvPr/>
        </p:nvSpPr>
        <p:spPr>
          <a:xfrm>
            <a:off x="1045910" y="134674"/>
            <a:ext cx="3353065" cy="523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设计要点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8B2225-16F4-424D-8743-458E30946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34" y="1411163"/>
            <a:ext cx="823142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QDebug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operator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QDebug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const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studData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data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endParaRPr lang="en-US" altLang="zh-CN" sz="2000" dirty="0">
              <a:solidFill>
                <a:srgbClr val="C0C0C0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noquote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qSetFieldWidth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data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.stu_number&lt;&lt;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data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.stu_name;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for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data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.stu_info.size();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++)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noquote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qSetFieldWidth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data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.stu_info.at(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qDebug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""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return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7A4001-4441-4D6D-BD55-30849EB49E79}"/>
              </a:ext>
            </a:extLst>
          </p:cNvPr>
          <p:cNvSpPr/>
          <p:nvPr/>
        </p:nvSpPr>
        <p:spPr>
          <a:xfrm>
            <a:off x="484801" y="47148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sz="2800" dirty="0">
                <a:latin typeface="+mj-ea"/>
                <a:ea typeface="+mj-ea"/>
              </a:rPr>
              <a:t>        qDebug()&lt;&lt;student;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6572F3-B0D8-4DE9-BD98-90255AC50E1C}"/>
              </a:ext>
            </a:extLst>
          </p:cNvPr>
          <p:cNvSpPr/>
          <p:nvPr/>
        </p:nvSpPr>
        <p:spPr>
          <a:xfrm>
            <a:off x="5965671" y="3283362"/>
            <a:ext cx="4820093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1</a:t>
            </a:r>
            <a:r>
              <a:rPr lang="zh-CN" altLang="en-US" sz="2800" dirty="0">
                <a:latin typeface="+mj-ea"/>
                <a:ea typeface="+mj-ea"/>
              </a:rPr>
              <a:t>、不可以改变语法结构。</a:t>
            </a:r>
          </a:p>
          <a:p>
            <a:r>
              <a:rPr lang="en-US" altLang="zh-CN" sz="2800" dirty="0">
                <a:latin typeface="+mj-ea"/>
                <a:ea typeface="+mj-ea"/>
              </a:rPr>
              <a:t>2</a:t>
            </a:r>
            <a:r>
              <a:rPr lang="zh-CN" altLang="en-US" sz="2800" dirty="0">
                <a:latin typeface="+mj-ea"/>
                <a:ea typeface="+mj-ea"/>
              </a:rPr>
              <a:t>、不可以改变操作数的个数。</a:t>
            </a:r>
          </a:p>
          <a:p>
            <a:r>
              <a:rPr lang="en-US" altLang="zh-CN" sz="2800" dirty="0">
                <a:latin typeface="+mj-ea"/>
                <a:ea typeface="+mj-ea"/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、不可以改变优先级。</a:t>
            </a:r>
          </a:p>
          <a:p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>
                <a:latin typeface="+mj-ea"/>
                <a:ea typeface="+mj-ea"/>
              </a:rPr>
              <a:t>、不可以改变结合性。</a:t>
            </a:r>
          </a:p>
        </p:txBody>
      </p:sp>
    </p:spTree>
    <p:extLst>
      <p:ext uri="{BB962C8B-B14F-4D97-AF65-F5344CB8AC3E}">
        <p14:creationId xmlns:p14="http://schemas.microsoft.com/office/powerpoint/2010/main" val="22796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EB285-E363-4CCE-90B7-79BA8284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5" y="0"/>
            <a:ext cx="9963539" cy="6512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成果展示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E5D88B-7029-4A3C-8DD8-C7641C08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4" y="651280"/>
            <a:ext cx="8182652" cy="61959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B89CF4-C249-43EF-9C97-9527B563D73B}"/>
              </a:ext>
            </a:extLst>
          </p:cNvPr>
          <p:cNvSpPr txBox="1"/>
          <p:nvPr/>
        </p:nvSpPr>
        <p:spPr>
          <a:xfrm>
            <a:off x="4989367" y="10803"/>
            <a:ext cx="2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获取气温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30324C-DB67-4BDD-8BAF-44E7E7B0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64" y="666883"/>
            <a:ext cx="8182652" cy="61803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1DFE17-54B9-49C9-A7B6-955159E6C9C5}"/>
              </a:ext>
            </a:extLst>
          </p:cNvPr>
          <p:cNvSpPr txBox="1"/>
          <p:nvPr/>
        </p:nvSpPr>
        <p:spPr>
          <a:xfrm>
            <a:off x="4989367" y="21606"/>
            <a:ext cx="2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获取</a:t>
            </a:r>
            <a:r>
              <a:rPr lang="en-US" altLang="zh-CN" sz="3600" dirty="0">
                <a:latin typeface="+mj-ea"/>
                <a:ea typeface="+mj-ea"/>
              </a:rPr>
              <a:t>AQI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949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1AED6-65A5-498D-BB69-5E6A897B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08" y="2766218"/>
            <a:ext cx="3883090" cy="1325563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002060"/>
                </a:solidFill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390460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6E1C-6C8E-4D23-854F-678B9C5B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69" y="-289248"/>
            <a:ext cx="7623110" cy="1147665"/>
          </a:xfrm>
        </p:spPr>
        <p:txBody>
          <a:bodyPr>
            <a:normAutofit/>
          </a:bodyPr>
          <a:lstStyle/>
          <a:p>
            <a:r>
              <a:rPr lang="zh-CN" altLang="en-US" dirty="0"/>
              <a:t>目录</a:t>
            </a:r>
            <a:r>
              <a:rPr lang="zh-CN" altLang="en-US" sz="6000" dirty="0"/>
              <a:t> 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29" name="图示 28">
            <a:extLst>
              <a:ext uri="{FF2B5EF4-FFF2-40B4-BE49-F238E27FC236}">
                <a16:creationId xmlns:a16="http://schemas.microsoft.com/office/drawing/2014/main" id="{188FF17A-749D-4368-9DA7-893FD83D5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967377"/>
              </p:ext>
            </p:extLst>
          </p:nvPr>
        </p:nvGraphicFramePr>
        <p:xfrm>
          <a:off x="1399592" y="858417"/>
          <a:ext cx="8935506" cy="599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15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AC812-6471-41E0-8DF3-118127BF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0" y="86413"/>
            <a:ext cx="2453951" cy="5232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3BFA7D-4C6F-4E06-AFF7-F61E1A27F61A}"/>
              </a:ext>
            </a:extLst>
          </p:cNvPr>
          <p:cNvSpPr/>
          <p:nvPr/>
        </p:nvSpPr>
        <p:spPr>
          <a:xfrm>
            <a:off x="541458" y="857224"/>
            <a:ext cx="4620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编写一个查询气温和空气质量的</a:t>
            </a:r>
            <a:r>
              <a:rPr lang="en-US" altLang="zh-CN" sz="2800" dirty="0">
                <a:solidFill>
                  <a:prstClr val="black"/>
                </a:solidFill>
              </a:rPr>
              <a:t>GUI</a:t>
            </a:r>
            <a:endParaRPr lang="zh-CN" altLang="en-US" sz="2800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4D4C714-4B6B-4753-8AB3-C8566987D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639393"/>
              </p:ext>
            </p:extLst>
          </p:nvPr>
        </p:nvGraphicFramePr>
        <p:xfrm>
          <a:off x="-764074" y="1334278"/>
          <a:ext cx="7967307" cy="543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02564E3-EE43-4050-9A7F-D01C18D848CF}"/>
              </a:ext>
            </a:extLst>
          </p:cNvPr>
          <p:cNvSpPr/>
          <p:nvPr/>
        </p:nvSpPr>
        <p:spPr>
          <a:xfrm>
            <a:off x="6751953" y="52621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功能如下图所示：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4EF358-2FD9-4582-8C66-380FB9F9D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881" y="1334278"/>
            <a:ext cx="6338119" cy="54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Graphic spid="10" grpId="0">
        <p:bldAsOne/>
      </p:bldGraphic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4EF358-2FD9-4582-8C66-380FB9F9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127"/>
            <a:ext cx="7204740" cy="61488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FAC812-6471-41E0-8DF3-118127BF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0" y="86413"/>
            <a:ext cx="2453951" cy="5232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设计方案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9DEEB3-059F-4B72-8AF8-D85AA28FE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297" t="4400" r="-1"/>
          <a:stretch/>
        </p:blipFill>
        <p:spPr>
          <a:xfrm>
            <a:off x="3302902" y="0"/>
            <a:ext cx="5586196" cy="6615404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4EE46010-4921-4CA5-81D6-1167AAB228F6}"/>
              </a:ext>
            </a:extLst>
          </p:cNvPr>
          <p:cNvSpPr/>
          <p:nvPr/>
        </p:nvSpPr>
        <p:spPr>
          <a:xfrm>
            <a:off x="7304270" y="86413"/>
            <a:ext cx="4387971" cy="523221"/>
          </a:xfrm>
          <a:prstGeom prst="wedgeRectCallout">
            <a:avLst>
              <a:gd name="adj1" fmla="val -66045"/>
              <a:gd name="adj2" fmla="val 178488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Agency FB" panose="020B0503020202020204" pitchFamily="34" charset="0"/>
              </a:rPr>
              <a:t>组合框（</a:t>
            </a:r>
            <a:r>
              <a:rPr lang="en-US" altLang="zh-CN" sz="4000" dirty="0" err="1">
                <a:solidFill>
                  <a:schemeClr val="tx1"/>
                </a:solidFill>
                <a:latin typeface="Agency FB" panose="020B0503020202020204" pitchFamily="34" charset="0"/>
              </a:rPr>
              <a:t>QcomboBox</a:t>
            </a:r>
            <a:r>
              <a:rPr lang="zh-CN" altLang="en-US" sz="4000" dirty="0">
                <a:solidFill>
                  <a:schemeClr val="tx1"/>
                </a:solidFill>
                <a:latin typeface="Agency FB" panose="020B0503020202020204" pitchFamily="34" charset="0"/>
              </a:rPr>
              <a:t>）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78FF27D5-DA7D-4FD2-871B-52CC5339B718}"/>
              </a:ext>
            </a:extLst>
          </p:cNvPr>
          <p:cNvSpPr/>
          <p:nvPr/>
        </p:nvSpPr>
        <p:spPr>
          <a:xfrm>
            <a:off x="7315176" y="3254614"/>
            <a:ext cx="3648675" cy="616607"/>
          </a:xfrm>
          <a:prstGeom prst="wedgeRectCallout">
            <a:avLst>
              <a:gd name="adj1" fmla="val -63890"/>
              <a:gd name="adj2" fmla="val -15482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Agency FB" panose="020B0503020202020204" pitchFamily="34" charset="0"/>
              </a:rPr>
              <a:t>按钮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(</a:t>
            </a:r>
            <a:r>
              <a:rPr lang="en-US" altLang="zh-CN" sz="4000" dirty="0" err="1">
                <a:solidFill>
                  <a:schemeClr val="tx1"/>
                </a:solidFill>
                <a:latin typeface="Agency FB" panose="020B0503020202020204" pitchFamily="34" charset="0"/>
              </a:rPr>
              <a:t>QPushButton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  <a:endParaRPr lang="zh-CN" altLang="en-US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AB486A5E-769E-4F58-87F7-A3E35E1025F1}"/>
              </a:ext>
            </a:extLst>
          </p:cNvPr>
          <p:cNvSpPr/>
          <p:nvPr/>
        </p:nvSpPr>
        <p:spPr>
          <a:xfrm>
            <a:off x="7315176" y="1179370"/>
            <a:ext cx="4387971" cy="523221"/>
          </a:xfrm>
          <a:prstGeom prst="wedgeRectCallout">
            <a:avLst>
              <a:gd name="adj1" fmla="val -57621"/>
              <a:gd name="adj2" fmla="val 139445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Agency FB" panose="020B0503020202020204" pitchFamily="34" charset="0"/>
              </a:rPr>
              <a:t>组框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(</a:t>
            </a:r>
            <a:r>
              <a:rPr lang="en-US" altLang="zh-CN" sz="4000" dirty="0" err="1">
                <a:solidFill>
                  <a:schemeClr val="tx1"/>
                </a:solidFill>
                <a:latin typeface="Agency FB" panose="020B0503020202020204" pitchFamily="34" charset="0"/>
              </a:rPr>
              <a:t>groupBox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  <a:endParaRPr lang="zh-CN" altLang="en-US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A6EA54BD-7357-4D95-BD6B-9B324DD5357E}"/>
              </a:ext>
            </a:extLst>
          </p:cNvPr>
          <p:cNvSpPr/>
          <p:nvPr/>
        </p:nvSpPr>
        <p:spPr>
          <a:xfrm>
            <a:off x="7315176" y="2148510"/>
            <a:ext cx="4630390" cy="523221"/>
          </a:xfrm>
          <a:prstGeom prst="wedgeRectCallout">
            <a:avLst>
              <a:gd name="adj1" fmla="val -57621"/>
              <a:gd name="adj2" fmla="val 139445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Agency FB" panose="020B0503020202020204" pitchFamily="34" charset="0"/>
              </a:rPr>
              <a:t>单选按钮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(</a:t>
            </a:r>
            <a:r>
              <a:rPr lang="en-US" altLang="zh-CN" sz="4000" dirty="0" err="1">
                <a:solidFill>
                  <a:schemeClr val="tx1"/>
                </a:solidFill>
                <a:latin typeface="Agency FB" panose="020B0503020202020204" pitchFamily="34" charset="0"/>
              </a:rPr>
              <a:t>QRadioButton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  <a:endParaRPr lang="zh-CN" altLang="en-US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C160EA0A-0A21-4CB3-8F00-9DA1DBB6DB44}"/>
              </a:ext>
            </a:extLst>
          </p:cNvPr>
          <p:cNvSpPr/>
          <p:nvPr/>
        </p:nvSpPr>
        <p:spPr>
          <a:xfrm>
            <a:off x="7484007" y="4470977"/>
            <a:ext cx="4862645" cy="616607"/>
          </a:xfrm>
          <a:prstGeom prst="wedgeRectCallout">
            <a:avLst>
              <a:gd name="adj1" fmla="val -66354"/>
              <a:gd name="adj2" fmla="val -4437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Agency FB" panose="020B0503020202020204" pitchFamily="34" charset="0"/>
              </a:rPr>
              <a:t>竖直间隔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(</a:t>
            </a:r>
            <a:r>
              <a:rPr lang="en-US" altLang="zh-CN" sz="4000" dirty="0" err="1">
                <a:solidFill>
                  <a:schemeClr val="tx1"/>
                </a:solidFill>
                <a:latin typeface="Agency FB" panose="020B0503020202020204" pitchFamily="34" charset="0"/>
              </a:rPr>
              <a:t>verticalSpacer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  <a:endParaRPr lang="zh-CN" altLang="en-US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F393AA1-A3CD-4C97-93F0-D239FABD3AAD}"/>
              </a:ext>
            </a:extLst>
          </p:cNvPr>
          <p:cNvSpPr/>
          <p:nvPr/>
        </p:nvSpPr>
        <p:spPr>
          <a:xfrm>
            <a:off x="7484007" y="6151639"/>
            <a:ext cx="3648675" cy="616607"/>
          </a:xfrm>
          <a:prstGeom prst="wedgeRectCallout">
            <a:avLst>
              <a:gd name="adj1" fmla="val -67623"/>
              <a:gd name="adj2" fmla="val 25536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Agency FB" panose="020B0503020202020204" pitchFamily="34" charset="0"/>
              </a:rPr>
              <a:t>按钮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(</a:t>
            </a:r>
            <a:r>
              <a:rPr lang="en-US" altLang="zh-CN" sz="4000" dirty="0" err="1">
                <a:solidFill>
                  <a:schemeClr val="tx1"/>
                </a:solidFill>
                <a:latin typeface="Agency FB" panose="020B0503020202020204" pitchFamily="34" charset="0"/>
              </a:rPr>
              <a:t>QPushButton</a:t>
            </a:r>
            <a:r>
              <a:rPr lang="en-US" altLang="zh-CN" sz="4000" dirty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  <a:endParaRPr lang="zh-CN" altLang="en-US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587D09-53EB-48C6-BF76-8059C2D312E4}"/>
              </a:ext>
            </a:extLst>
          </p:cNvPr>
          <p:cNvSpPr txBox="1"/>
          <p:nvPr/>
        </p:nvSpPr>
        <p:spPr>
          <a:xfrm>
            <a:off x="2739958" y="979315"/>
            <a:ext cx="2743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latin typeface="Agency FB" panose="020B0503020202020204" pitchFamily="34" charset="0"/>
              </a:rPr>
              <a:t>QChartView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6A632D-5643-4096-B1DE-CE5F70188BE7}"/>
              </a:ext>
            </a:extLst>
          </p:cNvPr>
          <p:cNvSpPr txBox="1"/>
          <p:nvPr/>
        </p:nvSpPr>
        <p:spPr>
          <a:xfrm>
            <a:off x="927783" y="776952"/>
            <a:ext cx="460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网络访问与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02CFCC-040C-452B-B0C9-CCAE109C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83" y="2634765"/>
            <a:ext cx="48287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  <a:cs typeface="Times New Roman" panose="02020603050405020304" pitchFamily="18" charset="0"/>
              </a:rPr>
              <a:t>使用</a:t>
            </a: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Get</a:t>
            </a:r>
            <a:r>
              <a:rPr lang="zh-CN" altLang="en-US" sz="2200" b="1" dirty="0">
                <a:latin typeface="+mj-ea"/>
                <a:ea typeface="+mj-ea"/>
                <a:cs typeface="Times New Roman" panose="02020603050405020304" pitchFamily="18" charset="0"/>
              </a:rPr>
              <a:t>函数发起</a:t>
            </a:r>
            <a:r>
              <a:rPr lang="zh-CN" altLang="en-US" sz="2200" b="1" dirty="0">
                <a:latin typeface="+mj-ea"/>
                <a:ea typeface="+mj-ea"/>
              </a:rPr>
              <a:t>访问</a:t>
            </a:r>
            <a:r>
              <a:rPr lang="zh-CN" altLang="en-US" sz="2200" b="1" dirty="0">
                <a:latin typeface="+mj-ea"/>
                <a:ea typeface="+mj-ea"/>
                <a:cs typeface="Times New Roman" panose="02020603050405020304" pitchFamily="18" charset="0"/>
              </a:rPr>
              <a:t>请求</a:t>
            </a:r>
            <a:endParaRPr lang="en-US" altLang="zh-CN" sz="22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68E65F0-756B-40AD-B0D2-1EA5E215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55" y="1524046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91D4E4-E658-4F24-B273-44433DAB19BB}"/>
              </a:ext>
            </a:extLst>
          </p:cNvPr>
          <p:cNvSpPr txBox="1"/>
          <p:nvPr/>
        </p:nvSpPr>
        <p:spPr>
          <a:xfrm>
            <a:off x="927783" y="1286318"/>
            <a:ext cx="894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</a:rPr>
              <a:t>创建</a:t>
            </a:r>
            <a:r>
              <a:rPr lang="zh-CN" altLang="zh-CN" sz="2400" dirty="0">
                <a:solidFill>
                  <a:srgbClr val="800080"/>
                </a:solidFill>
                <a:latin typeface="+mj-ea"/>
                <a:ea typeface="+mj-ea"/>
                <a:cs typeface="Times New Roman" panose="02020603050405020304" pitchFamily="18" charset="0"/>
              </a:rPr>
              <a:t>QNetworkAccessManager</a:t>
            </a:r>
            <a:r>
              <a:rPr lang="zh-CN" altLang="en-US" sz="2200" b="1" dirty="0">
                <a:latin typeface="+mj-ea"/>
                <a:ea typeface="+mj-ea"/>
              </a:rPr>
              <a:t>实例对象，连接</a:t>
            </a: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finish</a:t>
            </a:r>
            <a:r>
              <a:rPr lang="zh-CN" altLang="en-US" sz="2200" b="1" dirty="0">
                <a:latin typeface="+mj-ea"/>
                <a:ea typeface="+mj-ea"/>
              </a:rPr>
              <a:t>信号与槽函数</a:t>
            </a:r>
            <a:endParaRPr lang="en-US" altLang="zh-CN" sz="2200" b="1" dirty="0">
              <a:latin typeface="+mj-ea"/>
              <a:ea typeface="+mj-ea"/>
            </a:endParaRPr>
          </a:p>
          <a:p>
            <a:endParaRPr lang="zh-CN" altLang="en-US" sz="2200" b="1" dirty="0">
              <a:latin typeface="+mj-ea"/>
              <a:ea typeface="+mj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7E60B5-9ABE-4B3E-A6FB-D0F3C0FDA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36" y="2001747"/>
            <a:ext cx="949092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QNetworkAccessManager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QNetworkAccessManager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::finished,</a:t>
            </a:r>
            <a:r>
              <a:rPr lang="zh-CN" altLang="zh-CN" sz="20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dataWorker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::httpsFinished);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B53168-DC6C-4DD5-9762-B4ACE56BC03E}"/>
              </a:ext>
            </a:extLst>
          </p:cNvPr>
          <p:cNvSpPr txBox="1"/>
          <p:nvPr/>
        </p:nvSpPr>
        <p:spPr>
          <a:xfrm>
            <a:off x="813483" y="3919095"/>
            <a:ext cx="8889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在响应槽函数中对获得的数据进行处理（访问错误处理、数据处理）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A49F869-AF40-4BEF-A16C-A393B6245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20" y="4416204"/>
            <a:ext cx="668819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dataWorker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zh-CN" altLang="zh-CN" sz="2000" b="1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httpsFinished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QNetworkReply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0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zh-CN" sz="20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zh-CN" altLang="en-US" sz="20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</a:t>
            </a:r>
            <a:r>
              <a:rPr lang="zh-CN" altLang="zh-CN" sz="20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zh-CN" sz="20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errorString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altLang="zh-CN" sz="2000" b="1" dirty="0">
              <a:solidFill>
                <a:srgbClr val="092E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zh-CN" sz="2000" b="1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deleteLater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zh-CN" altLang="zh-CN" sz="2000" b="1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000" b="1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Q_NULLPTR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808000"/>
                </a:solidFill>
              </a:rPr>
              <a:t>return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E10E60-02A7-4907-8883-5E918AEE08AC}"/>
              </a:ext>
            </a:extLst>
          </p:cNvPr>
          <p:cNvSpPr/>
          <p:nvPr/>
        </p:nvSpPr>
        <p:spPr>
          <a:xfrm>
            <a:off x="1073020" y="6247901"/>
            <a:ext cx="931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000" b="1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000" b="1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000" b="1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zh-CN" sz="2000" b="1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QNetworkRequest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zh-CN" altLang="zh-CN" sz="2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HttpStatusCodeAttribute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zh-CN" sz="2000" b="1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4436FF4F-CE35-4187-9563-819E48DC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0" y="86413"/>
            <a:ext cx="2453951" cy="5232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设计要点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FDB8162E-4929-40C4-BD72-F31A7E29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36" y="2933349"/>
            <a:ext cx="758536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QNetworkRequest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lt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lt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lt"/>
              </a:rPr>
              <a:t>setUrl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lt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lt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lt"/>
              </a:rPr>
              <a:t>setAttribute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QNetworkRequest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FollowRedirectsAttribute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true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manager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lt"/>
              </a:rPr>
              <a:t>get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lt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1787BD-3736-454B-BCDA-AB0562646C49}"/>
              </a:ext>
            </a:extLst>
          </p:cNvPr>
          <p:cNvSpPr/>
          <p:nvPr/>
        </p:nvSpPr>
        <p:spPr>
          <a:xfrm>
            <a:off x="1073020" y="3636818"/>
            <a:ext cx="3872817" cy="347638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984914-A81E-4BAF-BA45-956B96214D41}"/>
              </a:ext>
            </a:extLst>
          </p:cNvPr>
          <p:cNvSpPr txBox="1"/>
          <p:nvPr/>
        </p:nvSpPr>
        <p:spPr>
          <a:xfrm>
            <a:off x="7973732" y="2993896"/>
            <a:ext cx="2463671" cy="1815882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+mj-ea"/>
                <a:ea typeface="+mj-ea"/>
              </a:rPr>
              <a:t>GET		</a:t>
            </a:r>
            <a:r>
              <a:rPr lang="zh-CN" altLang="en-US" sz="2800" b="1" dirty="0">
                <a:solidFill>
                  <a:srgbClr val="FFFF00"/>
                </a:solidFill>
                <a:latin typeface="+mj-ea"/>
                <a:ea typeface="+mj-ea"/>
              </a:rPr>
              <a:t>查</a:t>
            </a:r>
            <a:endParaRPr lang="en-US" altLang="zh-CN" sz="2800" b="1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+mj-ea"/>
                <a:ea typeface="+mj-ea"/>
              </a:rPr>
              <a:t>POST		</a:t>
            </a:r>
            <a:r>
              <a:rPr lang="zh-CN" altLang="en-US" sz="2800" b="1" dirty="0">
                <a:solidFill>
                  <a:srgbClr val="FFFF00"/>
                </a:solidFill>
                <a:latin typeface="+mj-ea"/>
                <a:ea typeface="+mj-ea"/>
              </a:rPr>
              <a:t>改</a:t>
            </a:r>
            <a:endParaRPr lang="en-US" altLang="zh-CN" sz="2800" b="1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+mj-ea"/>
                <a:ea typeface="+mj-ea"/>
              </a:rPr>
              <a:t>PUT		</a:t>
            </a:r>
            <a:r>
              <a:rPr lang="zh-CN" altLang="en-US" sz="2800" b="1" dirty="0">
                <a:solidFill>
                  <a:srgbClr val="FFFF00"/>
                </a:solidFill>
                <a:latin typeface="+mj-ea"/>
                <a:ea typeface="+mj-ea"/>
              </a:rPr>
              <a:t>增</a:t>
            </a:r>
            <a:endParaRPr lang="en-US" altLang="zh-CN" sz="2800" b="1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+mj-ea"/>
                <a:ea typeface="+mj-ea"/>
              </a:rPr>
              <a:t>DELETE	</a:t>
            </a:r>
            <a:r>
              <a:rPr lang="zh-CN" altLang="en-US" sz="2800" b="1" dirty="0">
                <a:solidFill>
                  <a:srgbClr val="FFFF00"/>
                </a:solidFill>
                <a:latin typeface="+mj-ea"/>
                <a:ea typeface="+mj-ea"/>
              </a:rPr>
              <a:t>删</a:t>
            </a:r>
          </a:p>
        </p:txBody>
      </p:sp>
    </p:spTree>
    <p:extLst>
      <p:ext uri="{BB962C8B-B14F-4D97-AF65-F5344CB8AC3E}">
        <p14:creationId xmlns:p14="http://schemas.microsoft.com/office/powerpoint/2010/main" val="30680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A0760B-CC30-4B32-BE1C-3726F7C94A30}"/>
              </a:ext>
            </a:extLst>
          </p:cNvPr>
          <p:cNvSpPr txBox="1"/>
          <p:nvPr/>
        </p:nvSpPr>
        <p:spPr>
          <a:xfrm>
            <a:off x="2386071" y="867700"/>
            <a:ext cx="327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HTTP</a:t>
            </a:r>
            <a:r>
              <a:rPr lang="zh-CN" altLang="en-US" sz="2800" dirty="0">
                <a:latin typeface="+mj-ea"/>
                <a:ea typeface="+mj-ea"/>
              </a:rPr>
              <a:t>返回状态码</a:t>
            </a:r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9C817C71-23E6-4387-90B4-A8C52E203BEB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43837" y="1682347"/>
            <a:ext cx="4720114" cy="459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1XX】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：指示信息</a:t>
            </a:r>
            <a:b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2XX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：成功</a:t>
            </a:r>
            <a:b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3XX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：重定向</a:t>
            </a:r>
            <a:b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4XX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：客户端错误</a:t>
            </a:r>
            <a:b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5XX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：服务器端错误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C246DA0-ED25-41CB-A309-88B357EC083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39498" y="1581649"/>
            <a:ext cx="348624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&lt;tr&gt;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        </a:t>
            </a: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&lt;td&gt;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latin typeface="+mj-ea"/>
                <a:ea typeface="+mj-ea"/>
              </a:rPr>
              <a:t>	</a:t>
            </a: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&lt;b&gt;</a:t>
            </a:r>
            <a:r>
              <a:rPr lang="zh-CN" altLang="zh-CN" sz="1800" b="1" dirty="0">
                <a:latin typeface="+mj-ea"/>
                <a:ea typeface="+mj-ea"/>
              </a:rPr>
              <a:t>质量等级</a:t>
            </a: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&lt;/b&gt;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&lt;/td&gt; 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b="1" dirty="0">
              <a:latin typeface="+mj-ea"/>
              <a:ea typeface="+mj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&lt;td&gt; 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latin typeface="+mj-ea"/>
                <a:ea typeface="+mj-ea"/>
              </a:rPr>
              <a:t>	</a:t>
            </a: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&lt;b&gt;AQI</a:t>
            </a:r>
            <a:r>
              <a:rPr lang="zh-CN" altLang="zh-CN" sz="1800" b="1" dirty="0">
                <a:latin typeface="+mj-ea"/>
                <a:ea typeface="+mj-ea"/>
              </a:rPr>
              <a:t>指数</a:t>
            </a: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&lt;/b&gt;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&lt;/td&gt; 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zh-CN" sz="1800" b="1" dirty="0">
                <a:latin typeface="+mj-ea"/>
                <a:ea typeface="+mj-ea"/>
              </a:rPr>
            </a:b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&lt;td&gt; 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latin typeface="+mj-ea"/>
                <a:ea typeface="+mj-ea"/>
              </a:rPr>
              <a:t>	</a:t>
            </a:r>
            <a:r>
              <a:rPr lang="zh-CN" altLang="zh-CN" sz="1800" b="1" dirty="0">
                <a:latin typeface="+mj-ea"/>
                <a:ea typeface="+mj-ea"/>
              </a:rPr>
              <a:t>&lt;b&gt;</a:t>
            </a: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PM2.5&lt;/b&gt;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&lt;/td&gt; 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&lt;td&gt; 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latin typeface="+mj-ea"/>
                <a:ea typeface="+mj-ea"/>
              </a:rPr>
              <a:t>	</a:t>
            </a: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&lt;b&gt;PM10&lt;/b&gt;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&lt;/td&gt; 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latin typeface="+mj-ea"/>
                <a:ea typeface="+mj-ea"/>
                <a:cs typeface="Times New Roman" panose="02020603050405020304" pitchFamily="18" charset="0"/>
              </a:rPr>
              <a:t>&lt;/td&gt;</a:t>
            </a:r>
            <a:endParaRPr lang="en-US" altLang="zh-CN" sz="18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F4C770B-6A5E-4AC6-8F76-5056864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37" y="155499"/>
            <a:ext cx="3353065" cy="523221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设计要点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3C4D5D-411A-4BB4-A074-03574A1EA1C8}"/>
              </a:ext>
            </a:extLst>
          </p:cNvPr>
          <p:cNvSpPr txBox="1"/>
          <p:nvPr/>
        </p:nvSpPr>
        <p:spPr>
          <a:xfrm>
            <a:off x="6239498" y="867700"/>
            <a:ext cx="327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HTML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标签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997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6082A05-24D7-4BCD-8748-599E232C65C0}"/>
              </a:ext>
            </a:extLst>
          </p:cNvPr>
          <p:cNvSpPr txBox="1"/>
          <p:nvPr/>
        </p:nvSpPr>
        <p:spPr>
          <a:xfrm>
            <a:off x="987136" y="573342"/>
            <a:ext cx="8250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QStringList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QXmlStreamReader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 实现文本解析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8BA2D-84EC-4745-B5E6-0120D96E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54" y="1170269"/>
            <a:ext cx="8353553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80"/>
                </a:solidFill>
                <a:latin typeface="+mj-ea"/>
                <a:ea typeface="+mj-ea"/>
                <a:cs typeface="Times New Roman" panose="02020603050405020304" pitchFamily="18" charset="0"/>
              </a:rPr>
              <a:t>QXmlStreamReader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sourceText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simplified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trimmed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()); </a:t>
            </a:r>
            <a:endParaRPr lang="en-US" altLang="zh-CN" sz="2000" dirty="0">
              <a:solidFill>
                <a:srgbClr val="008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80"/>
                </a:solidFill>
                <a:latin typeface="+mj-ea"/>
                <a:ea typeface="+mj-ea"/>
                <a:cs typeface="Times New Roman" panose="02020603050405020304" pitchFamily="18" charset="0"/>
              </a:rPr>
              <a:t>QStringList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strData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;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while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(!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atEnd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())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{ 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readNext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();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如果没到尾部，则读取下一则数据</a:t>
            </a:r>
            <a:endParaRPr lang="en-US" altLang="zh-CN" sz="2000" dirty="0">
              <a:solidFill>
                <a:srgbClr val="008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err="1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f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isStartElement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())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{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如果是开始节点</a:t>
            </a:r>
            <a:endParaRPr lang="en-US" altLang="zh-CN" sz="2000" dirty="0">
              <a:solidFill>
                <a:srgbClr val="008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         </a:t>
            </a:r>
            <a:r>
              <a:rPr lang="zh-CN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name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==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lable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){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如果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标签</a:t>
            </a:r>
            <a:r>
              <a:rPr lang="zh-CN" altLang="en-US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是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ul</a:t>
            </a:r>
            <a:endParaRPr lang="en-US" altLang="zh-CN" sz="2000" dirty="0">
              <a:solidFill>
                <a:srgbClr val="008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strData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&lt;&lt;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readElementText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0080"/>
                </a:solidFill>
                <a:latin typeface="+mj-ea"/>
                <a:ea typeface="+mj-ea"/>
                <a:cs typeface="Times New Roman" panose="02020603050405020304" pitchFamily="18" charset="0"/>
              </a:rPr>
              <a:t>QXmlStreamReader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::</a:t>
            </a:r>
            <a:r>
              <a:rPr lang="zh-CN" altLang="zh-CN" sz="2000" dirty="0">
                <a:solidFill>
                  <a:srgbClr val="800080"/>
                </a:solidFill>
                <a:latin typeface="+mj-ea"/>
                <a:ea typeface="+mj-ea"/>
                <a:cs typeface="Times New Roman" panose="02020603050405020304" pitchFamily="18" charset="0"/>
              </a:rPr>
              <a:t>IncludeChildElements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).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trimmed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(); 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           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} } } 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hasError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())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{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solidFill>
                  <a:srgbClr val="000080"/>
                </a:solidFill>
                <a:latin typeface="+mj-ea"/>
                <a:ea typeface="+mj-ea"/>
                <a:cs typeface="Times New Roman" panose="02020603050405020304" pitchFamily="18" charset="0"/>
              </a:rPr>
              <a:t>qDebug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()&lt;&lt;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"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读取错误：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"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&lt;&lt;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reader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errorString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(); 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</a:t>
            </a:r>
            <a:r>
              <a:rPr lang="zh-CN" altLang="zh-CN" sz="2000" b="1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emit</a:t>
            </a:r>
            <a:r>
              <a:rPr lang="zh-CN" altLang="zh-CN" sz="2000" b="1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data</a:t>
            </a:r>
            <a:r>
              <a:rPr lang="en-US" altLang="zh-CN" sz="2000" b="1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Error</a:t>
            </a:r>
            <a:r>
              <a:rPr lang="zh-CN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(); }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   //</a:t>
            </a:r>
            <a:r>
              <a:rPr lang="zh-CN" altLang="en-US" sz="2000" b="1" dirty="0">
                <a:solidFill>
                  <a:srgbClr val="008000"/>
                </a:solidFill>
                <a:latin typeface="+mj-ea"/>
                <a:ea typeface="+mj-ea"/>
                <a:cs typeface="Times New Roman" panose="02020603050405020304" pitchFamily="18" charset="0"/>
              </a:rPr>
              <a:t>自定义信号</a:t>
            </a:r>
            <a:endParaRPr lang="en-US" altLang="zh-CN" sz="2000" b="1" dirty="0">
              <a:solidFill>
                <a:srgbClr val="008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else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{ 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808000"/>
                </a:solidFill>
                <a:latin typeface="+mj-ea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(!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strData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isEmpty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()){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parseData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strData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join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splitter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)); 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exportDataToFile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strData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join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splitter</a:t>
            </a: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));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+mj-ea"/>
                <a:ea typeface="+mj-ea"/>
                <a:cs typeface="Times New Roman" panose="02020603050405020304" pitchFamily="18" charset="0"/>
              </a:rPr>
              <a:t> } }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8D6AD02-B20A-4156-8476-EE698B1ADDE6}"/>
              </a:ext>
            </a:extLst>
          </p:cNvPr>
          <p:cNvSpPr txBox="1">
            <a:spLocks/>
          </p:cNvSpPr>
          <p:nvPr/>
        </p:nvSpPr>
        <p:spPr>
          <a:xfrm>
            <a:off x="987136" y="50121"/>
            <a:ext cx="3353065" cy="523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/>
              <a:t>设计要点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3160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CDF5B92-F958-49FD-9564-2DD1C2725AF5}"/>
              </a:ext>
            </a:extLst>
          </p:cNvPr>
          <p:cNvSpPr txBox="1"/>
          <p:nvPr/>
        </p:nvSpPr>
        <p:spPr>
          <a:xfrm>
            <a:off x="1045910" y="822970"/>
            <a:ext cx="257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QChart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的使用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7C9F66-EC49-426C-BC3B-71AA37ABBBFD}"/>
              </a:ext>
            </a:extLst>
          </p:cNvPr>
          <p:cNvSpPr txBox="1"/>
          <p:nvPr/>
        </p:nvSpPr>
        <p:spPr>
          <a:xfrm>
            <a:off x="457200" y="1444291"/>
            <a:ext cx="11939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使用代码或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UI</a:t>
            </a:r>
            <a:r>
              <a:rPr lang="zh-CN" altLang="en-US" sz="2800" dirty="0">
                <a:latin typeface="+mj-ea"/>
                <a:ea typeface="+mj-ea"/>
              </a:rPr>
              <a:t>创建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QChartView</a:t>
            </a:r>
            <a:r>
              <a:rPr lang="zh-CN" altLang="en-US" sz="2800" dirty="0">
                <a:latin typeface="+mj-ea"/>
                <a:ea typeface="+mj-ea"/>
              </a:rPr>
              <a:t>并设置当前的图表为新创建的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Qchart</a:t>
            </a:r>
            <a:r>
              <a:rPr lang="zh-CN" altLang="en-US" sz="2800" dirty="0">
                <a:latin typeface="+mj-ea"/>
                <a:ea typeface="+mj-ea"/>
              </a:rPr>
              <a:t>对象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90112F-CAE1-408F-8317-F2C9D7A8EB53}"/>
              </a:ext>
            </a:extLst>
          </p:cNvPr>
          <p:cNvSpPr/>
          <p:nvPr/>
        </p:nvSpPr>
        <p:spPr>
          <a:xfrm>
            <a:off x="1081544" y="1978784"/>
            <a:ext cx="813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800080"/>
                </a:solidFill>
                <a:latin typeface="+mj-ea"/>
                <a:ea typeface="+mj-ea"/>
                <a:cs typeface="Times New Roman" panose="02020603050405020304" pitchFamily="18" charset="0"/>
              </a:rPr>
              <a:t>QChart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chart</a:t>
            </a:r>
            <a:r>
              <a:rPr lang="en-US" altLang="zh-CN" sz="24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C0C0C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ui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chartview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-&gt;</a:t>
            </a:r>
            <a:r>
              <a:rPr lang="en-US" altLang="zh-CN" sz="24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chart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();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7AEE13-B2D3-4320-9404-AA5482E4FAE3}"/>
              </a:ext>
            </a:extLst>
          </p:cNvPr>
          <p:cNvSpPr txBox="1"/>
          <p:nvPr/>
        </p:nvSpPr>
        <p:spPr>
          <a:xfrm>
            <a:off x="457200" y="2457801"/>
            <a:ext cx="924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创建序列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Serise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+mj-ea"/>
                <a:ea typeface="+mj-ea"/>
              </a:rPr>
              <a:t>、坐标轴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(Axes),</a:t>
            </a:r>
            <a:r>
              <a:rPr lang="zh-CN" altLang="en-US" sz="2800" dirty="0">
                <a:latin typeface="+mj-ea"/>
                <a:ea typeface="+mj-ea"/>
              </a:rPr>
              <a:t>设置外观、图注等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C0752692-DE0D-4844-AF79-5083DC84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4" y="2954171"/>
            <a:ext cx="108041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chart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-&gt;</a:t>
            </a:r>
            <a:r>
              <a:rPr lang="zh-CN" altLang="zh-CN" sz="24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setTitle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title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); </a:t>
            </a: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chart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-&gt;</a:t>
            </a:r>
            <a:r>
              <a:rPr lang="zh-CN" altLang="zh-CN" sz="24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setAnimationOptions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800080"/>
                </a:solidFill>
                <a:latin typeface="+mj-ea"/>
                <a:ea typeface="+mj-ea"/>
                <a:cs typeface="Times New Roman" panose="02020603050405020304" pitchFamily="18" charset="0"/>
              </a:rPr>
              <a:t>QChart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::</a:t>
            </a:r>
            <a:r>
              <a:rPr lang="zh-CN" altLang="zh-CN" sz="2400" dirty="0">
                <a:solidFill>
                  <a:srgbClr val="800080"/>
                </a:solidFill>
                <a:latin typeface="+mj-ea"/>
                <a:ea typeface="+mj-ea"/>
                <a:cs typeface="Times New Roman" panose="02020603050405020304" pitchFamily="18" charset="0"/>
              </a:rPr>
              <a:t>SeriesAnimations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1F1E9B7-8A9A-402D-ABD0-810873FA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358" y="3702228"/>
            <a:ext cx="679357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chart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-&gt;</a:t>
            </a:r>
            <a:r>
              <a:rPr lang="zh-CN" altLang="zh-CN" sz="24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legend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()-&gt;</a:t>
            </a:r>
            <a:r>
              <a:rPr lang="zh-CN" altLang="zh-CN" sz="2400" dirty="0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attachToChart</a:t>
            </a: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(); </a:t>
            </a:r>
            <a:b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</a:br>
            <a:endParaRPr lang="zh-CN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76F6DB-BB81-4BCE-8998-BD90E51730E8}"/>
              </a:ext>
            </a:extLst>
          </p:cNvPr>
          <p:cNvSpPr txBox="1"/>
          <p:nvPr/>
        </p:nvSpPr>
        <p:spPr>
          <a:xfrm>
            <a:off x="457200" y="4309325"/>
            <a:ext cx="805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使用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addSeries</a:t>
            </a:r>
            <a:r>
              <a:rPr lang="zh-CN" altLang="en-US" sz="2800" dirty="0">
                <a:latin typeface="+mj-ea"/>
                <a:ea typeface="+mj-ea"/>
              </a:rPr>
              <a:t>添加新的序列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0A208F-929A-441E-B022-57B1EBA0041A}"/>
              </a:ext>
            </a:extLst>
          </p:cNvPr>
          <p:cNvSpPr/>
          <p:nvPr/>
        </p:nvSpPr>
        <p:spPr>
          <a:xfrm>
            <a:off x="1081544" y="5021139"/>
            <a:ext cx="4906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chart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00677C"/>
                </a:solidFill>
                <a:latin typeface="+mj-ea"/>
                <a:ea typeface="+mj-ea"/>
                <a:cs typeface="Times New Roman" panose="02020603050405020304" pitchFamily="18" charset="0"/>
              </a:rPr>
              <a:t>addSeries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92E64"/>
                </a:solidFill>
                <a:latin typeface="+mj-ea"/>
                <a:ea typeface="+mj-ea"/>
                <a:cs typeface="Times New Roman" panose="02020603050405020304" pitchFamily="18" charset="0"/>
              </a:rPr>
              <a:t>series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05C47C16-A75E-41FA-B8A2-325678F3825A}"/>
              </a:ext>
            </a:extLst>
          </p:cNvPr>
          <p:cNvSpPr txBox="1">
            <a:spLocks/>
          </p:cNvSpPr>
          <p:nvPr/>
        </p:nvSpPr>
        <p:spPr>
          <a:xfrm>
            <a:off x="1045910" y="134674"/>
            <a:ext cx="3353065" cy="523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设计要点</a:t>
            </a:r>
          </a:p>
        </p:txBody>
      </p:sp>
    </p:spTree>
    <p:extLst>
      <p:ext uri="{BB962C8B-B14F-4D97-AF65-F5344CB8AC3E}">
        <p14:creationId xmlns:p14="http://schemas.microsoft.com/office/powerpoint/2010/main" val="635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9A0348-600F-4681-85BE-EC2A803D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71" y="1146440"/>
            <a:ext cx="1175001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</a:rPr>
              <a:t>//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</a:rPr>
              <a:t> 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</a:rPr>
              <a:t>导入数据，首先检查是否已经存在数据文件</a:t>
            </a:r>
            <a:endParaRPr lang="en-US" altLang="zh-CN" sz="2000" dirty="0">
              <a:solidFill>
                <a:srgbClr val="008000"/>
              </a:solidFill>
              <a:latin typeface="+mj-ea"/>
              <a:ea typeface="+mj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+mj-ea"/>
                <a:ea typeface="+mj-ea"/>
              </a:rPr>
              <a:t> </a:t>
            </a:r>
            <a:r>
              <a:rPr lang="zh-CN" altLang="zh-CN" sz="2000" dirty="0">
                <a:solidFill>
                  <a:srgbClr val="800080"/>
                </a:solidFill>
                <a:latin typeface="+mj-ea"/>
                <a:ea typeface="+mj-ea"/>
              </a:rPr>
              <a:t>QString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</a:rPr>
              <a:t> 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</a:rPr>
              <a:t>fName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</a:rPr>
              <a:t> </a:t>
            </a:r>
            <a:r>
              <a:rPr lang="zh-CN" altLang="zh-CN" sz="2000" dirty="0">
                <a:latin typeface="+mj-ea"/>
                <a:ea typeface="+mj-ea"/>
              </a:rPr>
              <a:t>=</a:t>
            </a:r>
            <a:r>
              <a:rPr lang="zh-CN" altLang="zh-CN" sz="2000" dirty="0">
                <a:solidFill>
                  <a:srgbClr val="800080"/>
                </a:solidFill>
                <a:latin typeface="+mj-ea"/>
                <a:ea typeface="+mj-ea"/>
              </a:rPr>
              <a:t>QString</a:t>
            </a:r>
            <a:r>
              <a:rPr lang="zh-CN" altLang="zh-CN" sz="2000" dirty="0">
                <a:latin typeface="+mj-ea"/>
                <a:ea typeface="+mj-ea"/>
              </a:rPr>
              <a:t>(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</a:rPr>
              <a:t>"%1/%2-%3-%4.txt"</a:t>
            </a:r>
            <a:r>
              <a:rPr lang="zh-CN" altLang="zh-CN" sz="2000" dirty="0">
                <a:latin typeface="+mj-ea"/>
                <a:ea typeface="+mj-ea"/>
              </a:rPr>
              <a:t>).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</a:rPr>
              <a:t>arg</a:t>
            </a:r>
            <a:r>
              <a:rPr lang="zh-CN" altLang="zh-CN" sz="2000" dirty="0">
                <a:latin typeface="+mj-ea"/>
                <a:ea typeface="+mj-ea"/>
              </a:rPr>
              <a:t>(</a:t>
            </a:r>
            <a:r>
              <a:rPr lang="zh-CN" altLang="zh-CN" sz="2000" dirty="0">
                <a:solidFill>
                  <a:srgbClr val="800000"/>
                </a:solidFill>
                <a:latin typeface="+mj-ea"/>
                <a:ea typeface="+mj-ea"/>
              </a:rPr>
              <a:t>dataPath</a:t>
            </a:r>
            <a:r>
              <a:rPr lang="zh-CN" altLang="zh-CN" sz="2000" dirty="0">
                <a:latin typeface="+mj-ea"/>
                <a:ea typeface="+mj-ea"/>
              </a:rPr>
              <a:t>,</a:t>
            </a:r>
            <a:r>
              <a:rPr lang="zh-CN" altLang="zh-CN" sz="2000" dirty="0">
                <a:solidFill>
                  <a:srgbClr val="800000"/>
                </a:solidFill>
                <a:latin typeface="+mj-ea"/>
                <a:ea typeface="+mj-ea"/>
              </a:rPr>
              <a:t>_requestDate</a:t>
            </a:r>
            <a:r>
              <a:rPr lang="zh-CN" altLang="zh-CN" sz="2000" dirty="0">
                <a:latin typeface="+mj-ea"/>
                <a:ea typeface="+mj-ea"/>
              </a:rPr>
              <a:t>,</a:t>
            </a:r>
            <a:r>
              <a:rPr lang="zh-CN" altLang="zh-CN" sz="2000" dirty="0">
                <a:solidFill>
                  <a:srgbClr val="800000"/>
                </a:solidFill>
                <a:latin typeface="+mj-ea"/>
                <a:ea typeface="+mj-ea"/>
              </a:rPr>
              <a:t>city</a:t>
            </a:r>
            <a:r>
              <a:rPr lang="zh-CN" altLang="zh-CN" sz="2000" dirty="0">
                <a:latin typeface="+mj-ea"/>
                <a:ea typeface="+mj-ea"/>
              </a:rPr>
              <a:t>,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</a:rPr>
              <a:t>getQueryTypeInString</a:t>
            </a:r>
            <a:r>
              <a:rPr lang="zh-CN" altLang="zh-CN" sz="2000" dirty="0">
                <a:latin typeface="+mj-ea"/>
                <a:ea typeface="+mj-ea"/>
              </a:rPr>
              <a:t>());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QIODevice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ReadOnly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|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QIODevice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Text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)){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//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成功打开数据文件，则由文件中读取</a:t>
            </a:r>
            <a:endParaRPr lang="en-US" altLang="zh-CN" sz="2000" dirty="0">
              <a:solidFill>
                <a:srgbClr val="008000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QTextStream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while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(!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atEnd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dataList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readLine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();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</a:rPr>
              <a:t>//</a:t>
            </a:r>
            <a:r>
              <a:rPr lang="zh-CN" altLang="zh-CN" sz="2000" dirty="0">
                <a:solidFill>
                  <a:srgbClr val="C0C0C0"/>
                </a:solidFill>
                <a:latin typeface="+mj-ea"/>
                <a:ea typeface="+mj-ea"/>
              </a:rPr>
              <a:t> </a:t>
            </a:r>
            <a:r>
              <a:rPr lang="zh-CN" altLang="zh-CN" sz="2000" dirty="0">
                <a:solidFill>
                  <a:srgbClr val="008000"/>
                </a:solidFill>
                <a:latin typeface="+mj-ea"/>
                <a:ea typeface="+mj-ea"/>
              </a:rPr>
              <a:t>数据导入完成，开始解析</a:t>
            </a:r>
            <a:endParaRPr lang="en-US" altLang="zh-CN" sz="2000" dirty="0">
              <a:solidFill>
                <a:srgbClr val="008000"/>
              </a:solidFill>
              <a:latin typeface="+mj-ea"/>
              <a:ea typeface="+mj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</a:rPr>
              <a:t>parseData</a:t>
            </a:r>
            <a:r>
              <a:rPr lang="zh-CN" altLang="zh-CN" sz="2000" dirty="0">
                <a:latin typeface="+mj-ea"/>
                <a:ea typeface="+mj-ea"/>
              </a:rPr>
              <a:t>(</a:t>
            </a:r>
            <a:r>
              <a:rPr lang="zh-CN" altLang="zh-CN" sz="2000" dirty="0">
                <a:solidFill>
                  <a:srgbClr val="092E64"/>
                </a:solidFill>
                <a:latin typeface="+mj-ea"/>
                <a:ea typeface="+mj-ea"/>
              </a:rPr>
              <a:t>dataList</a:t>
            </a:r>
            <a:r>
              <a:rPr lang="zh-CN" altLang="zh-CN" sz="2000" dirty="0">
                <a:latin typeface="+mj-ea"/>
                <a:ea typeface="+mj-ea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</a:rPr>
              <a:t>join</a:t>
            </a:r>
            <a:r>
              <a:rPr lang="zh-CN" altLang="zh-CN" sz="2000" dirty="0">
                <a:latin typeface="+mj-ea"/>
                <a:ea typeface="+mj-ea"/>
              </a:rPr>
              <a:t>(</a:t>
            </a:r>
            <a:r>
              <a:rPr lang="zh-CN" altLang="zh-CN" sz="2000" dirty="0">
                <a:solidFill>
                  <a:srgbClr val="800000"/>
                </a:solidFill>
                <a:latin typeface="+mj-ea"/>
                <a:ea typeface="+mj-ea"/>
              </a:rPr>
              <a:t>splitter</a:t>
            </a:r>
            <a:r>
              <a:rPr lang="zh-CN" altLang="zh-CN" sz="2000" dirty="0">
                <a:latin typeface="+mj-ea"/>
                <a:ea typeface="+mj-ea"/>
              </a:rPr>
              <a:t>).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  <a:ea typeface="+mj-ea"/>
              </a:rPr>
              <a:t>simplified</a:t>
            </a:r>
            <a:r>
              <a:rPr lang="zh-CN" altLang="zh-CN" sz="2000" dirty="0">
                <a:latin typeface="+mj-ea"/>
                <a:ea typeface="+mj-ea"/>
              </a:rPr>
              <a:t>()); 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F9CDC-55E5-4F90-9947-3392756E5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71" y="3872808"/>
            <a:ext cx="1181252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fName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"%1/%2-%3-%4.txt"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arg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dataPath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_requestDate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city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getQueryTypeInString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QFile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fName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QIODevice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WriteOnly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|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QIODevice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Text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)){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QTextStream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for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data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"\n"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 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qDebug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"打开文件错误"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F72C1E-F12C-4664-8451-71593BD9AAC8}"/>
              </a:ext>
            </a:extLst>
          </p:cNvPr>
          <p:cNvSpPr/>
          <p:nvPr/>
        </p:nvSpPr>
        <p:spPr>
          <a:xfrm>
            <a:off x="259774" y="1724891"/>
            <a:ext cx="10422082" cy="380796"/>
          </a:xfrm>
          <a:prstGeom prst="rect">
            <a:avLst/>
          </a:prstGeom>
          <a:solidFill>
            <a:srgbClr val="FFFF00">
              <a:alpha val="1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95CE3B-F701-4C3C-BF59-0323BFD74395}"/>
              </a:ext>
            </a:extLst>
          </p:cNvPr>
          <p:cNvSpPr/>
          <p:nvPr/>
        </p:nvSpPr>
        <p:spPr>
          <a:xfrm>
            <a:off x="259772" y="2677619"/>
            <a:ext cx="6764483" cy="623257"/>
          </a:xfrm>
          <a:prstGeom prst="rect">
            <a:avLst/>
          </a:prstGeom>
          <a:solidFill>
            <a:srgbClr val="FFFF00">
              <a:alpha val="1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3182F5-0D17-4AAB-9787-0BDC0153FFCE}"/>
              </a:ext>
            </a:extLst>
          </p:cNvPr>
          <p:cNvSpPr/>
          <p:nvPr/>
        </p:nvSpPr>
        <p:spPr>
          <a:xfrm>
            <a:off x="259772" y="4752314"/>
            <a:ext cx="3252355" cy="959246"/>
          </a:xfrm>
          <a:prstGeom prst="rect">
            <a:avLst/>
          </a:prstGeom>
          <a:solidFill>
            <a:srgbClr val="FFFF00">
              <a:alpha val="1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E5EB28-559D-46A6-927C-90BA7049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769"/>
            <a:ext cx="11812529" cy="4439569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7FC9749C-FB41-456D-BC13-EF92664318AF}"/>
              </a:ext>
            </a:extLst>
          </p:cNvPr>
          <p:cNvSpPr txBox="1">
            <a:spLocks/>
          </p:cNvSpPr>
          <p:nvPr/>
        </p:nvSpPr>
        <p:spPr>
          <a:xfrm>
            <a:off x="1045910" y="134674"/>
            <a:ext cx="3353065" cy="523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设计要点</a:t>
            </a:r>
          </a:p>
        </p:txBody>
      </p:sp>
    </p:spTree>
    <p:extLst>
      <p:ext uri="{BB962C8B-B14F-4D97-AF65-F5344CB8AC3E}">
        <p14:creationId xmlns:p14="http://schemas.microsoft.com/office/powerpoint/2010/main" val="184644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820</Words>
  <Application>Microsoft Office PowerPoint</Application>
  <PresentationFormat>宽屏</PresentationFormat>
  <Paragraphs>164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 Unicode MS</vt:lpstr>
      <vt:lpstr>等线</vt:lpstr>
      <vt:lpstr>黑体</vt:lpstr>
      <vt:lpstr>华文楷体</vt:lpstr>
      <vt:lpstr>华文新魏</vt:lpstr>
      <vt:lpstr>Agency FB</vt:lpstr>
      <vt:lpstr>Arial</vt:lpstr>
      <vt:lpstr>Constantia</vt:lpstr>
      <vt:lpstr>Franklin Gothic Book</vt:lpstr>
      <vt:lpstr>Times New Roman</vt:lpstr>
      <vt:lpstr>Wingdings</vt:lpstr>
      <vt:lpstr>Office 主题​​</vt:lpstr>
      <vt:lpstr>网络数据的获取与显示</vt:lpstr>
      <vt:lpstr>目录  Contents</vt:lpstr>
      <vt:lpstr>设计目标</vt:lpstr>
      <vt:lpstr>设计方案</vt:lpstr>
      <vt:lpstr>设计要点</vt:lpstr>
      <vt:lpstr>设计要点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成果展示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家林 周</dc:creator>
  <cp:lastModifiedBy>家林 周</cp:lastModifiedBy>
  <cp:revision>50</cp:revision>
  <dcterms:created xsi:type="dcterms:W3CDTF">2018-11-02T11:06:45Z</dcterms:created>
  <dcterms:modified xsi:type="dcterms:W3CDTF">2018-11-21T02:13:56Z</dcterms:modified>
</cp:coreProperties>
</file>