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Loan Approval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Joan Njuki</a:t>
            </a:r>
          </a:p>
          <a:p>
            <a:r>
              <a:t>Phase 3 Data Science Project</a:t>
            </a:r>
          </a:p>
          <a:p>
            <a:r>
              <a:t>Date: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Banks face challenges in predicting loan approvals accurately.</a:t>
            </a:r>
          </a:p>
          <a:p>
            <a:r>
              <a:t>Goal: Build a machine learning model to automate loan approval decisions.</a:t>
            </a:r>
          </a:p>
          <a:p>
            <a:r>
              <a:t>Outcome: Reduce risk and improve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Kaggle - Loan Approval Prediction Dataset.</a:t>
            </a:r>
          </a:p>
          <a:p>
            <a:r>
              <a:t>Rows: ~X records, Columns: 13 features.</a:t>
            </a:r>
          </a:p>
          <a:p>
            <a:r>
              <a:t>Key features: Income, CIBIL score, Loan amount, Education, Loan status.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Handled missing values.</a:t>
            </a:r>
          </a:p>
          <a:p>
            <a:r>
              <a:t>• Encoded categorical variables (e.g., education, self_employed).</a:t>
            </a:r>
          </a:p>
          <a:p>
            <a:r>
              <a:t>• Scaled numerical features where needed.</a:t>
            </a:r>
          </a:p>
          <a:p>
            <a:r>
              <a:t>• Split data into training and test 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used: Logistic Regression, Random Forest, XGBoost.</a:t>
            </a:r>
          </a:p>
          <a:p>
            <a:r>
              <a:t>Why chosen: Well-suited for classification tasks.</a:t>
            </a:r>
          </a:p>
          <a:p>
            <a:r>
              <a:t>Goal: Identify best-performing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Metrics: Accuracy, F1-score, Confusion Matrix.</a:t>
            </a:r>
          </a:p>
          <a:p>
            <a:r>
              <a:t>Random Forest achieved highest accuracy.</a:t>
            </a:r>
          </a:p>
          <a:p>
            <a:r>
              <a:t>Tuned hyperparameters for improved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Higher CIBIL scores strongly correlate with loan approval.</a:t>
            </a:r>
          </a:p>
          <a:p>
            <a:r>
              <a:t>• Annual income and loan amount ratios influence approvals.</a:t>
            </a:r>
          </a:p>
          <a:p>
            <a:r>
              <a:t>• Self-employed applicants have slightly lower approval rates.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Loan approval prediction is feasible with ML models.</a:t>
            </a:r>
          </a:p>
          <a:p>
            <a:r>
              <a:t>• Random Forest performed best for our dataset.</a:t>
            </a:r>
          </a:p>
          <a:p>
            <a:r>
              <a:t>• Future work: Enhance dataset and deploy as a web app.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235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Loan Approval Prediction Project</vt:lpstr>
      <vt:lpstr>Business Problem</vt:lpstr>
      <vt:lpstr>Dataset Overview</vt:lpstr>
      <vt:lpstr>Data Preparation</vt:lpstr>
      <vt:lpstr>Modeling</vt:lpstr>
      <vt:lpstr>Evaluation</vt:lpstr>
      <vt:lpstr>Key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lenovo</cp:lastModifiedBy>
  <cp:revision>2</cp:revision>
  <dcterms:created xsi:type="dcterms:W3CDTF">2013-01-27T09:14:16Z</dcterms:created>
  <dcterms:modified xsi:type="dcterms:W3CDTF">2025-07-25T08:13:56Z</dcterms:modified>
  <cp:category/>
</cp:coreProperties>
</file>