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B70D-C395-AA31-7C77-38C34A45A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88B57-F722-90D9-9FAB-9F3A14813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6225F-C72A-947B-B765-4CD212F4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34D-B68B-4929-BF22-24DDA73255B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40295-FC6F-368C-222F-57ECDB30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4325-69EA-BD93-8439-912025A5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B4E1-F9F6-4540-9BAE-14257596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2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65D6-0D3E-7278-5C40-4F8BF830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1C619-ADE4-3E40-8DDB-6E912ED5A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2E1C-5216-EF07-1A16-9772A458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34D-B68B-4929-BF22-24DDA73255B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F8EC2-81E6-8441-1A9B-FE7E52F3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80C1-1534-011F-B0BE-A06D03CC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B4E1-F9F6-4540-9BAE-14257596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0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01B73-C644-E2B7-4283-E12A32C3C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75AF5-F78A-ECD3-98A6-477803AAA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BF72D-C712-99BA-4100-53D60BD6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34D-B68B-4929-BF22-24DDA73255B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06F12-B80E-99EF-5CBE-E7585C76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D06B-4F2E-065C-9802-66D43AE7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B4E1-F9F6-4540-9BAE-14257596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2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4769-1215-D553-01C9-FD9BD2D5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9E123-53A8-283E-8E46-EC408B31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31EC-311F-6C0C-08E1-54D1CCAF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34D-B68B-4929-BF22-24DDA73255B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F86F7-FE0C-06CF-EDA9-10E3E132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22EB7-F7C4-51FE-46B2-3DFCB224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B4E1-F9F6-4540-9BAE-14257596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7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F673-6314-DCD4-018D-145FCAD1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33D5-3E95-04A4-3016-85615574E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8D83-0339-48B1-2C6D-087C2648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34D-B68B-4929-BF22-24DDA73255B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958B0-1802-F0BF-46F2-4914BF8A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CE8F-5090-B92F-5566-A79D4BE3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B4E1-F9F6-4540-9BAE-14257596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1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F81F-0D05-FE7E-76DC-53F7629D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CF6B6-77E8-880F-425B-380DDFB36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C1549-6F2E-2FAF-CB3F-25D4485E2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32E61-56DF-EC0D-8099-2900F0D7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34D-B68B-4929-BF22-24DDA73255B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7F5D9-B044-D0F1-3777-348BF42C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56BE2-8458-FFD1-374C-B34CF9E6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B4E1-F9F6-4540-9BAE-14257596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3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1475-1589-CD01-242A-45BD2CD3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67F22-A06E-B4BE-5A8D-09AE9B4C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DBF47-69A4-4E88-CBA0-6F1605278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5FD7D-21E1-F1F6-70B4-048002C1B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CC74E-1E81-F6AC-3C26-D9CA200B5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E6CFA-434E-BAD3-C6ED-A374BDC9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34D-B68B-4929-BF22-24DDA73255B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BDBE4-3BDF-E89C-9D62-559090C4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68FF8-B233-7675-6CC1-FD46946D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B4E1-F9F6-4540-9BAE-14257596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8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B7C8-F99B-1D50-B412-E7B70E53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A02B8-31F1-090D-5448-1C371BDC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34D-B68B-4929-BF22-24DDA73255B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237DC-22F5-7390-57A2-C608CA6F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83B82-496B-CCDE-B19F-F4D5021A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B4E1-F9F6-4540-9BAE-14257596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6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0B6C8-38A5-7949-11F5-4CFB4E31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34D-B68B-4929-BF22-24DDA73255B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2DDF3-4B5E-4445-6012-A57906C9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589DA-2070-EE00-105B-9A9A2F8C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B4E1-F9F6-4540-9BAE-14257596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7C57-15A9-323C-3F26-BB62DE9B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A3F9D-59B3-61ED-C774-F91237C0D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5F55-AAD9-A425-1A2F-463A96223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C3B38-9FDA-23E8-B680-F8AA8DDC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34D-B68B-4929-BF22-24DDA73255B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8CBCA-F4DF-1743-88F7-A23B3F84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8C9B-F4EE-ECA4-1E19-CF902CFC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B4E1-F9F6-4540-9BAE-14257596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98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9672-1226-595D-9BAC-3C2A503F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1E537-53C8-7927-ABE0-5A5F4BA98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8D127-7DA4-1304-D902-2E16B9C1C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63BFF-F1A7-8371-B649-7DE8C008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434D-B68B-4929-BF22-24DDA73255B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F836E-EB66-CFC6-17F0-FC621DC6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028C-75C2-FD2E-515C-502E2DDA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B4E1-F9F6-4540-9BAE-14257596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6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02D4F-E5F4-AF0A-B896-D01B3595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7F663-7ACD-0F07-9051-DEB499CA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CB2-ACC4-6D0B-41E6-5E65FB20F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434D-B68B-4929-BF22-24DDA73255B8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C0BA-EC22-F2FE-B84F-1503743B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0D341-D71D-9A43-5176-3C1113C3F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B4E1-F9F6-4540-9BAE-14257596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7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950578-CFA9-E039-E2CC-8977A841F657}"/>
              </a:ext>
            </a:extLst>
          </p:cNvPr>
          <p:cNvSpPr/>
          <p:nvPr/>
        </p:nvSpPr>
        <p:spPr>
          <a:xfrm>
            <a:off x="425245" y="167610"/>
            <a:ext cx="11358715" cy="265471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EE7F80-7E41-62E9-3CC9-0A209A4C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3678"/>
            <a:ext cx="10515600" cy="191191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Overall KPI Summary: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KPI panel shows the overall business performance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Total Sales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10.03M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Total Profit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-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0.14M (indicating a loss)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Profit Margin %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-0.01, which shows profitability is negative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Sales Growth %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1.08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– slight growth compared to last year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Total Sales Last Year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4.83M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Although sales have increased since last year, the business is currently facing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which needs strategic cost control and margin improvement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6A8D0-425D-C6CC-0C58-7CE09F0FF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21" y="3429000"/>
            <a:ext cx="9630697" cy="228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9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941451-4D26-8D88-856B-0670400E22FA}"/>
              </a:ext>
            </a:extLst>
          </p:cNvPr>
          <p:cNvSpPr/>
          <p:nvPr/>
        </p:nvSpPr>
        <p:spPr>
          <a:xfrm>
            <a:off x="545690" y="265471"/>
            <a:ext cx="11076039" cy="234499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AB53B-A4FE-68CF-6B1B-30C58BB7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565"/>
            <a:ext cx="10515600" cy="1325563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Daily Sales Overview: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line chart shows the fluctuation of daily sales throughout the month: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Peaks were observed around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Day 2 (502K)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Day 11 (453K)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Day 18 (485K)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Day 20 (499K)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Low-performing days include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Day 6 (185K)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Day 14 (184K)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Day 26 (99K)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These patterns help understand customer behavior and optimize promotional strategies on low-performing days.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6E0E9-3FD8-B68A-408F-A75203F86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0" y="2911222"/>
            <a:ext cx="11076039" cy="34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237BD9-FF00-5E17-18AD-18DF14FF0C11}"/>
              </a:ext>
            </a:extLst>
          </p:cNvPr>
          <p:cNvSpPr/>
          <p:nvPr/>
        </p:nvSpPr>
        <p:spPr>
          <a:xfrm>
            <a:off x="457200" y="516193"/>
            <a:ext cx="11238271" cy="221225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09CA43-8716-8C1F-E61F-A789A3717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74" y="807651"/>
            <a:ext cx="1084252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Company-wise Distribution of Deal Sizes: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bar chart shows which companies have the highest number of deals.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Euro Shopping Channel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leading significantly with the highest number of deals, followed by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 Gifts Distributors Ltd.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remaining companies have comparatively fewer deal counts. This insight helps identify top-performing clients in terms of deal volume.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CB89FD-0458-DC29-6960-698A7215C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3" y="3019910"/>
            <a:ext cx="10842523" cy="36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9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640043-207A-6999-61E9-C2EE31ADB68D}"/>
              </a:ext>
            </a:extLst>
          </p:cNvPr>
          <p:cNvSpPr/>
          <p:nvPr/>
        </p:nvSpPr>
        <p:spPr>
          <a:xfrm>
            <a:off x="693174" y="280220"/>
            <a:ext cx="10660626" cy="230074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FB4C6-B8F2-7316-6C2A-17257DC4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5061"/>
            <a:ext cx="10515600" cy="132556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Product Line-wise Sales Performance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donut chart shows sales performance by product line: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Classic Cars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have the highest sales share (39.07%)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Followed by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Vintage Cars (18.97%)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Trucks and Buses (11.63%)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Motorcycles (11.24%)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Trains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contribute the least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helps identify the most and least profitable product lines for better resource allocation and marketing efforts.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522A8-2D2C-0CEF-8C3F-3428D5712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4" y="2879380"/>
            <a:ext cx="10660626" cy="34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2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Overall KPI Summary: This KPI panel shows the overall business performance: Total Sales: 10.03M Total Profit: -0.14M (indicating a loss) Profit Margin %: -0.01, which shows profitability is negative Sales Growth %: 1.08 – slight growth compared to last year Total Sales Last Year: 4.83M Although sales have increased since last year, the business is currently facing a loss, which needs strategic cost control and margin improvement. </vt:lpstr>
      <vt:lpstr>Daily Sales Overview: This line chart shows the fluctuation of daily sales throughout the month: Peaks were observed around Day 2 (502K), Day 11 (453K), Day 18 (485K), and Day 20 (499K) Low-performing days include Day 6 (185K), Day 14 (184K), and Day 26 (99K) These patterns help understand customer behavior and optimize promotional strategies on low-performing days. </vt:lpstr>
      <vt:lpstr>PowerPoint Presentation</vt:lpstr>
      <vt:lpstr>Product Line-wise Sales Performance: This donut chart shows sales performance by product line: Classic Cars have the highest sales share (39.07%) Followed by Vintage Cars (18.97%), Trucks and Buses (11.63%), and Motorcycles (11.24%) Trains contribute the least This helps identify the most and least profitable product lines for better resource allocation and marketing efforts.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nickkumar366@gmail.com</dc:creator>
  <cp:lastModifiedBy>nickkumar366@gmail.com</cp:lastModifiedBy>
  <cp:revision>1</cp:revision>
  <dcterms:created xsi:type="dcterms:W3CDTF">2025-05-31T14:04:47Z</dcterms:created>
  <dcterms:modified xsi:type="dcterms:W3CDTF">2025-05-31T14:05:14Z</dcterms:modified>
</cp:coreProperties>
</file>