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AF660-AE86-443D-BC5B-310411215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81B4FE-942A-4578-B1C1-B5EA68E3A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007DA9-5F11-4F58-89BF-D466DCD83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0B32-6070-4B7A-89DB-3FF20B608EB0}" type="datetimeFigureOut">
              <a:rPr lang="de-DE" smtClean="0"/>
              <a:t>13.03.2022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33256-D009-46CD-8096-AC0D54624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DCB89C-970F-4EBE-BE79-8FFE2B16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C424-63A8-4F0F-B8DC-7BF05EB04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97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D7051-520B-48BB-AFE9-F0D963EEE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4DA971-F013-45B2-9C68-7E55FC0EF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8FCE42-0D1C-4AAB-BBEB-C3FD5F582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0B32-6070-4B7A-89DB-3FF20B608EB0}" type="datetimeFigureOut">
              <a:rPr lang="de-DE" smtClean="0"/>
              <a:t>13.03.2022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65F08B-2D56-4352-95AC-FCF0BB3F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CF69C3-54CA-4723-B9A8-3B8B32BE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C424-63A8-4F0F-B8DC-7BF05EB04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81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D3448CD-A0C9-4CF3-AF6C-8E3E60678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2116F3-BC2D-4EF5-87A4-59538AD18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F0FA3C-3661-46D8-90B5-AD3F8AB9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0B32-6070-4B7A-89DB-3FF20B608EB0}" type="datetimeFigureOut">
              <a:rPr lang="de-DE" smtClean="0"/>
              <a:t>13.03.2022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7A3A92-9EAD-47F1-940E-F4190CDB5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12F93F-00F0-43B3-9CCF-9285DAD02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C424-63A8-4F0F-B8DC-7BF05EB04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89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A03D57-442A-4ED2-A8AA-258DA5431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CAF53E-451B-4488-8D7B-DE9992C4A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48A4D7-3795-429F-8FCF-ACFF64F5B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0B32-6070-4B7A-89DB-3FF20B608EB0}" type="datetimeFigureOut">
              <a:rPr lang="de-DE" smtClean="0"/>
              <a:t>13.03.2022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C1DC5C-679E-4346-B442-5711B230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355F5E-995D-49CD-BD87-522E5BC4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C424-63A8-4F0F-B8DC-7BF05EB04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27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5F2280-09D7-4A87-B2BF-0F993D09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77E5B3-15BE-44A3-9268-9E8429627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4F0E8A-BB75-4B3B-AB34-6A59128F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0B32-6070-4B7A-89DB-3FF20B608EB0}" type="datetimeFigureOut">
              <a:rPr lang="de-DE" smtClean="0"/>
              <a:t>13.03.2022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69E977-F69A-43DE-8B69-D6E3D63C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4607C6-1437-4D39-AE4D-2A6720A5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C424-63A8-4F0F-B8DC-7BF05EB04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32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493F4-C51C-4531-846D-2BB2828E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1DB5BA-CC3B-42A6-81CB-A1D2E1E1B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C11A95-D278-42CA-B96F-9182EADDC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DBD41D-5BFE-4F4B-9BBA-2C99D095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0B32-6070-4B7A-89DB-3FF20B608EB0}" type="datetimeFigureOut">
              <a:rPr lang="de-DE" smtClean="0"/>
              <a:t>13.03.2022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A3F803-AD09-4D96-A50F-725562FA3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04860F-07A7-4802-BAD6-1CCBE8CF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C424-63A8-4F0F-B8DC-7BF05EB04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84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F0191A-E240-4ACE-9049-84A9F9471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DAC2D4-B71E-430D-BCAE-526CF520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06AB44-97CF-42C3-8985-66EA589B6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A07028-71D2-41E4-A14C-B9C5CE970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8FA9217-48C5-4161-8AB8-2304AA85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90F64D-39B9-48E2-AC33-23F5F4C35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0B32-6070-4B7A-89DB-3FF20B608EB0}" type="datetimeFigureOut">
              <a:rPr lang="de-DE" smtClean="0"/>
              <a:t>13.03.2022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8D7CDDF-84F2-4375-A03A-88A9D753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3B9CDB-7D26-4073-89BA-DFADD39C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C424-63A8-4F0F-B8DC-7BF05EB04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58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3E284-DD60-4729-9A3F-AD520FE1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D1231D-DCC6-4E17-A4F7-DF56E2D6A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0B32-6070-4B7A-89DB-3FF20B608EB0}" type="datetimeFigureOut">
              <a:rPr lang="de-DE" smtClean="0"/>
              <a:t>13.03.2022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3DF582-D06D-49BA-BCB6-75E795A2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DA5A36-D37C-499A-8AE1-F8A00DD0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C424-63A8-4F0F-B8DC-7BF05EB04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945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A2CB6C-727B-441C-A9C2-4DDAA1B5F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0B32-6070-4B7A-89DB-3FF20B608EB0}" type="datetimeFigureOut">
              <a:rPr lang="de-DE" smtClean="0"/>
              <a:t>13.03.2022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FAC8608-3AC8-4EC5-B4D8-7FFF038E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3F2A7E-6F3F-47E3-8438-E821F7C9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C424-63A8-4F0F-B8DC-7BF05EB04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65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25DCF-2129-4550-A5F1-6341CD374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7E2947-879D-494B-A52B-ED3317A16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2ED421-B341-4F3C-A403-FF7310A04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424BDB-1764-494A-8720-4E497D7D1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0B32-6070-4B7A-89DB-3FF20B608EB0}" type="datetimeFigureOut">
              <a:rPr lang="de-DE" smtClean="0"/>
              <a:t>13.03.2022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274164-6322-4D33-A34C-DE7C80EC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3D2A76-0A3B-4989-B886-016A3756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C424-63A8-4F0F-B8DC-7BF05EB04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7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99319-890A-4C0D-A851-9414C32E9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38E2F9F-9226-4F56-931A-04F3627E5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777213-0CA5-41CE-9913-55F385269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355D61-4F31-4A4C-80AE-E61F938C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0B32-6070-4B7A-89DB-3FF20B608EB0}" type="datetimeFigureOut">
              <a:rPr lang="de-DE" smtClean="0"/>
              <a:t>13.03.2022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6D4C2C-C076-4B71-ACAC-1783EA77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A82C66-2205-4907-A985-1B1DE6360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C424-63A8-4F0F-B8DC-7BF05EB04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18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DD176EA-5B0B-47AB-97F6-7833A9360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52F69D-B8F2-4F78-B71D-C98856E9A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FB4988-E0DD-46B4-B0F9-91EF5EA5B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40B32-6070-4B7A-89DB-3FF20B608EB0}" type="datetimeFigureOut">
              <a:rPr lang="de-DE" smtClean="0"/>
              <a:t>13.03.2022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7E91D7-3F94-4F50-B10C-F6AC5BA16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7605A5-3DFA-49BE-A25A-146B44D21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5C424-63A8-4F0F-B8DC-7BF05EB04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66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969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A6BB2AC-6A1B-4A49-BBA6-3AA016F41D47}"/>
              </a:ext>
            </a:extLst>
          </p:cNvPr>
          <p:cNvSpPr txBox="1"/>
          <p:nvPr/>
        </p:nvSpPr>
        <p:spPr>
          <a:xfrm>
            <a:off x="4208239" y="3244334"/>
            <a:ext cx="377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[Dieser Inhalt ist vorab nicht zu sehen]</a:t>
            </a:r>
          </a:p>
        </p:txBody>
      </p:sp>
    </p:spTree>
    <p:extLst>
      <p:ext uri="{BB962C8B-B14F-4D97-AF65-F5344CB8AC3E}">
        <p14:creationId xmlns:p14="http://schemas.microsoft.com/office/powerpoint/2010/main" val="353786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3294764-41B1-4065-82FD-5EB052FCA6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23" b="3380"/>
          <a:stretch/>
        </p:blipFill>
        <p:spPr>
          <a:xfrm>
            <a:off x="2285642" y="632625"/>
            <a:ext cx="7620715" cy="55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54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1974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Thran, Johannes</dc:creator>
  <cp:lastModifiedBy>Thran, Johannes</cp:lastModifiedBy>
  <cp:revision>4</cp:revision>
  <dcterms:created xsi:type="dcterms:W3CDTF">2022-03-13T09:44:29Z</dcterms:created>
  <dcterms:modified xsi:type="dcterms:W3CDTF">2022-03-13T10:45:44Z</dcterms:modified>
</cp:coreProperties>
</file>