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10"/>
  </p:notesMasterIdLst>
  <p:handoutMasterIdLst>
    <p:handoutMasterId r:id="rId11"/>
  </p:handoutMasterIdLst>
  <p:sldIdLst>
    <p:sldId id="2549" r:id="rId2"/>
    <p:sldId id="2552" r:id="rId3"/>
    <p:sldId id="2553" r:id="rId4"/>
    <p:sldId id="2554" r:id="rId5"/>
    <p:sldId id="2538" r:id="rId6"/>
    <p:sldId id="2556" r:id="rId7"/>
    <p:sldId id="2557" r:id="rId8"/>
    <p:sldId id="2555" r:id="rId9"/>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AE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34" autoAdjust="0"/>
  </p:normalViewPr>
  <p:slideViewPr>
    <p:cSldViewPr snapToGrid="0">
      <p:cViewPr varScale="1">
        <p:scale>
          <a:sx n="72" d="100"/>
          <a:sy n="72" d="100"/>
        </p:scale>
        <p:origin x="618" y="78"/>
      </p:cViewPr>
      <p:guideLst/>
    </p:cSldViewPr>
  </p:slideViewPr>
  <p:notesTextViewPr>
    <p:cViewPr>
      <p:scale>
        <a:sx n="1" d="1"/>
        <a:sy n="1" d="1"/>
      </p:scale>
      <p:origin x="0" y="0"/>
    </p:cViewPr>
  </p:notesTextViewPr>
  <p:notesViewPr>
    <p:cSldViewPr snapToGrid="0">
      <p:cViewPr varScale="1">
        <p:scale>
          <a:sx n="88" d="100"/>
          <a:sy n="88" d="100"/>
        </p:scale>
        <p:origin x="281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6E8FA38E-9F41-1A45-879F-0B93BA5093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dirty="0"/>
          </a:p>
        </p:txBody>
      </p:sp>
      <p:sp>
        <p:nvSpPr>
          <p:cNvPr id="4" name="Espaço Reservado para Rodapé 3">
            <a:extLst>
              <a:ext uri="{FF2B5EF4-FFF2-40B4-BE49-F238E27FC236}">
                <a16:creationId xmlns:a16="http://schemas.microsoft.com/office/drawing/2014/main" id="{6F016A96-BC72-0640-9AEE-870574F388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dirty="0"/>
          </a:p>
        </p:txBody>
      </p:sp>
      <p:sp>
        <p:nvSpPr>
          <p:cNvPr id="5" name="Espaço Reservado para o Número do Slide 4">
            <a:extLst>
              <a:ext uri="{FF2B5EF4-FFF2-40B4-BE49-F238E27FC236}">
                <a16:creationId xmlns:a16="http://schemas.microsoft.com/office/drawing/2014/main" id="{9B0B091C-A27C-3C4B-82F1-DDBD9A0282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801FC8B-EC93-C64D-BBD2-37E30DAF45BC}" type="slidenum">
              <a:rPr lang="pt-BR" smtClean="0"/>
              <a:t>‹nº›</a:t>
            </a:fld>
            <a:endParaRPr lang="pt-BR" dirty="0"/>
          </a:p>
        </p:txBody>
      </p:sp>
      <p:sp>
        <p:nvSpPr>
          <p:cNvPr id="3" name="Espaço Reservado para Data 2">
            <a:extLst>
              <a:ext uri="{FF2B5EF4-FFF2-40B4-BE49-F238E27FC236}">
                <a16:creationId xmlns:a16="http://schemas.microsoft.com/office/drawing/2014/main" id="{587D4734-4CAE-4B5B-A5BF-2204F730257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7B4DD0A-8661-4E8F-A966-EE4042C290AA}" type="datetime1">
              <a:rPr lang="pt-BR" smtClean="0"/>
              <a:t>25/11/2022</a:t>
            </a:fld>
            <a:endParaRPr lang="pt-BR" dirty="0"/>
          </a:p>
        </p:txBody>
      </p:sp>
    </p:spTree>
    <p:extLst>
      <p:ext uri="{BB962C8B-B14F-4D97-AF65-F5344CB8AC3E}">
        <p14:creationId xmlns:p14="http://schemas.microsoft.com/office/powerpoint/2010/main" val="39608117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noProof="0"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D3ABD6B4-32CA-4066-AD90-074E076E9400}" type="datetime1">
              <a:rPr lang="pt-BR" noProof="0" smtClean="0"/>
              <a:t>25/11/2022</a:t>
            </a:fld>
            <a:endParaRPr lang="pt-BR" noProof="0" dirty="0"/>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BR" noProof="0"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noProof="0" dirty="0"/>
              <a:t>Clique para editar o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noProof="0" dirty="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7D111EE-B1CE-3F40-8B0E-AB6A92B85452}" type="slidenum">
              <a:rPr lang="pt-BR" noProof="0" smtClean="0"/>
              <a:t>‹nº›</a:t>
            </a:fld>
            <a:endParaRPr lang="pt-BR" noProof="0" dirty="0"/>
          </a:p>
        </p:txBody>
      </p:sp>
    </p:spTree>
    <p:extLst>
      <p:ext uri="{BB962C8B-B14F-4D97-AF65-F5344CB8AC3E}">
        <p14:creationId xmlns:p14="http://schemas.microsoft.com/office/powerpoint/2010/main" val="16568497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10"/>
          </p:nvPr>
        </p:nvSpPr>
        <p:spPr/>
        <p:txBody>
          <a:bodyPr rtlCol="0"/>
          <a:lstStyle/>
          <a:p>
            <a:pPr rtl="0"/>
            <a:fld id="{07D111EE-B1CE-3F40-8B0E-AB6A92B85452}" type="slidenum">
              <a:rPr lang="pt-BR" smtClean="0"/>
              <a:t>1</a:t>
            </a:fld>
            <a:endParaRPr lang="pt-BR" dirty="0"/>
          </a:p>
        </p:txBody>
      </p:sp>
    </p:spTree>
    <p:extLst>
      <p:ext uri="{BB962C8B-B14F-4D97-AF65-F5344CB8AC3E}">
        <p14:creationId xmlns:p14="http://schemas.microsoft.com/office/powerpoint/2010/main" val="1850348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10"/>
          </p:nvPr>
        </p:nvSpPr>
        <p:spPr/>
        <p:txBody>
          <a:bodyPr rtlCol="0"/>
          <a:lstStyle/>
          <a:p>
            <a:pPr rtl="0"/>
            <a:fld id="{07D111EE-B1CE-3F40-8B0E-AB6A92B85452}" type="slidenum">
              <a:rPr lang="pt-BR" smtClean="0"/>
              <a:t>2</a:t>
            </a:fld>
            <a:endParaRPr lang="pt-BR" dirty="0"/>
          </a:p>
        </p:txBody>
      </p:sp>
    </p:spTree>
    <p:extLst>
      <p:ext uri="{BB962C8B-B14F-4D97-AF65-F5344CB8AC3E}">
        <p14:creationId xmlns:p14="http://schemas.microsoft.com/office/powerpoint/2010/main" val="2787363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10"/>
          </p:nvPr>
        </p:nvSpPr>
        <p:spPr/>
        <p:txBody>
          <a:bodyPr rtlCol="0"/>
          <a:lstStyle/>
          <a:p>
            <a:pPr rtl="0"/>
            <a:fld id="{07D111EE-B1CE-3F40-8B0E-AB6A92B85452}" type="slidenum">
              <a:rPr lang="pt-BR" smtClean="0"/>
              <a:t>3</a:t>
            </a:fld>
            <a:endParaRPr lang="pt-BR" dirty="0"/>
          </a:p>
        </p:txBody>
      </p:sp>
    </p:spTree>
    <p:extLst>
      <p:ext uri="{BB962C8B-B14F-4D97-AF65-F5344CB8AC3E}">
        <p14:creationId xmlns:p14="http://schemas.microsoft.com/office/powerpoint/2010/main" val="3043892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10"/>
          </p:nvPr>
        </p:nvSpPr>
        <p:spPr/>
        <p:txBody>
          <a:bodyPr rtlCol="0"/>
          <a:lstStyle/>
          <a:p>
            <a:pPr rtl="0"/>
            <a:fld id="{07D111EE-B1CE-3F40-8B0E-AB6A92B85452}" type="slidenum">
              <a:rPr lang="pt-BR" smtClean="0"/>
              <a:t>4</a:t>
            </a:fld>
            <a:endParaRPr lang="pt-BR" dirty="0"/>
          </a:p>
        </p:txBody>
      </p:sp>
    </p:spTree>
    <p:extLst>
      <p:ext uri="{BB962C8B-B14F-4D97-AF65-F5344CB8AC3E}">
        <p14:creationId xmlns:p14="http://schemas.microsoft.com/office/powerpoint/2010/main" val="3153846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10"/>
          </p:nvPr>
        </p:nvSpPr>
        <p:spPr/>
        <p:txBody>
          <a:bodyPr rtlCol="0"/>
          <a:lstStyle/>
          <a:p>
            <a:pPr rtl="0"/>
            <a:fld id="{07D111EE-B1CE-3F40-8B0E-AB6A92B85452}" type="slidenum">
              <a:rPr lang="pt-BR" smtClean="0"/>
              <a:t>5</a:t>
            </a:fld>
            <a:endParaRPr lang="pt-BR" dirty="0"/>
          </a:p>
        </p:txBody>
      </p:sp>
    </p:spTree>
    <p:extLst>
      <p:ext uri="{BB962C8B-B14F-4D97-AF65-F5344CB8AC3E}">
        <p14:creationId xmlns:p14="http://schemas.microsoft.com/office/powerpoint/2010/main" val="4272485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10"/>
          </p:nvPr>
        </p:nvSpPr>
        <p:spPr/>
        <p:txBody>
          <a:bodyPr rtlCol="0"/>
          <a:lstStyle/>
          <a:p>
            <a:pPr rtl="0"/>
            <a:fld id="{07D111EE-B1CE-3F40-8B0E-AB6A92B85452}" type="slidenum">
              <a:rPr lang="pt-BR" smtClean="0"/>
              <a:t>6</a:t>
            </a:fld>
            <a:endParaRPr lang="pt-BR" dirty="0"/>
          </a:p>
        </p:txBody>
      </p:sp>
    </p:spTree>
    <p:extLst>
      <p:ext uri="{BB962C8B-B14F-4D97-AF65-F5344CB8AC3E}">
        <p14:creationId xmlns:p14="http://schemas.microsoft.com/office/powerpoint/2010/main" val="2558838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10"/>
          </p:nvPr>
        </p:nvSpPr>
        <p:spPr/>
        <p:txBody>
          <a:bodyPr rtlCol="0"/>
          <a:lstStyle/>
          <a:p>
            <a:pPr rtl="0"/>
            <a:fld id="{07D111EE-B1CE-3F40-8B0E-AB6A92B85452}" type="slidenum">
              <a:rPr lang="pt-BR" smtClean="0"/>
              <a:t>7</a:t>
            </a:fld>
            <a:endParaRPr lang="pt-BR" dirty="0"/>
          </a:p>
        </p:txBody>
      </p:sp>
    </p:spTree>
    <p:extLst>
      <p:ext uri="{BB962C8B-B14F-4D97-AF65-F5344CB8AC3E}">
        <p14:creationId xmlns:p14="http://schemas.microsoft.com/office/powerpoint/2010/main" val="1866179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lide de Título">
    <p:bg>
      <p:bgPr>
        <a:solidFill>
          <a:schemeClr val="tx1"/>
        </a:solidFill>
        <a:effectLst/>
      </p:bgPr>
    </p:bg>
    <p:spTree>
      <p:nvGrpSpPr>
        <p:cNvPr id="1" name=""/>
        <p:cNvGrpSpPr/>
        <p:nvPr/>
      </p:nvGrpSpPr>
      <p:grpSpPr>
        <a:xfrm>
          <a:off x="0" y="0"/>
          <a:ext cx="0" cy="0"/>
          <a:chOff x="0" y="0"/>
          <a:chExt cx="0" cy="0"/>
        </a:xfrm>
      </p:grpSpPr>
      <p:sp>
        <p:nvSpPr>
          <p:cNvPr id="4" name="Espaço Reservado para Dat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BBDEDA52-767F-41F7-8482-3EE06FA90469}" type="datetime1">
              <a:rPr lang="pt-BR" noProof="0" smtClean="0"/>
              <a:t>25/11/2022</a:t>
            </a:fld>
            <a:endParaRPr lang="pt-BR" noProof="0" dirty="0"/>
          </a:p>
        </p:txBody>
      </p:sp>
      <p:sp>
        <p:nvSpPr>
          <p:cNvPr id="5" name="Espaço Reservado para Rodapé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pt-BR" noProof="0" dirty="0"/>
          </a:p>
        </p:txBody>
      </p:sp>
      <p:sp>
        <p:nvSpPr>
          <p:cNvPr id="6" name="Espaço Reservado para o Número do Slide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
        <p:nvSpPr>
          <p:cNvPr id="2" name="Título 1"/>
          <p:cNvSpPr>
            <a:spLocks noGrp="1"/>
          </p:cNvSpPr>
          <p:nvPr>
            <p:ph type="ctrTitle"/>
          </p:nvPr>
        </p:nvSpPr>
        <p:spPr>
          <a:xfrm>
            <a:off x="1058669" y="854538"/>
            <a:ext cx="4567608" cy="3566160"/>
          </a:xfrm>
        </p:spPr>
        <p:txBody>
          <a:bodyPr rtlCol="0" anchor="b">
            <a:normAutofit/>
          </a:bodyPr>
          <a:lstStyle>
            <a:lvl1pPr algn="l">
              <a:lnSpc>
                <a:spcPct val="90000"/>
              </a:lnSpc>
              <a:defRPr sz="5400" spc="-50" baseline="0">
                <a:solidFill>
                  <a:schemeClr val="bg1"/>
                </a:solidFill>
              </a:defRPr>
            </a:lvl1pPr>
          </a:lstStyle>
          <a:p>
            <a:pPr rtl="0"/>
            <a:r>
              <a:rPr lang="pt-BR" noProof="0"/>
              <a:t>Clique para editar o título Mestre</a:t>
            </a:r>
            <a:endParaRPr lang="pt-BR" noProof="0" dirty="0"/>
          </a:p>
        </p:txBody>
      </p:sp>
      <p:sp>
        <p:nvSpPr>
          <p:cNvPr id="3" name="Subtítulo 2"/>
          <p:cNvSpPr>
            <a:spLocks noGrp="1"/>
          </p:cNvSpPr>
          <p:nvPr>
            <p:ph type="subTitle" idx="1" hasCustomPrompt="1"/>
          </p:nvPr>
        </p:nvSpPr>
        <p:spPr>
          <a:xfrm>
            <a:off x="1061440" y="4429842"/>
            <a:ext cx="4567608" cy="1143000"/>
          </a:xfrm>
        </p:spPr>
        <p:txBody>
          <a:bodyPr lIns="91440" rIns="91440" rtlCol="0">
            <a:normAutofit/>
          </a:bodyPr>
          <a:lstStyle>
            <a:lvl1pPr marL="0" indent="0" algn="l">
              <a:buNone/>
              <a:defRPr sz="16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pt-BR" noProof="0" dirty="0"/>
              <a:t>Clique para editar o subtítulo</a:t>
            </a:r>
          </a:p>
        </p:txBody>
      </p:sp>
      <p:sp>
        <p:nvSpPr>
          <p:cNvPr id="12" name="Espaço Reservado para Imagem 11">
            <a:extLst>
              <a:ext uri="{FF2B5EF4-FFF2-40B4-BE49-F238E27FC236}">
                <a16:creationId xmlns:a16="http://schemas.microsoft.com/office/drawing/2014/main" id="{C28A7DB8-FEA5-5A4A-85DF-FA1ADFB3EFC5}"/>
              </a:ext>
            </a:extLst>
          </p:cNvPr>
          <p:cNvSpPr>
            <a:spLocks noGrp="1"/>
          </p:cNvSpPr>
          <p:nvPr>
            <p:ph type="pic" sz="quarter" idx="13"/>
          </p:nvPr>
        </p:nvSpPr>
        <p:spPr>
          <a:xfrm>
            <a:off x="4933721" y="-19458"/>
            <a:ext cx="7261837" cy="6877457"/>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 name="connsiteX0" fmla="*/ 3993491 w 8464509"/>
              <a:gd name="connsiteY0" fmla="*/ 19455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993491 w 8464509"/>
              <a:gd name="connsiteY6" fmla="*/ 19455 h 6858000"/>
              <a:gd name="connsiteX0" fmla="*/ 3993491 w 8464509"/>
              <a:gd name="connsiteY0" fmla="*/ 19455 h 6858000"/>
              <a:gd name="connsiteX1" fmla="*/ 3440072 w 8464509"/>
              <a:gd name="connsiteY1" fmla="*/ 37000 h 6858000"/>
              <a:gd name="connsiteX2" fmla="*/ 8464509 w 8464509"/>
              <a:gd name="connsiteY2" fmla="*/ 0 h 6858000"/>
              <a:gd name="connsiteX3" fmla="*/ 8464509 w 8464509"/>
              <a:gd name="connsiteY3" fmla="*/ 6858000 h 6858000"/>
              <a:gd name="connsiteX4" fmla="*/ 0 w 8464509"/>
              <a:gd name="connsiteY4" fmla="*/ 6858000 h 6858000"/>
              <a:gd name="connsiteX5" fmla="*/ 3993491 w 8464509"/>
              <a:gd name="connsiteY5" fmla="*/ 19455 h 6858000"/>
              <a:gd name="connsiteX0" fmla="*/ 3993491 w 8464509"/>
              <a:gd name="connsiteY0" fmla="*/ 19455 h 6858000"/>
              <a:gd name="connsiteX1" fmla="*/ 8464509 w 8464509"/>
              <a:gd name="connsiteY1" fmla="*/ 0 h 6858000"/>
              <a:gd name="connsiteX2" fmla="*/ 8464509 w 8464509"/>
              <a:gd name="connsiteY2" fmla="*/ 6858000 h 6858000"/>
              <a:gd name="connsiteX3" fmla="*/ 0 w 8464509"/>
              <a:gd name="connsiteY3" fmla="*/ 6858000 h 6858000"/>
              <a:gd name="connsiteX4" fmla="*/ 3993491 w 8464509"/>
              <a:gd name="connsiteY4" fmla="*/ 19455 h 6858000"/>
              <a:gd name="connsiteX0" fmla="*/ 4061557 w 8464509"/>
              <a:gd name="connsiteY0" fmla="*/ 0 h 6858001"/>
              <a:gd name="connsiteX1" fmla="*/ 8464509 w 8464509"/>
              <a:gd name="connsiteY1" fmla="*/ 1 h 6858001"/>
              <a:gd name="connsiteX2" fmla="*/ 8464509 w 8464509"/>
              <a:gd name="connsiteY2" fmla="*/ 6858001 h 6858001"/>
              <a:gd name="connsiteX3" fmla="*/ 0 w 8464509"/>
              <a:gd name="connsiteY3" fmla="*/ 6858001 h 6858001"/>
              <a:gd name="connsiteX4" fmla="*/ 4061557 w 8464509"/>
              <a:gd name="connsiteY4" fmla="*/ 0 h 6858001"/>
              <a:gd name="connsiteX0" fmla="*/ 5059852 w 8464509"/>
              <a:gd name="connsiteY0" fmla="*/ 19454 h 6858000"/>
              <a:gd name="connsiteX1" fmla="*/ 8464509 w 8464509"/>
              <a:gd name="connsiteY1" fmla="*/ 0 h 6858000"/>
              <a:gd name="connsiteX2" fmla="*/ 8464509 w 8464509"/>
              <a:gd name="connsiteY2" fmla="*/ 6858000 h 6858000"/>
              <a:gd name="connsiteX3" fmla="*/ 0 w 8464509"/>
              <a:gd name="connsiteY3" fmla="*/ 6858000 h 6858000"/>
              <a:gd name="connsiteX4" fmla="*/ 5059852 w 8464509"/>
              <a:gd name="connsiteY4" fmla="*/ 19454 h 6858000"/>
              <a:gd name="connsiteX0" fmla="*/ 4061557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61557 w 8464509"/>
              <a:gd name="connsiteY4" fmla="*/ 0 h 6877457"/>
              <a:gd name="connsiteX0" fmla="*/ 4040810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4509"/>
              <a:gd name="connsiteY0" fmla="*/ 0 h 6877457"/>
              <a:gd name="connsiteX1" fmla="*/ 8464509 w 8464509"/>
              <a:gd name="connsiteY1" fmla="*/ 143986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8658"/>
              <a:gd name="connsiteY0" fmla="*/ 0 h 6877457"/>
              <a:gd name="connsiteX1" fmla="*/ 8468658 w 8468658"/>
              <a:gd name="connsiteY1" fmla="*/ 12341 h 6877457"/>
              <a:gd name="connsiteX2" fmla="*/ 8464509 w 8468658"/>
              <a:gd name="connsiteY2" fmla="*/ 6877457 h 6877457"/>
              <a:gd name="connsiteX3" fmla="*/ 0 w 8468658"/>
              <a:gd name="connsiteY3" fmla="*/ 6877457 h 6877457"/>
              <a:gd name="connsiteX4" fmla="*/ 4040810 w 8468658"/>
              <a:gd name="connsiteY4" fmla="*/ 0 h 6877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8658" h="6877457">
                <a:moveTo>
                  <a:pt x="4040810" y="0"/>
                </a:moveTo>
                <a:lnTo>
                  <a:pt x="8468658" y="12341"/>
                </a:lnTo>
                <a:lnTo>
                  <a:pt x="8464509" y="6877457"/>
                </a:lnTo>
                <a:lnTo>
                  <a:pt x="0" y="6877457"/>
                </a:lnTo>
                <a:lnTo>
                  <a:pt x="4040810" y="0"/>
                </a:lnTo>
                <a:close/>
              </a:path>
            </a:pathLst>
          </a:custGeom>
          <a:solidFill>
            <a:schemeClr val="accent4"/>
          </a:solidFill>
        </p:spPr>
        <p:txBody>
          <a:bodyPr wrap="square" rtlCol="0">
            <a:noAutofit/>
          </a:bodyPr>
          <a:lstStyle/>
          <a:p>
            <a:pPr rtl="0"/>
            <a:r>
              <a:rPr lang="pt-BR" noProof="0"/>
              <a:t>Clique no ícone para adicionar uma imagem</a:t>
            </a:r>
            <a:endParaRPr lang="pt-BR" noProof="0" dirty="0"/>
          </a:p>
        </p:txBody>
      </p:sp>
      <p:sp>
        <p:nvSpPr>
          <p:cNvPr id="14" name="Triângulo 13">
            <a:extLst>
              <a:ext uri="{FF2B5EF4-FFF2-40B4-BE49-F238E27FC236}">
                <a16:creationId xmlns:a16="http://schemas.microsoft.com/office/drawing/2014/main" id="{6A021AF7-4044-A644-8DB8-495F263390D0}"/>
              </a:ext>
            </a:extLst>
          </p:cNvPr>
          <p:cNvSpPr/>
          <p:nvPr userDrawn="1"/>
        </p:nvSpPr>
        <p:spPr>
          <a:xfrm rot="10800000">
            <a:off x="4933721" y="267867"/>
            <a:ext cx="3031755" cy="3031755"/>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15" name="Triângulo 14">
            <a:extLst>
              <a:ext uri="{FF2B5EF4-FFF2-40B4-BE49-F238E27FC236}">
                <a16:creationId xmlns:a16="http://schemas.microsoft.com/office/drawing/2014/main" id="{D2DFDB14-A8D5-F944-A91C-960A5C2F22AF}"/>
              </a:ext>
            </a:extLst>
          </p:cNvPr>
          <p:cNvSpPr/>
          <p:nvPr userDrawn="1"/>
        </p:nvSpPr>
        <p:spPr>
          <a:xfrm>
            <a:off x="-22175" y="5596959"/>
            <a:ext cx="1261040" cy="1261040"/>
          </a:xfrm>
          <a:prstGeom prst="triangle">
            <a:avLst/>
          </a:prstGeom>
          <a:pattFill prst="lgGrid">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16" name="Triângulo 15">
            <a:extLst>
              <a:ext uri="{FF2B5EF4-FFF2-40B4-BE49-F238E27FC236}">
                <a16:creationId xmlns:a16="http://schemas.microsoft.com/office/drawing/2014/main" id="{B7735FBC-8FBF-9947-B380-14D44D2206B1}"/>
              </a:ext>
            </a:extLst>
          </p:cNvPr>
          <p:cNvSpPr/>
          <p:nvPr userDrawn="1"/>
        </p:nvSpPr>
        <p:spPr>
          <a:xfrm rot="10800000">
            <a:off x="184302" y="236698"/>
            <a:ext cx="519337" cy="519337"/>
          </a:xfrm>
          <a:prstGeom prst="triangle">
            <a:avLst/>
          </a:prstGeom>
          <a:pattFill prst="dk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17" name="Triângulo 16">
            <a:extLst>
              <a:ext uri="{FF2B5EF4-FFF2-40B4-BE49-F238E27FC236}">
                <a16:creationId xmlns:a16="http://schemas.microsoft.com/office/drawing/2014/main" id="{17B7C303-8734-B141-AF0D-2945DA349FBD}"/>
              </a:ext>
            </a:extLst>
          </p:cNvPr>
          <p:cNvSpPr/>
          <p:nvPr userDrawn="1"/>
        </p:nvSpPr>
        <p:spPr>
          <a:xfrm>
            <a:off x="4414384" y="5795386"/>
            <a:ext cx="519337" cy="519337"/>
          </a:xfrm>
          <a:prstGeom prst="triangle">
            <a:avLst/>
          </a:prstGeom>
          <a:pattFill prst="wdUpDiag">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18" name="Triângulo 17">
            <a:extLst>
              <a:ext uri="{FF2B5EF4-FFF2-40B4-BE49-F238E27FC236}">
                <a16:creationId xmlns:a16="http://schemas.microsoft.com/office/drawing/2014/main" id="{67914AE0-93F2-8346-B885-5734D2B694B2}"/>
              </a:ext>
            </a:extLst>
          </p:cNvPr>
          <p:cNvSpPr/>
          <p:nvPr userDrawn="1"/>
        </p:nvSpPr>
        <p:spPr>
          <a:xfrm rot="5400000">
            <a:off x="-48606" y="3035784"/>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Tree>
    <p:extLst>
      <p:ext uri="{BB962C8B-B14F-4D97-AF65-F5344CB8AC3E}">
        <p14:creationId xmlns:p14="http://schemas.microsoft.com/office/powerpoint/2010/main" val="3101667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ítulo e conteúdo com imagem">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72866360-C356-464B-BA36-D9184650E3B3}" type="datetime1">
              <a:rPr lang="pt-BR" noProof="0" smtClean="0"/>
              <a:t>25/11/2022</a:t>
            </a:fld>
            <a:endParaRPr lang="pt-BR" noProof="0" dirty="0"/>
          </a:p>
        </p:txBody>
      </p:sp>
      <p:sp>
        <p:nvSpPr>
          <p:cNvPr id="3" name="Espaço Reservado para Rodapé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pt-BR" noProof="0" dirty="0"/>
          </a:p>
        </p:txBody>
      </p:sp>
      <p:sp>
        <p:nvSpPr>
          <p:cNvPr id="4" name="Espaço reservado para o número do slide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
        <p:nvSpPr>
          <p:cNvPr id="5" name="Retângulo 4">
            <a:extLst>
              <a:ext uri="{FF2B5EF4-FFF2-40B4-BE49-F238E27FC236}">
                <a16:creationId xmlns:a16="http://schemas.microsoft.com/office/drawing/2014/main" id="{E872A5F6-5449-2840-B48F-2AA85FE272A3}"/>
              </a:ext>
            </a:extLst>
          </p:cNvPr>
          <p:cNvSpPr/>
          <p:nvPr userDrawn="1"/>
        </p:nvSpPr>
        <p:spPr>
          <a:xfrm>
            <a:off x="0" y="0"/>
            <a:ext cx="350259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6" name="Triângulo 5">
            <a:extLst>
              <a:ext uri="{FF2B5EF4-FFF2-40B4-BE49-F238E27FC236}">
                <a16:creationId xmlns:a16="http://schemas.microsoft.com/office/drawing/2014/main" id="{2B3A8339-6DA4-E549-AEA2-9512C53F064F}"/>
              </a:ext>
            </a:extLst>
          </p:cNvPr>
          <p:cNvSpPr/>
          <p:nvPr userDrawn="1"/>
        </p:nvSpPr>
        <p:spPr>
          <a:xfrm>
            <a:off x="3591475" y="5273069"/>
            <a:ext cx="1486666" cy="1486666"/>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7" name="Triângulo 6">
            <a:extLst>
              <a:ext uri="{FF2B5EF4-FFF2-40B4-BE49-F238E27FC236}">
                <a16:creationId xmlns:a16="http://schemas.microsoft.com/office/drawing/2014/main" id="{752EA775-82B0-BA48-8CA2-7A09D72EC958}"/>
              </a:ext>
            </a:extLst>
          </p:cNvPr>
          <p:cNvSpPr/>
          <p:nvPr userDrawn="1"/>
        </p:nvSpPr>
        <p:spPr>
          <a:xfrm>
            <a:off x="76559" y="597553"/>
            <a:ext cx="562863" cy="562863"/>
          </a:xfrm>
          <a:prstGeom prst="triangle">
            <a:avLst/>
          </a:prstGeom>
          <a:pattFill prst="lt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8" name="Triângulo 7">
            <a:extLst>
              <a:ext uri="{FF2B5EF4-FFF2-40B4-BE49-F238E27FC236}">
                <a16:creationId xmlns:a16="http://schemas.microsoft.com/office/drawing/2014/main" id="{2C6B50B5-10C1-4A40-9531-4F8DC16892F8}"/>
              </a:ext>
            </a:extLst>
          </p:cNvPr>
          <p:cNvSpPr/>
          <p:nvPr userDrawn="1"/>
        </p:nvSpPr>
        <p:spPr>
          <a:xfrm>
            <a:off x="357990"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26" name="Espaço Reservado para Imagem 25">
            <a:extLst>
              <a:ext uri="{FF2B5EF4-FFF2-40B4-BE49-F238E27FC236}">
                <a16:creationId xmlns:a16="http://schemas.microsoft.com/office/drawing/2014/main" id="{CAF18EC0-3F9F-6449-A2B2-A792B70BEA6E}"/>
              </a:ext>
            </a:extLst>
          </p:cNvPr>
          <p:cNvSpPr>
            <a:spLocks noGrp="1"/>
          </p:cNvSpPr>
          <p:nvPr>
            <p:ph type="pic" sz="quarter" idx="13"/>
          </p:nvPr>
        </p:nvSpPr>
        <p:spPr>
          <a:xfrm flipH="1">
            <a:off x="444819" y="597553"/>
            <a:ext cx="6063915" cy="6063915"/>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rtlCol="0">
            <a:noAutofit/>
          </a:bodyPr>
          <a:lstStyle/>
          <a:p>
            <a:pPr rtl="0"/>
            <a:r>
              <a:rPr lang="pt-BR" noProof="0"/>
              <a:t>Clique no ícone para adicionar uma imagem</a:t>
            </a:r>
            <a:endParaRPr lang="pt-BR" noProof="0" dirty="0"/>
          </a:p>
        </p:txBody>
      </p:sp>
      <p:sp>
        <p:nvSpPr>
          <p:cNvPr id="28" name="Título 1">
            <a:extLst>
              <a:ext uri="{FF2B5EF4-FFF2-40B4-BE49-F238E27FC236}">
                <a16:creationId xmlns:a16="http://schemas.microsoft.com/office/drawing/2014/main" id="{68357860-E91C-1745-A5D1-921689BF47AE}"/>
              </a:ext>
            </a:extLst>
          </p:cNvPr>
          <p:cNvSpPr>
            <a:spLocks noGrp="1"/>
          </p:cNvSpPr>
          <p:nvPr>
            <p:ph type="title" hasCustomPrompt="1"/>
          </p:nvPr>
        </p:nvSpPr>
        <p:spPr>
          <a:xfrm>
            <a:off x="6876994" y="1535397"/>
            <a:ext cx="4845068" cy="1858617"/>
          </a:xfrm>
        </p:spPr>
        <p:txBody>
          <a:bodyPr rtlCol="0" anchor="b">
            <a:normAutofit/>
          </a:bodyPr>
          <a:lstStyle>
            <a:lvl1pPr algn="l">
              <a:defRPr sz="4800" i="0">
                <a:solidFill>
                  <a:schemeClr val="tx1">
                    <a:lumMod val="85000"/>
                    <a:lumOff val="15000"/>
                  </a:schemeClr>
                </a:solidFill>
                <a:latin typeface="+mj-lt"/>
              </a:defRPr>
            </a:lvl1pPr>
          </a:lstStyle>
          <a:p>
            <a:pPr rtl="0"/>
            <a:r>
              <a:rPr lang="pt-BR" noProof="0" dirty="0"/>
              <a:t>Insira o título aqui</a:t>
            </a:r>
          </a:p>
        </p:txBody>
      </p:sp>
      <p:sp>
        <p:nvSpPr>
          <p:cNvPr id="29" name="Espaço Reservado para Conteúdo 2">
            <a:extLst>
              <a:ext uri="{FF2B5EF4-FFF2-40B4-BE49-F238E27FC236}">
                <a16:creationId xmlns:a16="http://schemas.microsoft.com/office/drawing/2014/main" id="{094A3FA1-7F3F-2D41-ABE1-512FA9FC4843}"/>
              </a:ext>
            </a:extLst>
          </p:cNvPr>
          <p:cNvSpPr>
            <a:spLocks noGrp="1"/>
          </p:cNvSpPr>
          <p:nvPr>
            <p:ph idx="1"/>
          </p:nvPr>
        </p:nvSpPr>
        <p:spPr>
          <a:xfrm>
            <a:off x="6876996" y="3401899"/>
            <a:ext cx="4845066" cy="2107095"/>
          </a:xfrm>
        </p:spPr>
        <p:txBody>
          <a:bodyPr rtlCol="0"/>
          <a:lstStyle>
            <a:lvl1pPr marL="182880" indent="-182880" algn="l">
              <a:buClr>
                <a:srgbClr val="C5AE76"/>
              </a:buClr>
              <a:buFont typeface="Arial" panose="020B0604020202020204" pitchFamily="34" charset="0"/>
              <a:buChar char="•"/>
              <a:defRPr>
                <a:latin typeface="+mj-lt"/>
              </a:defRPr>
            </a:lvl1pPr>
            <a:lvl2pPr marL="384048" indent="-182880" algn="l">
              <a:buClr>
                <a:srgbClr val="C5AE76"/>
              </a:buClr>
              <a:buFont typeface="Arial" panose="020B0604020202020204" pitchFamily="34" charset="0"/>
              <a:buChar char="•"/>
              <a:defRPr>
                <a:latin typeface="+mj-lt"/>
              </a:defRPr>
            </a:lvl2pPr>
            <a:lvl3pPr marL="566928" indent="-182880" algn="l">
              <a:buClr>
                <a:srgbClr val="C5AE76"/>
              </a:buClr>
              <a:buFont typeface="Arial" panose="020B0604020202020204" pitchFamily="34" charset="0"/>
              <a:buChar char="•"/>
              <a:defRPr>
                <a:latin typeface="+mj-lt"/>
              </a:defRPr>
            </a:lvl3pPr>
            <a:lvl4pPr marL="749808" indent="-182880" algn="l">
              <a:buClr>
                <a:srgbClr val="C5AE76"/>
              </a:buClr>
              <a:buFont typeface="Arial" panose="020B0604020202020204" pitchFamily="34" charset="0"/>
              <a:buChar char="•"/>
              <a:defRPr>
                <a:latin typeface="+mj-lt"/>
              </a:defRPr>
            </a:lvl4pPr>
            <a:lvl5pPr marL="932688" indent="-182880" algn="l">
              <a:buClr>
                <a:srgbClr val="C5AE76"/>
              </a:buClr>
              <a:buFont typeface="Arial" panose="020B0604020202020204" pitchFamily="34" charset="0"/>
              <a:buChar char="•"/>
              <a:defRPr>
                <a:latin typeface="+mj-lt"/>
              </a:defRPr>
            </a:lvl5p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Tree>
    <p:extLst>
      <p:ext uri="{BB962C8B-B14F-4D97-AF65-F5344CB8AC3E}">
        <p14:creationId xmlns:p14="http://schemas.microsoft.com/office/powerpoint/2010/main" val="49798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ítulo e conteúdo estreitos com imagem">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B723CB0A-6F58-4A89-AC5F-DC533CB2F99D}" type="datetime1">
              <a:rPr lang="pt-BR" noProof="0" smtClean="0"/>
              <a:t>25/11/2022</a:t>
            </a:fld>
            <a:endParaRPr lang="pt-BR" noProof="0" dirty="0"/>
          </a:p>
        </p:txBody>
      </p:sp>
      <p:sp>
        <p:nvSpPr>
          <p:cNvPr id="3" name="Espaço Reservado para Rodapé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pt-BR" noProof="0" dirty="0"/>
          </a:p>
        </p:txBody>
      </p:sp>
      <p:sp>
        <p:nvSpPr>
          <p:cNvPr id="4" name="Espaço reservado para o número do slide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
        <p:nvSpPr>
          <p:cNvPr id="5" name="Retângulo 3">
            <a:extLst>
              <a:ext uri="{FF2B5EF4-FFF2-40B4-BE49-F238E27FC236}">
                <a16:creationId xmlns:a16="http://schemas.microsoft.com/office/drawing/2014/main" id="{B4D4881A-F72E-2D4F-BC41-5D2839D87000}"/>
              </a:ext>
            </a:extLst>
          </p:cNvPr>
          <p:cNvSpPr/>
          <p:nvPr userDrawn="1"/>
        </p:nvSpPr>
        <p:spPr>
          <a:xfrm>
            <a:off x="4997302" y="0"/>
            <a:ext cx="7194698" cy="6879265"/>
          </a:xfrm>
          <a:custGeom>
            <a:avLst/>
            <a:gdLst>
              <a:gd name="connsiteX0" fmla="*/ 0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0 w 5004391"/>
              <a:gd name="connsiteY4" fmla="*/ 0 h 6858000"/>
              <a:gd name="connsiteX0" fmla="*/ 1424763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1424763 w 5004391"/>
              <a:gd name="connsiteY4" fmla="*/ 0 h 6858000"/>
              <a:gd name="connsiteX0" fmla="*/ 1275907 w 5004391"/>
              <a:gd name="connsiteY0" fmla="*/ 21265 h 6858000"/>
              <a:gd name="connsiteX1" fmla="*/ 5004391 w 5004391"/>
              <a:gd name="connsiteY1" fmla="*/ 0 h 6858000"/>
              <a:gd name="connsiteX2" fmla="*/ 5004391 w 5004391"/>
              <a:gd name="connsiteY2" fmla="*/ 6858000 h 6858000"/>
              <a:gd name="connsiteX3" fmla="*/ 0 w 5004391"/>
              <a:gd name="connsiteY3" fmla="*/ 6858000 h 6858000"/>
              <a:gd name="connsiteX4" fmla="*/ 1275907 w 5004391"/>
              <a:gd name="connsiteY4" fmla="*/ 21265 h 6858000"/>
              <a:gd name="connsiteX0" fmla="*/ 3466214 w 7194698"/>
              <a:gd name="connsiteY0" fmla="*/ 21265 h 6879265"/>
              <a:gd name="connsiteX1" fmla="*/ 7194698 w 7194698"/>
              <a:gd name="connsiteY1" fmla="*/ 0 h 6879265"/>
              <a:gd name="connsiteX2" fmla="*/ 7194698 w 7194698"/>
              <a:gd name="connsiteY2" fmla="*/ 6858000 h 6879265"/>
              <a:gd name="connsiteX3" fmla="*/ 0 w 7194698"/>
              <a:gd name="connsiteY3" fmla="*/ 6879265 h 6879265"/>
              <a:gd name="connsiteX4" fmla="*/ 3466214 w 7194698"/>
              <a:gd name="connsiteY4" fmla="*/ 21265 h 6879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4698" h="6879265">
                <a:moveTo>
                  <a:pt x="3466214" y="21265"/>
                </a:moveTo>
                <a:lnTo>
                  <a:pt x="7194698" y="0"/>
                </a:lnTo>
                <a:lnTo>
                  <a:pt x="7194698" y="6858000"/>
                </a:lnTo>
                <a:lnTo>
                  <a:pt x="0" y="6879265"/>
                </a:lnTo>
                <a:lnTo>
                  <a:pt x="3466214" y="2126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6" name="Triângulo 5">
            <a:extLst>
              <a:ext uri="{FF2B5EF4-FFF2-40B4-BE49-F238E27FC236}">
                <a16:creationId xmlns:a16="http://schemas.microsoft.com/office/drawing/2014/main" id="{214CA4B6-21BC-234A-9FAD-E362D7F194C4}"/>
              </a:ext>
            </a:extLst>
          </p:cNvPr>
          <p:cNvSpPr/>
          <p:nvPr userDrawn="1"/>
        </p:nvSpPr>
        <p:spPr>
          <a:xfrm>
            <a:off x="2571311"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7" name="Triângulo 6">
            <a:extLst>
              <a:ext uri="{FF2B5EF4-FFF2-40B4-BE49-F238E27FC236}">
                <a16:creationId xmlns:a16="http://schemas.microsoft.com/office/drawing/2014/main" id="{815F04B4-E3C0-0845-8DEC-98C63E21B466}"/>
              </a:ext>
            </a:extLst>
          </p:cNvPr>
          <p:cNvSpPr/>
          <p:nvPr userDrawn="1"/>
        </p:nvSpPr>
        <p:spPr>
          <a:xfrm rot="10800000">
            <a:off x="2277396" y="3814571"/>
            <a:ext cx="1360968" cy="1360968"/>
          </a:xfrm>
          <a:prstGeom prst="triangle">
            <a:avLst/>
          </a:prstGeom>
          <a:pattFill prst="dkHorz">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8" name="Espaço Reservado para Imagem 7">
            <a:extLst>
              <a:ext uri="{FF2B5EF4-FFF2-40B4-BE49-F238E27FC236}">
                <a16:creationId xmlns:a16="http://schemas.microsoft.com/office/drawing/2014/main" id="{6850A90A-EBB3-314C-9D98-A4220E2739EA}"/>
              </a:ext>
            </a:extLst>
          </p:cNvPr>
          <p:cNvSpPr>
            <a:spLocks noGrp="1"/>
          </p:cNvSpPr>
          <p:nvPr>
            <p:ph type="pic" sz="quarter" idx="13"/>
          </p:nvPr>
        </p:nvSpPr>
        <p:spPr>
          <a:xfrm flipH="1">
            <a:off x="2569281" y="330912"/>
            <a:ext cx="6217440" cy="6217440"/>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rtlCol="0">
            <a:noAutofit/>
          </a:bodyPr>
          <a:lstStyle/>
          <a:p>
            <a:pPr rtl="0"/>
            <a:r>
              <a:rPr lang="pt-BR" noProof="0"/>
              <a:t>Clique no ícone para adicionar uma imagem</a:t>
            </a:r>
            <a:endParaRPr lang="pt-BR" noProof="0" dirty="0"/>
          </a:p>
        </p:txBody>
      </p:sp>
      <p:sp>
        <p:nvSpPr>
          <p:cNvPr id="9" name="Título 1">
            <a:extLst>
              <a:ext uri="{FF2B5EF4-FFF2-40B4-BE49-F238E27FC236}">
                <a16:creationId xmlns:a16="http://schemas.microsoft.com/office/drawing/2014/main" id="{D3001923-8460-C64B-A54B-3221B8A6B8C3}"/>
              </a:ext>
            </a:extLst>
          </p:cNvPr>
          <p:cNvSpPr>
            <a:spLocks noGrp="1"/>
          </p:cNvSpPr>
          <p:nvPr>
            <p:ph type="title" hasCustomPrompt="1"/>
          </p:nvPr>
        </p:nvSpPr>
        <p:spPr>
          <a:xfrm>
            <a:off x="7958108" y="1957888"/>
            <a:ext cx="3815484" cy="1858617"/>
          </a:xfrm>
        </p:spPr>
        <p:txBody>
          <a:bodyPr rtlCol="0" anchor="b">
            <a:normAutofit/>
          </a:bodyPr>
          <a:lstStyle>
            <a:lvl1pPr algn="ctr">
              <a:defRPr sz="4800" i="0">
                <a:solidFill>
                  <a:schemeClr val="bg1"/>
                </a:solidFill>
                <a:latin typeface="+mj-lt"/>
              </a:defRPr>
            </a:lvl1pPr>
          </a:lstStyle>
          <a:p>
            <a:pPr rtl="0"/>
            <a:r>
              <a:rPr lang="pt-BR" noProof="0" dirty="0"/>
              <a:t>Insira o título aqui</a:t>
            </a:r>
          </a:p>
        </p:txBody>
      </p:sp>
      <p:sp>
        <p:nvSpPr>
          <p:cNvPr id="10" name="Espaço Reservado para Conteúdo 2">
            <a:extLst>
              <a:ext uri="{FF2B5EF4-FFF2-40B4-BE49-F238E27FC236}">
                <a16:creationId xmlns:a16="http://schemas.microsoft.com/office/drawing/2014/main" id="{9E64A275-2629-244A-A66F-FC140850C6DA}"/>
              </a:ext>
            </a:extLst>
          </p:cNvPr>
          <p:cNvSpPr>
            <a:spLocks noGrp="1"/>
          </p:cNvSpPr>
          <p:nvPr>
            <p:ph idx="1"/>
          </p:nvPr>
        </p:nvSpPr>
        <p:spPr>
          <a:xfrm>
            <a:off x="7958110" y="3824390"/>
            <a:ext cx="3815482" cy="2107095"/>
          </a:xfrm>
        </p:spPr>
        <p:txBody>
          <a:bodyPr rtlCol="0"/>
          <a:lstStyle>
            <a:lvl1pPr marL="182880" indent="-182880" algn="ctr">
              <a:buClr>
                <a:srgbClr val="C5AE76"/>
              </a:buClr>
              <a:buFont typeface="Arial" panose="020B0604020202020204" pitchFamily="34" charset="0"/>
              <a:buChar char="•"/>
              <a:defRPr>
                <a:solidFill>
                  <a:schemeClr val="bg1"/>
                </a:solidFill>
                <a:latin typeface="+mj-lt"/>
              </a:defRPr>
            </a:lvl1pPr>
            <a:lvl2pPr marL="384048" indent="-182880" algn="ctr">
              <a:buClr>
                <a:srgbClr val="C5AE76"/>
              </a:buClr>
              <a:buFont typeface="Arial" panose="020B0604020202020204" pitchFamily="34" charset="0"/>
              <a:buChar char="•"/>
              <a:defRPr>
                <a:solidFill>
                  <a:schemeClr val="bg1"/>
                </a:solidFill>
                <a:latin typeface="+mj-lt"/>
              </a:defRPr>
            </a:lvl2pPr>
            <a:lvl3pPr marL="566928" indent="-182880" algn="ctr">
              <a:buClr>
                <a:srgbClr val="C5AE76"/>
              </a:buClr>
              <a:buFont typeface="Arial" panose="020B0604020202020204" pitchFamily="34" charset="0"/>
              <a:buChar char="•"/>
              <a:defRPr>
                <a:solidFill>
                  <a:schemeClr val="bg1"/>
                </a:solidFill>
                <a:latin typeface="+mj-lt"/>
              </a:defRPr>
            </a:lvl3pPr>
            <a:lvl4pPr marL="749808" indent="-182880" algn="ctr">
              <a:buClr>
                <a:srgbClr val="C5AE76"/>
              </a:buClr>
              <a:buFont typeface="Arial" panose="020B0604020202020204" pitchFamily="34" charset="0"/>
              <a:buChar char="•"/>
              <a:defRPr>
                <a:solidFill>
                  <a:schemeClr val="bg1"/>
                </a:solidFill>
                <a:latin typeface="+mj-lt"/>
              </a:defRPr>
            </a:lvl4pPr>
            <a:lvl5pPr marL="932688" indent="-182880" algn="ctr">
              <a:buClr>
                <a:srgbClr val="C5AE76"/>
              </a:buClr>
              <a:buFont typeface="Arial" panose="020B0604020202020204" pitchFamily="34" charset="0"/>
              <a:buChar char="•"/>
              <a:defRPr>
                <a:solidFill>
                  <a:schemeClr val="bg1"/>
                </a:solidFill>
                <a:latin typeface="+mj-lt"/>
              </a:defRPr>
            </a:lvl5p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12" name="Triângulo 11">
            <a:extLst>
              <a:ext uri="{FF2B5EF4-FFF2-40B4-BE49-F238E27FC236}">
                <a16:creationId xmlns:a16="http://schemas.microsoft.com/office/drawing/2014/main" id="{520102B5-5695-C743-B30E-C92897B48D8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Tree>
    <p:extLst>
      <p:ext uri="{BB962C8B-B14F-4D97-AF65-F5344CB8AC3E}">
        <p14:creationId xmlns:p14="http://schemas.microsoft.com/office/powerpoint/2010/main" val="464220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ítulo com conteúdo estreito com imagem">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76DF749B-8F14-4165-95B9-126DA1DEF9A9}" type="datetime1">
              <a:rPr lang="pt-BR" noProof="0" smtClean="0"/>
              <a:t>25/11/2022</a:t>
            </a:fld>
            <a:endParaRPr lang="pt-BR" noProof="0" dirty="0"/>
          </a:p>
        </p:txBody>
      </p:sp>
      <p:sp>
        <p:nvSpPr>
          <p:cNvPr id="3" name="Espaço Reservado para Rodapé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pt-BR" noProof="0" dirty="0"/>
          </a:p>
        </p:txBody>
      </p:sp>
      <p:sp>
        <p:nvSpPr>
          <p:cNvPr id="4" name="Espaço reservado para o número do slide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
        <p:nvSpPr>
          <p:cNvPr id="5" name="Retângulo 4">
            <a:extLst>
              <a:ext uri="{FF2B5EF4-FFF2-40B4-BE49-F238E27FC236}">
                <a16:creationId xmlns:a16="http://schemas.microsoft.com/office/drawing/2014/main" id="{BB0D84E6-6DEA-1D4E-92C3-A360785A027B}"/>
              </a:ext>
            </a:extLst>
          </p:cNvPr>
          <p:cNvSpPr/>
          <p:nvPr userDrawn="1"/>
        </p:nvSpPr>
        <p:spPr>
          <a:xfrm>
            <a:off x="0" y="1730829"/>
            <a:ext cx="8229600" cy="34779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6" name="Triângulo 5">
            <a:extLst>
              <a:ext uri="{FF2B5EF4-FFF2-40B4-BE49-F238E27FC236}">
                <a16:creationId xmlns:a16="http://schemas.microsoft.com/office/drawing/2014/main" id="{C28500E9-800B-C94A-B6F9-F73D37B2D301}"/>
              </a:ext>
            </a:extLst>
          </p:cNvPr>
          <p:cNvSpPr/>
          <p:nvPr userDrawn="1"/>
        </p:nvSpPr>
        <p:spPr>
          <a:xfrm rot="10800000">
            <a:off x="8749091" y="0"/>
            <a:ext cx="3442907"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7" name="Triângulo 6">
            <a:extLst>
              <a:ext uri="{FF2B5EF4-FFF2-40B4-BE49-F238E27FC236}">
                <a16:creationId xmlns:a16="http://schemas.microsoft.com/office/drawing/2014/main" id="{1EAD70A4-7AF0-7E4D-ABBC-34DD61D7B01E}"/>
              </a:ext>
            </a:extLst>
          </p:cNvPr>
          <p:cNvSpPr/>
          <p:nvPr userDrawn="1"/>
        </p:nvSpPr>
        <p:spPr>
          <a:xfrm rot="10800000">
            <a:off x="3727215" y="5551712"/>
            <a:ext cx="1424687" cy="1306288"/>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8" name="Título 9">
            <a:extLst>
              <a:ext uri="{FF2B5EF4-FFF2-40B4-BE49-F238E27FC236}">
                <a16:creationId xmlns:a16="http://schemas.microsoft.com/office/drawing/2014/main" id="{14C43A8B-650C-3B4B-9F8C-592CE9F269FB}"/>
              </a:ext>
            </a:extLst>
          </p:cNvPr>
          <p:cNvSpPr>
            <a:spLocks noGrp="1"/>
          </p:cNvSpPr>
          <p:nvPr>
            <p:ph type="title"/>
          </p:nvPr>
        </p:nvSpPr>
        <p:spPr>
          <a:xfrm>
            <a:off x="868625" y="2464270"/>
            <a:ext cx="5227376" cy="727700"/>
          </a:xfrm>
        </p:spPr>
        <p:txBody>
          <a:bodyPr rtlCol="0" anchor="t"/>
          <a:lstStyle>
            <a:lvl1pPr>
              <a:defRPr>
                <a:solidFill>
                  <a:schemeClr val="bg1"/>
                </a:solidFill>
              </a:defRPr>
            </a:lvl1pPr>
          </a:lstStyle>
          <a:p>
            <a:pPr rtl="0"/>
            <a:r>
              <a:rPr lang="pt-BR" noProof="0"/>
              <a:t>Clique para editar o título Mestre</a:t>
            </a:r>
            <a:endParaRPr lang="pt-BR" noProof="0" dirty="0"/>
          </a:p>
        </p:txBody>
      </p:sp>
      <p:sp>
        <p:nvSpPr>
          <p:cNvPr id="9" name="Espaço Reservado para Texto 2">
            <a:extLst>
              <a:ext uri="{FF2B5EF4-FFF2-40B4-BE49-F238E27FC236}">
                <a16:creationId xmlns:a16="http://schemas.microsoft.com/office/drawing/2014/main" id="{0345C704-9538-984E-8D14-D6AEC9A4C42E}"/>
              </a:ext>
            </a:extLst>
          </p:cNvPr>
          <p:cNvSpPr>
            <a:spLocks noGrp="1"/>
          </p:cNvSpPr>
          <p:nvPr>
            <p:ph type="body" idx="1" hasCustomPrompt="1"/>
          </p:nvPr>
        </p:nvSpPr>
        <p:spPr>
          <a:xfrm>
            <a:off x="868623" y="3265903"/>
            <a:ext cx="5227377" cy="1642386"/>
          </a:xfrm>
        </p:spPr>
        <p:txBody>
          <a:bodyPr lIns="91440" rIns="91440" rtlCol="0" anchor="t">
            <a:normAutofit/>
          </a:bodyPr>
          <a:lstStyle>
            <a:lvl1pPr marL="0" indent="0">
              <a:buNone/>
              <a:defRPr sz="2000" b="0" cap="none"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dirty="0"/>
              <a:t>Clique para editar os principais estilos de texto</a:t>
            </a:r>
          </a:p>
        </p:txBody>
      </p:sp>
      <p:sp>
        <p:nvSpPr>
          <p:cNvPr id="13" name="Espaço Reservado para Imagem 11">
            <a:extLst>
              <a:ext uri="{FF2B5EF4-FFF2-40B4-BE49-F238E27FC236}">
                <a16:creationId xmlns:a16="http://schemas.microsoft.com/office/drawing/2014/main" id="{647B5AD0-4AD4-9843-9C08-DEF894490A97}"/>
              </a:ext>
            </a:extLst>
          </p:cNvPr>
          <p:cNvSpPr>
            <a:spLocks noGrp="1"/>
          </p:cNvSpPr>
          <p:nvPr>
            <p:ph type="pic" sz="quarter" idx="13"/>
          </p:nvPr>
        </p:nvSpPr>
        <p:spPr>
          <a:xfrm flipH="1">
            <a:off x="4593262" y="0"/>
            <a:ext cx="7598736" cy="6858000"/>
          </a:xfrm>
          <a:prstGeom prst="triangle">
            <a:avLst/>
          </a:prstGeom>
          <a:solidFill>
            <a:schemeClr val="accent1"/>
          </a:solidFill>
        </p:spPr>
        <p:txBody>
          <a:bodyPr rtlCol="0"/>
          <a:lstStyle/>
          <a:p>
            <a:pPr rtl="0"/>
            <a:r>
              <a:rPr lang="pt-BR" noProof="0"/>
              <a:t>Clique no ícone para adicionar uma imagem</a:t>
            </a:r>
            <a:endParaRPr lang="pt-BR" noProof="0" dirty="0"/>
          </a:p>
        </p:txBody>
      </p:sp>
      <p:sp>
        <p:nvSpPr>
          <p:cNvPr id="14" name="Triângulo 13">
            <a:extLst>
              <a:ext uri="{FF2B5EF4-FFF2-40B4-BE49-F238E27FC236}">
                <a16:creationId xmlns:a16="http://schemas.microsoft.com/office/drawing/2014/main" id="{8795BE2D-99B1-FE49-84B1-C41E44A8AC0B}"/>
              </a:ext>
            </a:extLst>
          </p:cNvPr>
          <p:cNvSpPr/>
          <p:nvPr userDrawn="1"/>
        </p:nvSpPr>
        <p:spPr>
          <a:xfrm rot="5400000">
            <a:off x="-48606" y="252453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a:endParaRPr lang="pt-BR" noProof="0" dirty="0"/>
          </a:p>
        </p:txBody>
      </p:sp>
    </p:spTree>
    <p:extLst>
      <p:ext uri="{BB962C8B-B14F-4D97-AF65-F5344CB8AC3E}">
        <p14:creationId xmlns:p14="http://schemas.microsoft.com/office/powerpoint/2010/main" val="3403155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itação com imagem e nome do autor">
    <p:spTree>
      <p:nvGrpSpPr>
        <p:cNvPr id="1" name=""/>
        <p:cNvGrpSpPr/>
        <p:nvPr/>
      </p:nvGrpSpPr>
      <p:grpSpPr>
        <a:xfrm>
          <a:off x="0" y="0"/>
          <a:ext cx="0" cy="0"/>
          <a:chOff x="0" y="0"/>
          <a:chExt cx="0" cy="0"/>
        </a:xfrm>
      </p:grpSpPr>
      <p:sp>
        <p:nvSpPr>
          <p:cNvPr id="10" name="Espaço Reservado para Imagem 9">
            <a:extLst>
              <a:ext uri="{FF2B5EF4-FFF2-40B4-BE49-F238E27FC236}">
                <a16:creationId xmlns:a16="http://schemas.microsoft.com/office/drawing/2014/main" id="{34F14FD9-9995-BE48-8C0E-B1454B9F231E}"/>
              </a:ext>
            </a:extLst>
          </p:cNvPr>
          <p:cNvSpPr>
            <a:spLocks noGrp="1"/>
          </p:cNvSpPr>
          <p:nvPr>
            <p:ph type="pic" sz="quarter" idx="13"/>
          </p:nvPr>
        </p:nvSpPr>
        <p:spPr>
          <a:xfrm>
            <a:off x="4576012" y="0"/>
            <a:ext cx="7598735" cy="6858000"/>
          </a:xfrm>
          <a:custGeom>
            <a:avLst/>
            <a:gdLst>
              <a:gd name="connsiteX0" fmla="*/ 0 w 7598735"/>
              <a:gd name="connsiteY0" fmla="*/ 0 h 6858000"/>
              <a:gd name="connsiteX1" fmla="*/ 7598735 w 7598735"/>
              <a:gd name="connsiteY1" fmla="*/ 0 h 6858000"/>
              <a:gd name="connsiteX2" fmla="*/ 7598735 w 7598735"/>
              <a:gd name="connsiteY2" fmla="*/ 6858000 h 6858000"/>
              <a:gd name="connsiteX3" fmla="*/ 0 w 7598735"/>
              <a:gd name="connsiteY3" fmla="*/ 6858000 h 6858000"/>
              <a:gd name="connsiteX4" fmla="*/ 0 w 7598735"/>
              <a:gd name="connsiteY4" fmla="*/ 6378840 h 6858000"/>
              <a:gd name="connsiteX5" fmla="*/ 140333 w 7598735"/>
              <a:gd name="connsiteY5" fmla="*/ 6379536 h 6858000"/>
              <a:gd name="connsiteX6" fmla="*/ 3074919 w 7598735"/>
              <a:gd name="connsiteY6" fmla="*/ 489098 h 6858000"/>
              <a:gd name="connsiteX7" fmla="*/ 0 w 7598735"/>
              <a:gd name="connsiteY7" fmla="*/ 4800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8735" h="6858000">
                <a:moveTo>
                  <a:pt x="0" y="0"/>
                </a:moveTo>
                <a:lnTo>
                  <a:pt x="7598735" y="0"/>
                </a:lnTo>
                <a:lnTo>
                  <a:pt x="7598735" y="6858000"/>
                </a:lnTo>
                <a:lnTo>
                  <a:pt x="0" y="6858000"/>
                </a:lnTo>
                <a:lnTo>
                  <a:pt x="0" y="6378840"/>
                </a:lnTo>
                <a:lnTo>
                  <a:pt x="140333" y="6379536"/>
                </a:lnTo>
                <a:lnTo>
                  <a:pt x="3074919" y="489098"/>
                </a:lnTo>
                <a:lnTo>
                  <a:pt x="0" y="480044"/>
                </a:lnTo>
                <a:close/>
              </a:path>
            </a:pathLst>
          </a:custGeom>
          <a:solidFill>
            <a:schemeClr val="accent1"/>
          </a:solidFill>
        </p:spPr>
        <p:txBody>
          <a:bodyPr wrap="square" rtlCol="0">
            <a:noAutofit/>
          </a:bodyPr>
          <a:lstStyle/>
          <a:p>
            <a:pPr rtl="0"/>
            <a:r>
              <a:rPr lang="pt-BR" noProof="0"/>
              <a:t>Clique no ícone para adicionar uma imagem</a:t>
            </a:r>
            <a:endParaRPr lang="pt-BR" noProof="0" dirty="0"/>
          </a:p>
        </p:txBody>
      </p:sp>
      <p:sp>
        <p:nvSpPr>
          <p:cNvPr id="15" name="Forma Livre 14">
            <a:extLst>
              <a:ext uri="{FF2B5EF4-FFF2-40B4-BE49-F238E27FC236}">
                <a16:creationId xmlns:a16="http://schemas.microsoft.com/office/drawing/2014/main" id="{BFAE6FFB-F37C-7040-87B6-654B2F44CE7A}"/>
              </a:ext>
            </a:extLst>
          </p:cNvPr>
          <p:cNvSpPr/>
          <p:nvPr userDrawn="1"/>
        </p:nvSpPr>
        <p:spPr>
          <a:xfrm>
            <a:off x="413825" y="463261"/>
            <a:ext cx="7347125" cy="5911703"/>
          </a:xfrm>
          <a:custGeom>
            <a:avLst/>
            <a:gdLst>
              <a:gd name="connsiteX0" fmla="*/ 125507 w 7347125"/>
              <a:gd name="connsiteY0" fmla="*/ 0 h 5911703"/>
              <a:gd name="connsiteX1" fmla="*/ 7347125 w 7347125"/>
              <a:gd name="connsiteY1" fmla="*/ 21265 h 5911703"/>
              <a:gd name="connsiteX2" fmla="*/ 4412539 w 7347125"/>
              <a:gd name="connsiteY2" fmla="*/ 5911703 h 5911703"/>
              <a:gd name="connsiteX3" fmla="*/ 1007798 w 7347125"/>
              <a:gd name="connsiteY3" fmla="*/ 5894815 h 5911703"/>
              <a:gd name="connsiteX4" fmla="*/ 1007798 w 7347125"/>
              <a:gd name="connsiteY4" fmla="*/ 5901070 h 5911703"/>
              <a:gd name="connsiteX5" fmla="*/ 0 w 7347125"/>
              <a:gd name="connsiteY5" fmla="*/ 5901070 h 5911703"/>
              <a:gd name="connsiteX6" fmla="*/ 0 w 7347125"/>
              <a:gd name="connsiteY6" fmla="*/ 10632 h 5911703"/>
              <a:gd name="connsiteX7" fmla="*/ 125507 w 7347125"/>
              <a:gd name="connsiteY7" fmla="*/ 10632 h 5911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7125" h="5911703">
                <a:moveTo>
                  <a:pt x="125507" y="0"/>
                </a:moveTo>
                <a:lnTo>
                  <a:pt x="7347125" y="21265"/>
                </a:lnTo>
                <a:lnTo>
                  <a:pt x="4412539" y="5911703"/>
                </a:lnTo>
                <a:lnTo>
                  <a:pt x="1007798" y="5894815"/>
                </a:lnTo>
                <a:lnTo>
                  <a:pt x="1007798" y="5901070"/>
                </a:lnTo>
                <a:lnTo>
                  <a:pt x="0" y="5901070"/>
                </a:lnTo>
                <a:lnTo>
                  <a:pt x="0" y="10632"/>
                </a:lnTo>
                <a:lnTo>
                  <a:pt x="125507" y="1063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dirty="0"/>
          </a:p>
        </p:txBody>
      </p:sp>
      <p:sp>
        <p:nvSpPr>
          <p:cNvPr id="2" name="Espaço Reservado para Dat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89676152-711A-478B-87FC-BBEE48A9D21D}" type="datetime1">
              <a:rPr lang="pt-BR" noProof="0" smtClean="0"/>
              <a:t>25/11/2022</a:t>
            </a:fld>
            <a:endParaRPr lang="pt-BR" noProof="0" dirty="0"/>
          </a:p>
        </p:txBody>
      </p:sp>
      <p:sp>
        <p:nvSpPr>
          <p:cNvPr id="3" name="Espaço Reservado para Rodapé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pt-BR" noProof="0" dirty="0"/>
          </a:p>
        </p:txBody>
      </p:sp>
      <p:sp>
        <p:nvSpPr>
          <p:cNvPr id="4" name="Espaço reservado para o número do slide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
        <p:nvSpPr>
          <p:cNvPr id="12" name="Título 1">
            <a:extLst>
              <a:ext uri="{FF2B5EF4-FFF2-40B4-BE49-F238E27FC236}">
                <a16:creationId xmlns:a16="http://schemas.microsoft.com/office/drawing/2014/main" id="{48AB73D1-1AA1-4E44-A7DA-8C00D8E109E3}"/>
              </a:ext>
            </a:extLst>
          </p:cNvPr>
          <p:cNvSpPr>
            <a:spLocks noGrp="1"/>
          </p:cNvSpPr>
          <p:nvPr>
            <p:ph type="title" hasCustomPrompt="1"/>
          </p:nvPr>
        </p:nvSpPr>
        <p:spPr>
          <a:xfrm>
            <a:off x="941501" y="1609159"/>
            <a:ext cx="4253334" cy="3639682"/>
          </a:xfrm>
        </p:spPr>
        <p:txBody>
          <a:bodyPr rtlCol="0" anchor="t">
            <a:normAutofit/>
          </a:bodyPr>
          <a:lstStyle>
            <a:lvl1pPr algn="l">
              <a:defRPr sz="3800">
                <a:solidFill>
                  <a:schemeClr val="bg1"/>
                </a:solidFill>
              </a:defRPr>
            </a:lvl1pPr>
          </a:lstStyle>
          <a:p>
            <a:pPr rtl="0"/>
            <a:r>
              <a:rPr lang="pt-BR" noProof="0" dirty="0"/>
              <a:t>Insira a citação aqui</a:t>
            </a:r>
          </a:p>
        </p:txBody>
      </p:sp>
      <p:sp>
        <p:nvSpPr>
          <p:cNvPr id="13" name="Triângulo 12">
            <a:extLst>
              <a:ext uri="{FF2B5EF4-FFF2-40B4-BE49-F238E27FC236}">
                <a16:creationId xmlns:a16="http://schemas.microsoft.com/office/drawing/2014/main" id="{611FC0D0-E6E4-7645-B0C7-97FB2012039D}"/>
              </a:ext>
            </a:extLst>
          </p:cNvPr>
          <p:cNvSpPr/>
          <p:nvPr userDrawn="1"/>
        </p:nvSpPr>
        <p:spPr>
          <a:xfrm rot="5400000">
            <a:off x="-48606" y="1669422"/>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Tree>
    <p:extLst>
      <p:ext uri="{BB962C8B-B14F-4D97-AF65-F5344CB8AC3E}">
        <p14:creationId xmlns:p14="http://schemas.microsoft.com/office/powerpoint/2010/main" val="3911924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ítulo somente à esquerda">
    <p:spTree>
      <p:nvGrpSpPr>
        <p:cNvPr id="1" name=""/>
        <p:cNvGrpSpPr/>
        <p:nvPr/>
      </p:nvGrpSpPr>
      <p:grpSpPr>
        <a:xfrm>
          <a:off x="0" y="0"/>
          <a:ext cx="0" cy="0"/>
          <a:chOff x="0" y="0"/>
          <a:chExt cx="0" cy="0"/>
        </a:xfrm>
      </p:grpSpPr>
      <p:sp>
        <p:nvSpPr>
          <p:cNvPr id="4" name="Espaço Reservado para o Número do Slide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grpSp>
        <p:nvGrpSpPr>
          <p:cNvPr id="13" name="Grupo 12">
            <a:extLst>
              <a:ext uri="{FF2B5EF4-FFF2-40B4-BE49-F238E27FC236}">
                <a16:creationId xmlns:a16="http://schemas.microsoft.com/office/drawing/2014/main" id="{C3F11B56-403C-AA43-BA54-5CD9A60BDDC5}"/>
              </a:ext>
            </a:extLst>
          </p:cNvPr>
          <p:cNvGrpSpPr/>
          <p:nvPr userDrawn="1"/>
        </p:nvGrpSpPr>
        <p:grpSpPr>
          <a:xfrm>
            <a:off x="0" y="-4353"/>
            <a:ext cx="6884691" cy="6862353"/>
            <a:chOff x="0" y="-4353"/>
            <a:chExt cx="6884691" cy="6862353"/>
          </a:xfrm>
        </p:grpSpPr>
        <p:sp>
          <p:nvSpPr>
            <p:cNvPr id="5" name="Forma Livre 4">
              <a:extLst>
                <a:ext uri="{FF2B5EF4-FFF2-40B4-BE49-F238E27FC236}">
                  <a16:creationId xmlns:a16="http://schemas.microsoft.com/office/drawing/2014/main" id="{D8BAD61D-F455-9240-A0C6-DE4F40E47C29}"/>
                </a:ext>
              </a:extLst>
            </p:cNvPr>
            <p:cNvSpPr/>
            <p:nvPr userDrawn="1"/>
          </p:nvSpPr>
          <p:spPr>
            <a:xfrm>
              <a:off x="0" y="-4353"/>
              <a:ext cx="6884691" cy="6862353"/>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 name="connsiteX0" fmla="*/ 9234 w 6880863"/>
                <a:gd name="connsiteY0" fmla="*/ 0 h 6866017"/>
                <a:gd name="connsiteX1" fmla="*/ 6880863 w 6880863"/>
                <a:gd name="connsiteY1" fmla="*/ 1567 h 6866017"/>
                <a:gd name="connsiteX2" fmla="*/ 3445205 w 6880863"/>
                <a:gd name="connsiteY2" fmla="*/ 6866017 h 6866017"/>
                <a:gd name="connsiteX3" fmla="*/ 705 w 6880863"/>
                <a:gd name="connsiteY3" fmla="*/ 6864138 h 6866017"/>
                <a:gd name="connsiteX4" fmla="*/ 9234 w 6880863"/>
                <a:gd name="connsiteY4" fmla="*/ 0 h 6866017"/>
                <a:gd name="connsiteX0" fmla="*/ 0 w 6884692"/>
                <a:gd name="connsiteY0" fmla="*/ 0 h 6883465"/>
                <a:gd name="connsiteX1" fmla="*/ 6884692 w 6884692"/>
                <a:gd name="connsiteY1" fmla="*/ 19015 h 6883465"/>
                <a:gd name="connsiteX2" fmla="*/ 3449034 w 6884692"/>
                <a:gd name="connsiteY2" fmla="*/ 6883465 h 6883465"/>
                <a:gd name="connsiteX3" fmla="*/ 4534 w 6884692"/>
                <a:gd name="connsiteY3" fmla="*/ 6881586 h 6883465"/>
                <a:gd name="connsiteX4" fmla="*/ 0 w 6884692"/>
                <a:gd name="connsiteY4" fmla="*/ 0 h 6883465"/>
                <a:gd name="connsiteX0" fmla="*/ 9234 w 6880863"/>
                <a:gd name="connsiteY0" fmla="*/ 0 h 6879102"/>
                <a:gd name="connsiteX1" fmla="*/ 6880863 w 6880863"/>
                <a:gd name="connsiteY1" fmla="*/ 14652 h 6879102"/>
                <a:gd name="connsiteX2" fmla="*/ 3445205 w 6880863"/>
                <a:gd name="connsiteY2" fmla="*/ 6879102 h 6879102"/>
                <a:gd name="connsiteX3" fmla="*/ 705 w 6880863"/>
                <a:gd name="connsiteY3" fmla="*/ 6877223 h 6879102"/>
                <a:gd name="connsiteX4" fmla="*/ 9234 w 6880863"/>
                <a:gd name="connsiteY4" fmla="*/ 0 h 6879102"/>
                <a:gd name="connsiteX0" fmla="*/ 0 w 6884691"/>
                <a:gd name="connsiteY0" fmla="*/ 0 h 6874740"/>
                <a:gd name="connsiteX1" fmla="*/ 6884691 w 6884691"/>
                <a:gd name="connsiteY1" fmla="*/ 10290 h 6874740"/>
                <a:gd name="connsiteX2" fmla="*/ 3449033 w 6884691"/>
                <a:gd name="connsiteY2" fmla="*/ 6874740 h 6874740"/>
                <a:gd name="connsiteX3" fmla="*/ 4533 w 6884691"/>
                <a:gd name="connsiteY3" fmla="*/ 6872861 h 6874740"/>
                <a:gd name="connsiteX4" fmla="*/ 0 w 6884691"/>
                <a:gd name="connsiteY4" fmla="*/ 0 h 6874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4691" h="6874740">
                  <a:moveTo>
                    <a:pt x="0" y="0"/>
                  </a:moveTo>
                  <a:lnTo>
                    <a:pt x="6884691" y="10290"/>
                  </a:lnTo>
                  <a:lnTo>
                    <a:pt x="3449033" y="6874740"/>
                  </a:lnTo>
                  <a:lnTo>
                    <a:pt x="4533" y="6872861"/>
                  </a:lnTo>
                  <a:cubicBezTo>
                    <a:pt x="207" y="458797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7" name="Triângulo 6">
              <a:extLst>
                <a:ext uri="{FF2B5EF4-FFF2-40B4-BE49-F238E27FC236}">
                  <a16:creationId xmlns:a16="http://schemas.microsoft.com/office/drawing/2014/main" id="{75004ACB-4E38-6449-B733-0C6A6BC40ADD}"/>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8" name="Triângulo 7">
              <a:extLst>
                <a:ext uri="{FF2B5EF4-FFF2-40B4-BE49-F238E27FC236}">
                  <a16:creationId xmlns:a16="http://schemas.microsoft.com/office/drawing/2014/main" id="{6A52034F-1EDC-3040-A1B3-B572FC286C20}"/>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grpSp>
      <p:sp>
        <p:nvSpPr>
          <p:cNvPr id="10" name="Título 1">
            <a:extLst>
              <a:ext uri="{FF2B5EF4-FFF2-40B4-BE49-F238E27FC236}">
                <a16:creationId xmlns:a16="http://schemas.microsoft.com/office/drawing/2014/main" id="{1877EC85-9CA1-EB4F-A9AC-2C02CB520866}"/>
              </a:ext>
            </a:extLst>
          </p:cNvPr>
          <p:cNvSpPr>
            <a:spLocks noGrp="1"/>
          </p:cNvSpPr>
          <p:nvPr>
            <p:ph type="title" hasCustomPrompt="1"/>
          </p:nvPr>
        </p:nvSpPr>
        <p:spPr>
          <a:xfrm>
            <a:off x="550988" y="1954400"/>
            <a:ext cx="4393415" cy="3002359"/>
          </a:xfrm>
        </p:spPr>
        <p:txBody>
          <a:bodyPr rtlCol="0" anchor="ctr"/>
          <a:lstStyle>
            <a:lvl1pPr algn="ctr">
              <a:defRPr>
                <a:solidFill>
                  <a:schemeClr val="bg1"/>
                </a:solidFill>
              </a:defRPr>
            </a:lvl1pPr>
          </a:lstStyle>
          <a:p>
            <a:pPr rtl="0"/>
            <a:r>
              <a:rPr lang="pt-BR" noProof="0" dirty="0"/>
              <a:t>Insira o título aqui</a:t>
            </a:r>
          </a:p>
        </p:txBody>
      </p:sp>
      <p:sp>
        <p:nvSpPr>
          <p:cNvPr id="12" name="Triângulo 11">
            <a:extLst>
              <a:ext uri="{FF2B5EF4-FFF2-40B4-BE49-F238E27FC236}">
                <a16:creationId xmlns:a16="http://schemas.microsoft.com/office/drawing/2014/main" id="{FD910B80-BD19-CF49-AB0B-1C5DEECEDED5}"/>
              </a:ext>
            </a:extLst>
          </p:cNvPr>
          <p:cNvSpPr/>
          <p:nvPr userDrawn="1"/>
        </p:nvSpPr>
        <p:spPr>
          <a:xfrm rot="5400000">
            <a:off x="-48606" y="31651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Tree>
    <p:extLst>
      <p:ext uri="{BB962C8B-B14F-4D97-AF65-F5344CB8AC3E}">
        <p14:creationId xmlns:p14="http://schemas.microsoft.com/office/powerpoint/2010/main" val="1775032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ítulo somente à direita">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C15DFD37-81D5-5742-B09A-5D4CBF48B7EA}"/>
              </a:ext>
            </a:extLst>
          </p:cNvPr>
          <p:cNvGrpSpPr/>
          <p:nvPr userDrawn="1"/>
        </p:nvGrpSpPr>
        <p:grpSpPr>
          <a:xfrm rot="10800000">
            <a:off x="5294245" y="0"/>
            <a:ext cx="6897755" cy="6858000"/>
            <a:chOff x="-17598" y="0"/>
            <a:chExt cx="6897755" cy="6858000"/>
          </a:xfrm>
        </p:grpSpPr>
        <p:sp>
          <p:nvSpPr>
            <p:cNvPr id="12" name="Forma Livre 11">
              <a:extLst>
                <a:ext uri="{FF2B5EF4-FFF2-40B4-BE49-F238E27FC236}">
                  <a16:creationId xmlns:a16="http://schemas.microsoft.com/office/drawing/2014/main" id="{00CF4E43-4A68-664C-B973-2FE49DC7733D}"/>
                </a:ext>
              </a:extLst>
            </p:cNvPr>
            <p:cNvSpPr/>
            <p:nvPr userDrawn="1"/>
          </p:nvSpPr>
          <p:spPr>
            <a:xfrm>
              <a:off x="-17598" y="0"/>
              <a:ext cx="6897755" cy="6858000"/>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7755" h="6870380">
                  <a:moveTo>
                    <a:pt x="0" y="0"/>
                  </a:moveTo>
                  <a:lnTo>
                    <a:pt x="6897755" y="5930"/>
                  </a:lnTo>
                  <a:lnTo>
                    <a:pt x="3462097" y="6870380"/>
                  </a:lnTo>
                  <a:lnTo>
                    <a:pt x="17597" y="6868501"/>
                  </a:lnTo>
                  <a:cubicBezTo>
                    <a:pt x="13271" y="458361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13" name="Triângulo 12">
              <a:extLst>
                <a:ext uri="{FF2B5EF4-FFF2-40B4-BE49-F238E27FC236}">
                  <a16:creationId xmlns:a16="http://schemas.microsoft.com/office/drawing/2014/main" id="{AFAD3D76-9126-CC42-90B0-5BF85DC91E3E}"/>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14" name="Triângulo 13">
              <a:extLst>
                <a:ext uri="{FF2B5EF4-FFF2-40B4-BE49-F238E27FC236}">
                  <a16:creationId xmlns:a16="http://schemas.microsoft.com/office/drawing/2014/main" id="{9D011AB3-8218-AE4F-9DF7-810A1B45C453}"/>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grpSp>
      <p:sp>
        <p:nvSpPr>
          <p:cNvPr id="4" name="Espaço Reservado para o Número do Slide 3">
            <a:extLst>
              <a:ext uri="{FF2B5EF4-FFF2-40B4-BE49-F238E27FC236}">
                <a16:creationId xmlns:a16="http://schemas.microsoft.com/office/drawing/2014/main" id="{BE06F857-D2E1-44DD-ABDD-EBB739645B67}"/>
              </a:ext>
            </a:extLst>
          </p:cNvPr>
          <p:cNvSpPr>
            <a:spLocks noGrp="1"/>
          </p:cNvSpPr>
          <p:nvPr>
            <p:ph type="sldNum" sz="quarter" idx="12"/>
          </p:nvPr>
        </p:nvSpPr>
        <p:spPr>
          <a:xfrm>
            <a:off x="10993582" y="6446838"/>
            <a:ext cx="780010" cy="365125"/>
          </a:xfrm>
        </p:spPr>
        <p:txBody>
          <a:bodyPr rtlCol="0"/>
          <a:lstStyle/>
          <a:p>
            <a:pPr rtl="0"/>
            <a:fld id="{3A98EE3D-8CD1-4C3F-BD1C-C98C9596463C}" type="slidenum">
              <a:rPr lang="pt-BR" noProof="0" smtClean="0"/>
              <a:t>‹nº›</a:t>
            </a:fld>
            <a:endParaRPr lang="pt-BR" noProof="0" dirty="0"/>
          </a:p>
        </p:txBody>
      </p:sp>
      <p:sp>
        <p:nvSpPr>
          <p:cNvPr id="10" name="Título 1">
            <a:extLst>
              <a:ext uri="{FF2B5EF4-FFF2-40B4-BE49-F238E27FC236}">
                <a16:creationId xmlns:a16="http://schemas.microsoft.com/office/drawing/2014/main" id="{1877EC85-9CA1-EB4F-A9AC-2C02CB520866}"/>
              </a:ext>
            </a:extLst>
          </p:cNvPr>
          <p:cNvSpPr>
            <a:spLocks noGrp="1"/>
          </p:cNvSpPr>
          <p:nvPr>
            <p:ph type="title" hasCustomPrompt="1"/>
          </p:nvPr>
        </p:nvSpPr>
        <p:spPr>
          <a:xfrm>
            <a:off x="7775272" y="1954400"/>
            <a:ext cx="3889053" cy="3002359"/>
          </a:xfrm>
        </p:spPr>
        <p:txBody>
          <a:bodyPr rtlCol="0" anchor="ctr"/>
          <a:lstStyle>
            <a:lvl1pPr algn="ctr">
              <a:defRPr>
                <a:solidFill>
                  <a:schemeClr val="bg1"/>
                </a:solidFill>
              </a:defRPr>
            </a:lvl1pPr>
          </a:lstStyle>
          <a:p>
            <a:pPr rtl="0"/>
            <a:r>
              <a:rPr lang="pt-BR" noProof="0" dirty="0"/>
              <a:t>Insira o título aqui</a:t>
            </a:r>
          </a:p>
        </p:txBody>
      </p:sp>
      <p:sp>
        <p:nvSpPr>
          <p:cNvPr id="9" name="Triângulo 8">
            <a:extLst>
              <a:ext uri="{FF2B5EF4-FFF2-40B4-BE49-F238E27FC236}">
                <a16:creationId xmlns:a16="http://schemas.microsoft.com/office/drawing/2014/main" id="{D84320FE-42A3-294B-AAE0-3D16A63E359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Tree>
    <p:extLst>
      <p:ext uri="{BB962C8B-B14F-4D97-AF65-F5344CB8AC3E}">
        <p14:creationId xmlns:p14="http://schemas.microsoft.com/office/powerpoint/2010/main" val="1717437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ois conteúdos horizontais ">
    <p:spTree>
      <p:nvGrpSpPr>
        <p:cNvPr id="1" name=""/>
        <p:cNvGrpSpPr/>
        <p:nvPr/>
      </p:nvGrpSpPr>
      <p:grpSpPr>
        <a:xfrm>
          <a:off x="0" y="0"/>
          <a:ext cx="0" cy="0"/>
          <a:chOff x="0" y="0"/>
          <a:chExt cx="0" cy="0"/>
        </a:xfrm>
      </p:grpSpPr>
      <p:sp>
        <p:nvSpPr>
          <p:cNvPr id="14" name="Retângulo 13">
            <a:extLst>
              <a:ext uri="{FF2B5EF4-FFF2-40B4-BE49-F238E27FC236}">
                <a16:creationId xmlns:a16="http://schemas.microsoft.com/office/drawing/2014/main" id="{3FFCAC17-2511-3D4F-A318-B241447A2C02}"/>
              </a:ext>
            </a:extLst>
          </p:cNvPr>
          <p:cNvSpPr/>
          <p:nvPr userDrawn="1"/>
        </p:nvSpPr>
        <p:spPr>
          <a:xfrm>
            <a:off x="413825" y="2941613"/>
            <a:ext cx="11364350" cy="34326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15" name="Espaço Reservado para Conteúdo 2">
            <a:extLst>
              <a:ext uri="{FF2B5EF4-FFF2-40B4-BE49-F238E27FC236}">
                <a16:creationId xmlns:a16="http://schemas.microsoft.com/office/drawing/2014/main" id="{C13F5538-7999-A74B-BCB7-A96C8DBCCD06}"/>
              </a:ext>
            </a:extLst>
          </p:cNvPr>
          <p:cNvSpPr>
            <a:spLocks noGrp="1"/>
          </p:cNvSpPr>
          <p:nvPr>
            <p:ph idx="1"/>
          </p:nvPr>
        </p:nvSpPr>
        <p:spPr>
          <a:xfrm>
            <a:off x="932329" y="4280546"/>
            <a:ext cx="10452848" cy="1791071"/>
          </a:xfrm>
        </p:spPr>
        <p:txBody>
          <a:bodyPr rtlCol="0"/>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16" name="Espaço Reservado para Data 6">
            <a:extLst>
              <a:ext uri="{FF2B5EF4-FFF2-40B4-BE49-F238E27FC236}">
                <a16:creationId xmlns:a16="http://schemas.microsoft.com/office/drawing/2014/main" id="{DE5056B4-56A3-6E40-92E1-FA33B5C8F807}"/>
              </a:ext>
            </a:extLst>
          </p:cNvPr>
          <p:cNvSpPr>
            <a:spLocks noGrp="1"/>
          </p:cNvSpPr>
          <p:nvPr>
            <p:ph type="dt" sz="half" idx="10"/>
          </p:nvPr>
        </p:nvSpPr>
        <p:spPr>
          <a:xfrm>
            <a:off x="8218426" y="6446838"/>
            <a:ext cx="2584850" cy="365125"/>
          </a:xfrm>
        </p:spPr>
        <p:txBody>
          <a:bodyPr rtlCol="0"/>
          <a:lstStyle/>
          <a:p>
            <a:pPr rtl="0"/>
            <a:fld id="{37F48EBC-BD48-48FA-9148-D2BC62F1C64D}" type="datetime1">
              <a:rPr lang="pt-BR" noProof="0" smtClean="0"/>
              <a:t>25/11/2022</a:t>
            </a:fld>
            <a:endParaRPr lang="pt-BR" noProof="0" dirty="0"/>
          </a:p>
        </p:txBody>
      </p:sp>
      <p:sp>
        <p:nvSpPr>
          <p:cNvPr id="17" name="Espaço Reservado para Rodapé 7">
            <a:extLst>
              <a:ext uri="{FF2B5EF4-FFF2-40B4-BE49-F238E27FC236}">
                <a16:creationId xmlns:a16="http://schemas.microsoft.com/office/drawing/2014/main" id="{A47DE6D7-793F-C846-8A00-3061847B66B0}"/>
              </a:ext>
            </a:extLst>
          </p:cNvPr>
          <p:cNvSpPr>
            <a:spLocks noGrp="1"/>
          </p:cNvSpPr>
          <p:nvPr>
            <p:ph type="ftr" sz="quarter" idx="11"/>
          </p:nvPr>
        </p:nvSpPr>
        <p:spPr>
          <a:xfrm>
            <a:off x="1097279" y="6446838"/>
            <a:ext cx="6818262" cy="365125"/>
          </a:xfrm>
        </p:spPr>
        <p:txBody>
          <a:bodyPr rtlCol="0"/>
          <a:lstStyle/>
          <a:p>
            <a:pPr rtl="0"/>
            <a:endParaRPr lang="pt-BR" noProof="0" dirty="0"/>
          </a:p>
        </p:txBody>
      </p:sp>
      <p:sp>
        <p:nvSpPr>
          <p:cNvPr id="18" name="Espaço Reservado para o Número do Slide 8">
            <a:extLst>
              <a:ext uri="{FF2B5EF4-FFF2-40B4-BE49-F238E27FC236}">
                <a16:creationId xmlns:a16="http://schemas.microsoft.com/office/drawing/2014/main" id="{B4C61174-2D39-E640-8A16-DCE655544212}"/>
              </a:ext>
            </a:extLst>
          </p:cNvPr>
          <p:cNvSpPr>
            <a:spLocks noGrp="1"/>
          </p:cNvSpPr>
          <p:nvPr>
            <p:ph type="sldNum" sz="quarter" idx="12"/>
          </p:nvPr>
        </p:nvSpPr>
        <p:spPr>
          <a:xfrm>
            <a:off x="10993582" y="6446838"/>
            <a:ext cx="780010" cy="365125"/>
          </a:xfrm>
        </p:spPr>
        <p:txBody>
          <a:bodyPr rtlCol="0"/>
          <a:lstStyle/>
          <a:p>
            <a:pPr rtl="0"/>
            <a:fld id="{3A98EE3D-8CD1-4C3F-BD1C-C98C9596463C}" type="slidenum">
              <a:rPr lang="pt-BR" noProof="0" smtClean="0"/>
              <a:t>‹nº›</a:t>
            </a:fld>
            <a:endParaRPr lang="pt-BR" noProof="0" dirty="0"/>
          </a:p>
        </p:txBody>
      </p:sp>
      <p:sp>
        <p:nvSpPr>
          <p:cNvPr id="19" name="Título 9">
            <a:extLst>
              <a:ext uri="{FF2B5EF4-FFF2-40B4-BE49-F238E27FC236}">
                <a16:creationId xmlns:a16="http://schemas.microsoft.com/office/drawing/2014/main" id="{13596EE0-A679-3B49-BA9A-D5C79B0C8381}"/>
              </a:ext>
            </a:extLst>
          </p:cNvPr>
          <p:cNvSpPr>
            <a:spLocks noGrp="1"/>
          </p:cNvSpPr>
          <p:nvPr>
            <p:ph type="title"/>
          </p:nvPr>
        </p:nvSpPr>
        <p:spPr>
          <a:xfrm>
            <a:off x="932329" y="3143154"/>
            <a:ext cx="10452849" cy="910492"/>
          </a:xfrm>
        </p:spPr>
        <p:txBody>
          <a:bodyPr rtlCol="0" anchor="ctr"/>
          <a:lstStyle>
            <a:lvl1pPr algn="l">
              <a:defRPr>
                <a:solidFill>
                  <a:schemeClr val="bg1"/>
                </a:solidFill>
              </a:defRPr>
            </a:lvl1pPr>
          </a:lstStyle>
          <a:p>
            <a:pPr rtl="0"/>
            <a:r>
              <a:rPr lang="pt-BR" noProof="0"/>
              <a:t>Clique para editar o título Mestre</a:t>
            </a:r>
            <a:endParaRPr lang="pt-BR" noProof="0" dirty="0"/>
          </a:p>
        </p:txBody>
      </p:sp>
      <p:sp>
        <p:nvSpPr>
          <p:cNvPr id="20" name="Triângulo 19">
            <a:extLst>
              <a:ext uri="{FF2B5EF4-FFF2-40B4-BE49-F238E27FC236}">
                <a16:creationId xmlns:a16="http://schemas.microsoft.com/office/drawing/2014/main" id="{3E931B03-E301-6D48-8377-B08DA6C95F0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21" name="Triângulo 20">
            <a:extLst>
              <a:ext uri="{FF2B5EF4-FFF2-40B4-BE49-F238E27FC236}">
                <a16:creationId xmlns:a16="http://schemas.microsoft.com/office/drawing/2014/main" id="{249401AC-F116-8B4C-A1A0-CF88B63E549B}"/>
              </a:ext>
            </a:extLst>
          </p:cNvPr>
          <p:cNvSpPr/>
          <p:nvPr userDrawn="1"/>
        </p:nvSpPr>
        <p:spPr>
          <a:xfrm rot="5400000">
            <a:off x="-48606" y="33345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4" name="Espaço Reservado para Imagem 3">
            <a:extLst>
              <a:ext uri="{FF2B5EF4-FFF2-40B4-BE49-F238E27FC236}">
                <a16:creationId xmlns:a16="http://schemas.microsoft.com/office/drawing/2014/main" id="{8A3226FF-244B-B540-ABAC-5C0E3DE3103C}"/>
              </a:ext>
            </a:extLst>
          </p:cNvPr>
          <p:cNvSpPr>
            <a:spLocks noGrp="1"/>
          </p:cNvSpPr>
          <p:nvPr>
            <p:ph type="pic" sz="quarter" idx="13"/>
          </p:nvPr>
        </p:nvSpPr>
        <p:spPr>
          <a:xfrm>
            <a:off x="413824" y="483782"/>
            <a:ext cx="11365992" cy="2457856"/>
          </a:xfrm>
          <a:solidFill>
            <a:schemeClr val="accent1"/>
          </a:solidFill>
        </p:spPr>
        <p:txBody>
          <a:bodyPr rtlCol="0"/>
          <a:lstStyle/>
          <a:p>
            <a:pPr rtl="0"/>
            <a:r>
              <a:rPr lang="pt-BR" noProof="0"/>
              <a:t>Clique no ícone para adicionar uma imagem</a:t>
            </a:r>
            <a:endParaRPr lang="pt-BR" noProof="0" dirty="0"/>
          </a:p>
        </p:txBody>
      </p:sp>
    </p:spTree>
    <p:extLst>
      <p:ext uri="{BB962C8B-B14F-4D97-AF65-F5344CB8AC3E}">
        <p14:creationId xmlns:p14="http://schemas.microsoft.com/office/powerpoint/2010/main" val="4276448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ois conteúdos">
    <p:bg>
      <p:bgPr>
        <a:solidFill>
          <a:schemeClr val="bg1"/>
        </a:solidFill>
        <a:effectLst/>
      </p:bgPr>
    </p:bg>
    <p:spTree>
      <p:nvGrpSpPr>
        <p:cNvPr id="1" name=""/>
        <p:cNvGrpSpPr/>
        <p:nvPr/>
      </p:nvGrpSpPr>
      <p:grpSpPr>
        <a:xfrm>
          <a:off x="0" y="0"/>
          <a:ext cx="0" cy="0"/>
          <a:chOff x="0" y="0"/>
          <a:chExt cx="0" cy="0"/>
        </a:xfrm>
      </p:grpSpPr>
      <p:sp>
        <p:nvSpPr>
          <p:cNvPr id="13" name="Retângulo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3" name="Espaço Reservado para Conteúdo 2"/>
          <p:cNvSpPr>
            <a:spLocks noGrp="1"/>
          </p:cNvSpPr>
          <p:nvPr>
            <p:ph idx="1"/>
          </p:nvPr>
        </p:nvSpPr>
        <p:spPr>
          <a:xfrm>
            <a:off x="932329" y="2031121"/>
            <a:ext cx="4534616" cy="3933150"/>
          </a:xfrm>
        </p:spPr>
        <p:txBody>
          <a:bodyPr rtlCol="0"/>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7" name="Espaço Reservado para Dat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BF96DC0A-A4A9-46B3-B2C2-89F452B0FC81}" type="datetime1">
              <a:rPr lang="pt-BR" noProof="0" smtClean="0"/>
              <a:t>25/11/2022</a:t>
            </a:fld>
            <a:endParaRPr lang="pt-BR" noProof="0" dirty="0"/>
          </a:p>
        </p:txBody>
      </p:sp>
      <p:sp>
        <p:nvSpPr>
          <p:cNvPr id="8" name="Espaço Reservado para Rodapé 7">
            <a:extLst>
              <a:ext uri="{FF2B5EF4-FFF2-40B4-BE49-F238E27FC236}">
                <a16:creationId xmlns:a16="http://schemas.microsoft.com/office/drawing/2014/main" id="{062CA021-2578-47CB-822C-BDDFF7223B28}"/>
              </a:ext>
            </a:extLst>
          </p:cNvPr>
          <p:cNvSpPr>
            <a:spLocks noGrp="1"/>
          </p:cNvSpPr>
          <p:nvPr>
            <p:ph type="ftr" sz="quarter" idx="11"/>
          </p:nvPr>
        </p:nvSpPr>
        <p:spPr>
          <a:xfrm>
            <a:off x="1097279" y="6446838"/>
            <a:ext cx="6818262" cy="365125"/>
          </a:xfrm>
        </p:spPr>
        <p:txBody>
          <a:bodyPr rtlCol="0"/>
          <a:lstStyle/>
          <a:p>
            <a:pPr rtl="0"/>
            <a:endParaRPr lang="pt-BR" noProof="0" dirty="0"/>
          </a:p>
        </p:txBody>
      </p:sp>
      <p:sp>
        <p:nvSpPr>
          <p:cNvPr id="9" name="Espaço Reservado para o Número do Slide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
        <p:nvSpPr>
          <p:cNvPr id="10" name="Título 9">
            <a:extLst>
              <a:ext uri="{FF2B5EF4-FFF2-40B4-BE49-F238E27FC236}">
                <a16:creationId xmlns:a16="http://schemas.microsoft.com/office/drawing/2014/main" id="{E885CA99-382D-3E4B-9C4E-B250026EF32E}"/>
              </a:ext>
            </a:extLst>
          </p:cNvPr>
          <p:cNvSpPr>
            <a:spLocks noGrp="1"/>
          </p:cNvSpPr>
          <p:nvPr>
            <p:ph type="title"/>
          </p:nvPr>
        </p:nvSpPr>
        <p:spPr>
          <a:xfrm>
            <a:off x="932330" y="893729"/>
            <a:ext cx="4534616" cy="910492"/>
          </a:xfrm>
        </p:spPr>
        <p:txBody>
          <a:bodyPr rtlCol="0" anchor="ctr"/>
          <a:lstStyle>
            <a:lvl1pPr algn="l">
              <a:defRPr>
                <a:solidFill>
                  <a:schemeClr val="bg1"/>
                </a:solidFill>
              </a:defRPr>
            </a:lvl1pPr>
          </a:lstStyle>
          <a:p>
            <a:pPr rtl="0"/>
            <a:r>
              <a:rPr lang="pt-BR" noProof="0"/>
              <a:t>Clique para editar o título Mestre</a:t>
            </a:r>
            <a:endParaRPr lang="pt-BR" noProof="0" dirty="0"/>
          </a:p>
        </p:txBody>
      </p:sp>
      <p:sp>
        <p:nvSpPr>
          <p:cNvPr id="11" name="Triângulo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rgbClr val="C5A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12" name="Triângulo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17" name="Espaço Reservado para Imagem 16">
            <a:extLst>
              <a:ext uri="{FF2B5EF4-FFF2-40B4-BE49-F238E27FC236}">
                <a16:creationId xmlns:a16="http://schemas.microsoft.com/office/drawing/2014/main" id="{F5D5DA7E-149B-BB4E-918D-C5FF23087FF1}"/>
              </a:ext>
            </a:extLst>
          </p:cNvPr>
          <p:cNvSpPr>
            <a:spLocks noGrp="1"/>
          </p:cNvSpPr>
          <p:nvPr>
            <p:ph type="pic" sz="quarter" idx="13"/>
          </p:nvPr>
        </p:nvSpPr>
        <p:spPr>
          <a:xfrm>
            <a:off x="3727491" y="0"/>
            <a:ext cx="8464509" cy="6858000"/>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4509" h="6858000">
                <a:moveTo>
                  <a:pt x="3426278" y="0"/>
                </a:moveTo>
                <a:lnTo>
                  <a:pt x="3440072" y="37000"/>
                </a:lnTo>
                <a:lnTo>
                  <a:pt x="3440072" y="0"/>
                </a:lnTo>
                <a:lnTo>
                  <a:pt x="8464509" y="0"/>
                </a:lnTo>
                <a:lnTo>
                  <a:pt x="8464509" y="6858000"/>
                </a:lnTo>
                <a:lnTo>
                  <a:pt x="0" y="6858000"/>
                </a:lnTo>
                <a:lnTo>
                  <a:pt x="3426278" y="0"/>
                </a:lnTo>
                <a:close/>
              </a:path>
            </a:pathLst>
          </a:custGeom>
          <a:solidFill>
            <a:schemeClr val="accent4"/>
          </a:solidFill>
        </p:spPr>
        <p:txBody>
          <a:bodyPr wrap="square" rtlCol="0">
            <a:noAutofit/>
          </a:bodyPr>
          <a:lstStyle/>
          <a:p>
            <a:pPr rtl="0"/>
            <a:r>
              <a:rPr lang="pt-BR" noProof="0"/>
              <a:t>Clique no ícone para adicionar uma imagem</a:t>
            </a:r>
            <a:endParaRPr lang="pt-BR" noProof="0" dirty="0"/>
          </a:p>
        </p:txBody>
      </p:sp>
      <p:sp>
        <p:nvSpPr>
          <p:cNvPr id="19" name="Triângulo 18">
            <a:extLst>
              <a:ext uri="{FF2B5EF4-FFF2-40B4-BE49-F238E27FC236}">
                <a16:creationId xmlns:a16="http://schemas.microsoft.com/office/drawing/2014/main" id="{BEBB0DCE-DD71-FF40-B471-A617514321E6}"/>
              </a:ext>
            </a:extLst>
          </p:cNvPr>
          <p:cNvSpPr/>
          <p:nvPr userDrawn="1"/>
        </p:nvSpPr>
        <p:spPr>
          <a:xfrm rot="10800000">
            <a:off x="5869115" y="4530"/>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Tree>
    <p:extLst>
      <p:ext uri="{BB962C8B-B14F-4D97-AF65-F5344CB8AC3E}">
        <p14:creationId xmlns:p14="http://schemas.microsoft.com/office/powerpoint/2010/main" val="85633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ulo e conteúdo_Preto">
    <p:spTree>
      <p:nvGrpSpPr>
        <p:cNvPr id="1" name=""/>
        <p:cNvGrpSpPr/>
        <p:nvPr/>
      </p:nvGrpSpPr>
      <p:grpSpPr>
        <a:xfrm>
          <a:off x="0" y="0"/>
          <a:ext cx="0" cy="0"/>
          <a:chOff x="0" y="0"/>
          <a:chExt cx="0" cy="0"/>
        </a:xfrm>
      </p:grpSpPr>
      <p:sp>
        <p:nvSpPr>
          <p:cNvPr id="13" name="Retângulo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3" name="Espaço Reservado para Conteúdo 2"/>
          <p:cNvSpPr>
            <a:spLocks noGrp="1"/>
          </p:cNvSpPr>
          <p:nvPr>
            <p:ph idx="1"/>
          </p:nvPr>
        </p:nvSpPr>
        <p:spPr>
          <a:xfrm>
            <a:off x="932329" y="2031121"/>
            <a:ext cx="10452848" cy="3933150"/>
          </a:xfrm>
        </p:spPr>
        <p:txBody>
          <a:bodyPr rtlCol="0"/>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7" name="Espaço Reservado para Dat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672EB723-7381-474B-8EE4-99EF3FAF6ECC}" type="datetime1">
              <a:rPr lang="pt-BR" noProof="0" smtClean="0"/>
              <a:t>25/11/2022</a:t>
            </a:fld>
            <a:endParaRPr lang="pt-BR" noProof="0" dirty="0"/>
          </a:p>
        </p:txBody>
      </p:sp>
      <p:sp>
        <p:nvSpPr>
          <p:cNvPr id="8" name="Espaço Reservado para Rodapé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pt-BR" noProof="0" dirty="0"/>
          </a:p>
        </p:txBody>
      </p:sp>
      <p:sp>
        <p:nvSpPr>
          <p:cNvPr id="9" name="Espaço Reservado para o Número do Slide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
        <p:nvSpPr>
          <p:cNvPr id="10" name="Título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rtlCol="0" anchor="ctr"/>
          <a:lstStyle>
            <a:lvl1pPr algn="l">
              <a:defRPr>
                <a:solidFill>
                  <a:schemeClr val="bg1"/>
                </a:solidFill>
              </a:defRPr>
            </a:lvl1pPr>
          </a:lstStyle>
          <a:p>
            <a:pPr rtl="0"/>
            <a:r>
              <a:rPr lang="pt-BR" noProof="0"/>
              <a:t>Clique para editar o título Mestre</a:t>
            </a:r>
            <a:endParaRPr lang="pt-BR" noProof="0" dirty="0"/>
          </a:p>
        </p:txBody>
      </p:sp>
      <p:sp>
        <p:nvSpPr>
          <p:cNvPr id="11" name="Triângulo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12" name="Triângulo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Tree>
    <p:extLst>
      <p:ext uri="{BB962C8B-B14F-4D97-AF65-F5344CB8AC3E}">
        <p14:creationId xmlns:p14="http://schemas.microsoft.com/office/powerpoint/2010/main" val="79293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ulo somente preto">
    <p:spTree>
      <p:nvGrpSpPr>
        <p:cNvPr id="1" name=""/>
        <p:cNvGrpSpPr/>
        <p:nvPr/>
      </p:nvGrpSpPr>
      <p:grpSpPr>
        <a:xfrm>
          <a:off x="0" y="0"/>
          <a:ext cx="0" cy="0"/>
          <a:chOff x="0" y="0"/>
          <a:chExt cx="0" cy="0"/>
        </a:xfrm>
      </p:grpSpPr>
      <p:sp>
        <p:nvSpPr>
          <p:cNvPr id="13" name="Retângulo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7" name="Espaço Reservado para Dat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2D8B926A-3E6F-46DD-9A93-71A86861666B}" type="datetime1">
              <a:rPr lang="pt-BR" noProof="0" smtClean="0"/>
              <a:t>25/11/2022</a:t>
            </a:fld>
            <a:endParaRPr lang="pt-BR" noProof="0" dirty="0"/>
          </a:p>
        </p:txBody>
      </p:sp>
      <p:sp>
        <p:nvSpPr>
          <p:cNvPr id="8" name="Espaço Reservado para Rodapé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pt-BR" noProof="0" dirty="0"/>
          </a:p>
        </p:txBody>
      </p:sp>
      <p:sp>
        <p:nvSpPr>
          <p:cNvPr id="9" name="Espaço Reservado para o Número do Slide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
        <p:nvSpPr>
          <p:cNvPr id="10" name="Título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rtlCol="0" anchor="ctr"/>
          <a:lstStyle>
            <a:lvl1pPr algn="l">
              <a:defRPr>
                <a:solidFill>
                  <a:schemeClr val="bg1"/>
                </a:solidFill>
              </a:defRPr>
            </a:lvl1pPr>
          </a:lstStyle>
          <a:p>
            <a:pPr rtl="0"/>
            <a:r>
              <a:rPr lang="pt-BR" noProof="0"/>
              <a:t>Clique para editar o título Mestre</a:t>
            </a:r>
            <a:endParaRPr lang="pt-BR" noProof="0" dirty="0"/>
          </a:p>
        </p:txBody>
      </p:sp>
      <p:sp>
        <p:nvSpPr>
          <p:cNvPr id="11" name="Triângulo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12" name="Triângulo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Tree>
    <p:extLst>
      <p:ext uri="{BB962C8B-B14F-4D97-AF65-F5344CB8AC3E}">
        <p14:creationId xmlns:p14="http://schemas.microsoft.com/office/powerpoint/2010/main" val="420723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e conteúdo_Branco">
    <p:bg>
      <p:bgPr>
        <a:solidFill>
          <a:schemeClr val="tx1"/>
        </a:solidFill>
        <a:effectLst/>
      </p:bgPr>
    </p:bg>
    <p:spTree>
      <p:nvGrpSpPr>
        <p:cNvPr id="1" name=""/>
        <p:cNvGrpSpPr/>
        <p:nvPr/>
      </p:nvGrpSpPr>
      <p:grpSpPr>
        <a:xfrm>
          <a:off x="0" y="0"/>
          <a:ext cx="0" cy="0"/>
          <a:chOff x="0" y="0"/>
          <a:chExt cx="0" cy="0"/>
        </a:xfrm>
      </p:grpSpPr>
      <p:sp>
        <p:nvSpPr>
          <p:cNvPr id="13" name="Retângulo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7" name="Espaço Reservado para Dat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D2F5CDE0-38EE-4D0F-A909-F724BDB4E0D7}" type="datetime1">
              <a:rPr lang="pt-BR" noProof="0" smtClean="0"/>
              <a:t>25/11/2022</a:t>
            </a:fld>
            <a:endParaRPr lang="pt-BR" noProof="0" dirty="0"/>
          </a:p>
        </p:txBody>
      </p:sp>
      <p:sp>
        <p:nvSpPr>
          <p:cNvPr id="8" name="Espaço Reservado para Rodapé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pt-BR" noProof="0" dirty="0"/>
          </a:p>
        </p:txBody>
      </p:sp>
      <p:sp>
        <p:nvSpPr>
          <p:cNvPr id="9" name="Espaço Reservado para o Número do Slide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
        <p:nvSpPr>
          <p:cNvPr id="11" name="Triângulo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12" name="Triângulo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16" name="Espaço Reservado para Conteúdo 2">
            <a:extLst>
              <a:ext uri="{FF2B5EF4-FFF2-40B4-BE49-F238E27FC236}">
                <a16:creationId xmlns:a16="http://schemas.microsoft.com/office/drawing/2014/main" id="{913F7CD6-7F0D-1C4F-AE97-8E76514EED57}"/>
              </a:ext>
            </a:extLst>
          </p:cNvPr>
          <p:cNvSpPr>
            <a:spLocks noGrp="1"/>
          </p:cNvSpPr>
          <p:nvPr>
            <p:ph idx="1"/>
          </p:nvPr>
        </p:nvSpPr>
        <p:spPr>
          <a:xfrm>
            <a:off x="932329" y="2031121"/>
            <a:ext cx="10452848" cy="3933150"/>
          </a:xfrm>
        </p:spPr>
        <p:txBody>
          <a:bodyPr rtlCol="0"/>
          <a:lstStyle>
            <a:lvl1pPr marL="342900" indent="-342900">
              <a:buClr>
                <a:schemeClr val="accent1"/>
              </a:buClr>
              <a:buFont typeface="Arial" panose="020B0604020202020204" pitchFamily="34" charset="0"/>
              <a:buChar char="•"/>
              <a:defRPr>
                <a:solidFill>
                  <a:schemeClr val="tx1"/>
                </a:solidFill>
              </a:defRPr>
            </a:lvl1pPr>
            <a:lvl2pPr marL="486918" indent="-285750">
              <a:buClr>
                <a:schemeClr val="accent1"/>
              </a:buClr>
              <a:buFont typeface="Arial" panose="020B0604020202020204" pitchFamily="34" charset="0"/>
              <a:buChar char="•"/>
              <a:defRPr>
                <a:solidFill>
                  <a:schemeClr val="tx1"/>
                </a:solidFill>
              </a:defRPr>
            </a:lvl2pPr>
            <a:lvl3pPr marL="669798" indent="-285750">
              <a:buClr>
                <a:schemeClr val="accent1"/>
              </a:buClr>
              <a:buFont typeface="Arial" panose="020B0604020202020204" pitchFamily="34" charset="0"/>
              <a:buChar char="•"/>
              <a:defRPr>
                <a:solidFill>
                  <a:schemeClr val="tx1"/>
                </a:solidFill>
              </a:defRPr>
            </a:lvl3pPr>
            <a:lvl4pPr marL="852678" indent="-285750">
              <a:buClr>
                <a:schemeClr val="accent1"/>
              </a:buClr>
              <a:buFont typeface="Arial" panose="020B0604020202020204" pitchFamily="34" charset="0"/>
              <a:buChar char="•"/>
              <a:defRPr>
                <a:solidFill>
                  <a:schemeClr val="tx1"/>
                </a:solidFill>
              </a:defRPr>
            </a:lvl4pPr>
            <a:lvl5pPr marL="1035558" indent="-285750">
              <a:buClr>
                <a:schemeClr val="accent1"/>
              </a:buClr>
              <a:buFont typeface="Arial" panose="020B0604020202020204" pitchFamily="34" charset="0"/>
              <a:buChar char="•"/>
              <a:defRPr>
                <a:solidFill>
                  <a:schemeClr val="tx1"/>
                </a:solidFill>
              </a:defRPr>
            </a:lvl5p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17" name="Título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rtlCol="0" anchor="ctr"/>
          <a:lstStyle>
            <a:lvl1pPr algn="l">
              <a:defRPr>
                <a:solidFill>
                  <a:schemeClr val="tx1"/>
                </a:solidFill>
              </a:defRPr>
            </a:lvl1pPr>
          </a:lstStyle>
          <a:p>
            <a:pPr rtl="0"/>
            <a:r>
              <a:rPr lang="pt-BR" noProof="0"/>
              <a:t>Clique para editar o título Mestre</a:t>
            </a:r>
            <a:endParaRPr lang="pt-BR" noProof="0" dirty="0"/>
          </a:p>
        </p:txBody>
      </p:sp>
    </p:spTree>
    <p:extLst>
      <p:ext uri="{BB962C8B-B14F-4D97-AF65-F5344CB8AC3E}">
        <p14:creationId xmlns:p14="http://schemas.microsoft.com/office/powerpoint/2010/main" val="343802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ítulo somente_Branco">
    <p:bg>
      <p:bgPr>
        <a:solidFill>
          <a:schemeClr val="tx1"/>
        </a:solidFill>
        <a:effectLst/>
      </p:bgPr>
    </p:bg>
    <p:spTree>
      <p:nvGrpSpPr>
        <p:cNvPr id="1" name=""/>
        <p:cNvGrpSpPr/>
        <p:nvPr/>
      </p:nvGrpSpPr>
      <p:grpSpPr>
        <a:xfrm>
          <a:off x="0" y="0"/>
          <a:ext cx="0" cy="0"/>
          <a:chOff x="0" y="0"/>
          <a:chExt cx="0" cy="0"/>
        </a:xfrm>
      </p:grpSpPr>
      <p:sp>
        <p:nvSpPr>
          <p:cNvPr id="13" name="Retângulo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7" name="Espaço Reservado para Dat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B9617AC7-9E72-4D4E-B4EE-0D16ECF67306}" type="datetime1">
              <a:rPr lang="pt-BR" noProof="0" smtClean="0"/>
              <a:t>25/11/2022</a:t>
            </a:fld>
            <a:endParaRPr lang="pt-BR" noProof="0" dirty="0"/>
          </a:p>
        </p:txBody>
      </p:sp>
      <p:sp>
        <p:nvSpPr>
          <p:cNvPr id="8" name="Espaço Reservado para Rodapé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pt-BR" noProof="0" dirty="0"/>
          </a:p>
        </p:txBody>
      </p:sp>
      <p:sp>
        <p:nvSpPr>
          <p:cNvPr id="9" name="Espaço Reservado para o Número do Slide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
        <p:nvSpPr>
          <p:cNvPr id="11" name="Triângulo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12" name="Triângulo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17" name="Título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rtlCol="0" anchor="ctr"/>
          <a:lstStyle>
            <a:lvl1pPr algn="l">
              <a:defRPr>
                <a:solidFill>
                  <a:schemeClr val="tx1"/>
                </a:solidFill>
              </a:defRPr>
            </a:lvl1pPr>
          </a:lstStyle>
          <a:p>
            <a:pPr rtl="0"/>
            <a:r>
              <a:rPr lang="pt-BR" noProof="0"/>
              <a:t>Clique para editar o título Mestre</a:t>
            </a:r>
            <a:endParaRPr lang="pt-BR" noProof="0" dirty="0"/>
          </a:p>
        </p:txBody>
      </p:sp>
    </p:spTree>
    <p:extLst>
      <p:ext uri="{BB962C8B-B14F-4D97-AF65-F5344CB8AC3E}">
        <p14:creationId xmlns:p14="http://schemas.microsoft.com/office/powerpoint/2010/main" val="559432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ação">
    <p:bg>
      <p:bgPr>
        <a:solidFill>
          <a:schemeClr val="tx1"/>
        </a:solidFill>
        <a:effectLst/>
      </p:bgPr>
    </p:bg>
    <p:spTree>
      <p:nvGrpSpPr>
        <p:cNvPr id="1" name=""/>
        <p:cNvGrpSpPr/>
        <p:nvPr/>
      </p:nvGrpSpPr>
      <p:grpSpPr>
        <a:xfrm>
          <a:off x="0" y="0"/>
          <a:ext cx="0" cy="0"/>
          <a:chOff x="0" y="0"/>
          <a:chExt cx="0" cy="0"/>
        </a:xfrm>
      </p:grpSpPr>
      <p:sp>
        <p:nvSpPr>
          <p:cNvPr id="25" name="Retângulo 24">
            <a:extLst>
              <a:ext uri="{FF2B5EF4-FFF2-40B4-BE49-F238E27FC236}">
                <a16:creationId xmlns:a16="http://schemas.microsoft.com/office/drawing/2014/main" id="{298B14A3-A5A4-2F4A-95D8-651E4818BB24}"/>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26" name="Triângulo 25">
            <a:extLst>
              <a:ext uri="{FF2B5EF4-FFF2-40B4-BE49-F238E27FC236}">
                <a16:creationId xmlns:a16="http://schemas.microsoft.com/office/drawing/2014/main" id="{FA21A50F-6662-5046-B75A-1261DC14ABF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grpSp>
        <p:nvGrpSpPr>
          <p:cNvPr id="13" name="Grupo 12">
            <a:extLst>
              <a:ext uri="{FF2B5EF4-FFF2-40B4-BE49-F238E27FC236}">
                <a16:creationId xmlns:a16="http://schemas.microsoft.com/office/drawing/2014/main" id="{2FDC47F2-EE1F-4644-989A-72996AC94A96}"/>
              </a:ext>
            </a:extLst>
          </p:cNvPr>
          <p:cNvGrpSpPr/>
          <p:nvPr userDrawn="1"/>
        </p:nvGrpSpPr>
        <p:grpSpPr>
          <a:xfrm>
            <a:off x="401408" y="1983214"/>
            <a:ext cx="5127171" cy="979022"/>
            <a:chOff x="417597" y="1992086"/>
            <a:chExt cx="5127171" cy="979022"/>
          </a:xfrm>
        </p:grpSpPr>
        <p:sp>
          <p:nvSpPr>
            <p:cNvPr id="14" name="Retângulo 13">
              <a:extLst>
                <a:ext uri="{FF2B5EF4-FFF2-40B4-BE49-F238E27FC236}">
                  <a16:creationId xmlns:a16="http://schemas.microsoft.com/office/drawing/2014/main" id="{386ED203-5311-5B45-870D-8D058E718B91}"/>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2400" noProof="0" dirty="0"/>
            </a:p>
          </p:txBody>
        </p:sp>
        <p:sp>
          <p:nvSpPr>
            <p:cNvPr id="15" name="Triângulo 14">
              <a:extLst>
                <a:ext uri="{FF2B5EF4-FFF2-40B4-BE49-F238E27FC236}">
                  <a16:creationId xmlns:a16="http://schemas.microsoft.com/office/drawing/2014/main" id="{DE2C0F56-426C-5F4D-AAFD-DF53CA60DB1F}"/>
                </a:ext>
              </a:extLst>
            </p:cNvPr>
            <p:cNvSpPr>
              <a:spLocks noChangeAspect="1"/>
            </p:cNvSpPr>
            <p:nvPr/>
          </p:nvSpPr>
          <p:spPr>
            <a:xfrm rot="10800000">
              <a:off x="2821824"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400" noProof="0" dirty="0"/>
            </a:p>
          </p:txBody>
        </p:sp>
      </p:grpSp>
      <p:sp>
        <p:nvSpPr>
          <p:cNvPr id="3" name="Espaço Reservado para Texto 2"/>
          <p:cNvSpPr>
            <a:spLocks noGrp="1"/>
          </p:cNvSpPr>
          <p:nvPr>
            <p:ph type="body" idx="1" hasCustomPrompt="1"/>
          </p:nvPr>
        </p:nvSpPr>
        <p:spPr>
          <a:xfrm>
            <a:off x="645125" y="1984781"/>
            <a:ext cx="4639736" cy="703135"/>
          </a:xfrm>
        </p:spPr>
        <p:txBody>
          <a:bodyPr lIns="91440" rIns="91440" rtlCol="0" anchor="ctr">
            <a:normAutofit/>
          </a:bodyPr>
          <a:lstStyle>
            <a:lvl1pPr marL="0" indent="0" algn="ctr" rtl="0">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dirty="0"/>
              <a:t>Clique para editar o texto Mestre</a:t>
            </a:r>
          </a:p>
        </p:txBody>
      </p:sp>
      <p:sp>
        <p:nvSpPr>
          <p:cNvPr id="4" name="Espaço reservado para conteúdo 3"/>
          <p:cNvSpPr>
            <a:spLocks noGrp="1"/>
          </p:cNvSpPr>
          <p:nvPr>
            <p:ph sz="half" idx="2"/>
          </p:nvPr>
        </p:nvSpPr>
        <p:spPr>
          <a:xfrm>
            <a:off x="645125" y="3154858"/>
            <a:ext cx="4639736" cy="2870009"/>
          </a:xfrm>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2" name="Espaço Reservado para Data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604A7A41-8079-4BC7-BA70-27B201841C1C}" type="datetime1">
              <a:rPr lang="pt-BR" noProof="0" smtClean="0"/>
              <a:t>25/11/2022</a:t>
            </a:fld>
            <a:endParaRPr lang="pt-BR" noProof="0" dirty="0"/>
          </a:p>
        </p:txBody>
      </p:sp>
      <p:sp>
        <p:nvSpPr>
          <p:cNvPr id="11" name="Espaço Reservado para Rodapé 10">
            <a:extLst>
              <a:ext uri="{FF2B5EF4-FFF2-40B4-BE49-F238E27FC236}">
                <a16:creationId xmlns:a16="http://schemas.microsoft.com/office/drawing/2014/main" id="{D052F5BC-98E0-4D60-AD67-9547738B7DD4}"/>
              </a:ext>
            </a:extLst>
          </p:cNvPr>
          <p:cNvSpPr>
            <a:spLocks noGrp="1"/>
          </p:cNvSpPr>
          <p:nvPr>
            <p:ph type="ftr" sz="quarter" idx="11"/>
          </p:nvPr>
        </p:nvSpPr>
        <p:spPr>
          <a:xfrm>
            <a:off x="1097279" y="6446838"/>
            <a:ext cx="6818262" cy="365125"/>
          </a:xfrm>
        </p:spPr>
        <p:txBody>
          <a:bodyPr rtlCol="0"/>
          <a:lstStyle/>
          <a:p>
            <a:pPr rtl="0"/>
            <a:endParaRPr lang="pt-BR" noProof="0" dirty="0"/>
          </a:p>
        </p:txBody>
      </p:sp>
      <p:sp>
        <p:nvSpPr>
          <p:cNvPr id="12" name="Espaço Reservado para o Número do Slide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grpSp>
        <p:nvGrpSpPr>
          <p:cNvPr id="19" name="Grupo 18">
            <a:extLst>
              <a:ext uri="{FF2B5EF4-FFF2-40B4-BE49-F238E27FC236}">
                <a16:creationId xmlns:a16="http://schemas.microsoft.com/office/drawing/2014/main" id="{0EC9B82D-42A0-2549-AF1A-BB955578D14E}"/>
              </a:ext>
            </a:extLst>
          </p:cNvPr>
          <p:cNvGrpSpPr/>
          <p:nvPr userDrawn="1"/>
        </p:nvGrpSpPr>
        <p:grpSpPr>
          <a:xfrm>
            <a:off x="6663674" y="1983214"/>
            <a:ext cx="5127171" cy="979022"/>
            <a:chOff x="417597" y="1992086"/>
            <a:chExt cx="5127171" cy="979022"/>
          </a:xfrm>
        </p:grpSpPr>
        <p:sp>
          <p:nvSpPr>
            <p:cNvPr id="20" name="Retângulo 19">
              <a:extLst>
                <a:ext uri="{FF2B5EF4-FFF2-40B4-BE49-F238E27FC236}">
                  <a16:creationId xmlns:a16="http://schemas.microsoft.com/office/drawing/2014/main" id="{6F986011-7709-A448-BC93-37507571BAF8}"/>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2400" noProof="0" dirty="0"/>
            </a:p>
          </p:txBody>
        </p:sp>
        <p:sp>
          <p:nvSpPr>
            <p:cNvPr id="21" name="Triângulo 20">
              <a:extLst>
                <a:ext uri="{FF2B5EF4-FFF2-40B4-BE49-F238E27FC236}">
                  <a16:creationId xmlns:a16="http://schemas.microsoft.com/office/drawing/2014/main" id="{97EFE62B-D2C4-6147-8593-BDB17D7FB781}"/>
                </a:ext>
              </a:extLst>
            </p:cNvPr>
            <p:cNvSpPr>
              <a:spLocks noChangeAspect="1"/>
            </p:cNvSpPr>
            <p:nvPr/>
          </p:nvSpPr>
          <p:spPr>
            <a:xfrm rot="10800000">
              <a:off x="2822076"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400" noProof="0" dirty="0"/>
            </a:p>
          </p:txBody>
        </p:sp>
      </p:grpSp>
      <p:sp>
        <p:nvSpPr>
          <p:cNvPr id="22" name="Espaço Reservado para Texto 2">
            <a:extLst>
              <a:ext uri="{FF2B5EF4-FFF2-40B4-BE49-F238E27FC236}">
                <a16:creationId xmlns:a16="http://schemas.microsoft.com/office/drawing/2014/main" id="{A343E295-0EB5-2B45-8B07-FB33A0D549D9}"/>
              </a:ext>
            </a:extLst>
          </p:cNvPr>
          <p:cNvSpPr>
            <a:spLocks noGrp="1"/>
          </p:cNvSpPr>
          <p:nvPr>
            <p:ph type="body" idx="13"/>
          </p:nvPr>
        </p:nvSpPr>
        <p:spPr>
          <a:xfrm>
            <a:off x="6907391" y="1984781"/>
            <a:ext cx="4639736" cy="703135"/>
          </a:xfrm>
        </p:spPr>
        <p:txBody>
          <a:bodyPr lIns="91440" rIns="91440" rtlCol="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23" name="Espaço reservado para conteúdo 3">
            <a:extLst>
              <a:ext uri="{FF2B5EF4-FFF2-40B4-BE49-F238E27FC236}">
                <a16:creationId xmlns:a16="http://schemas.microsoft.com/office/drawing/2014/main" id="{86411A82-4B2C-2345-940D-003FAE95661B}"/>
              </a:ext>
            </a:extLst>
          </p:cNvPr>
          <p:cNvSpPr>
            <a:spLocks noGrp="1"/>
          </p:cNvSpPr>
          <p:nvPr>
            <p:ph sz="half" idx="14"/>
          </p:nvPr>
        </p:nvSpPr>
        <p:spPr>
          <a:xfrm>
            <a:off x="6907391" y="3154858"/>
            <a:ext cx="4639736" cy="2870009"/>
          </a:xfrm>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cxnSp>
        <p:nvCxnSpPr>
          <p:cNvPr id="9" name="Conector Reto 8">
            <a:extLst>
              <a:ext uri="{FF2B5EF4-FFF2-40B4-BE49-F238E27FC236}">
                <a16:creationId xmlns:a16="http://schemas.microsoft.com/office/drawing/2014/main" id="{E81638DF-1560-0147-9FCE-648610243627}"/>
              </a:ext>
            </a:extLst>
          </p:cNvPr>
          <p:cNvCxnSpPr/>
          <p:nvPr userDrawn="1"/>
        </p:nvCxnSpPr>
        <p:spPr>
          <a:xfrm>
            <a:off x="6096000" y="2055833"/>
            <a:ext cx="0" cy="381326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7" name="Título 9">
            <a:extLst>
              <a:ext uri="{FF2B5EF4-FFF2-40B4-BE49-F238E27FC236}">
                <a16:creationId xmlns:a16="http://schemas.microsoft.com/office/drawing/2014/main" id="{6500C466-2C7C-0F41-ADF8-F36158F8BCB7}"/>
              </a:ext>
            </a:extLst>
          </p:cNvPr>
          <p:cNvSpPr>
            <a:spLocks noGrp="1"/>
          </p:cNvSpPr>
          <p:nvPr>
            <p:ph type="title"/>
          </p:nvPr>
        </p:nvSpPr>
        <p:spPr>
          <a:xfrm>
            <a:off x="932330" y="893729"/>
            <a:ext cx="10205573" cy="910492"/>
          </a:xfrm>
        </p:spPr>
        <p:txBody>
          <a:bodyPr rtlCol="0" anchor="ctr"/>
          <a:lstStyle>
            <a:lvl1pPr algn="l">
              <a:defRPr>
                <a:solidFill>
                  <a:schemeClr val="tx1"/>
                </a:solidFill>
              </a:defRPr>
            </a:lvl1pPr>
          </a:lstStyle>
          <a:p>
            <a:pPr rtl="0"/>
            <a:r>
              <a:rPr lang="pt-BR" noProof="0"/>
              <a:t>Clique para editar o título Mestre</a:t>
            </a:r>
            <a:endParaRPr lang="pt-BR" noProof="0" dirty="0"/>
          </a:p>
        </p:txBody>
      </p:sp>
    </p:spTree>
    <p:extLst>
      <p:ext uri="{BB962C8B-B14F-4D97-AF65-F5344CB8AC3E}">
        <p14:creationId xmlns:p14="http://schemas.microsoft.com/office/powerpoint/2010/main" val="2903473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2D5FF3C3-1F33-402C-9BA0-94BCDB8649FA}" type="datetime1">
              <a:rPr lang="pt-BR" noProof="0" smtClean="0"/>
              <a:t>25/11/2022</a:t>
            </a:fld>
            <a:endParaRPr lang="pt-BR" noProof="0" dirty="0"/>
          </a:p>
        </p:txBody>
      </p:sp>
      <p:sp>
        <p:nvSpPr>
          <p:cNvPr id="3" name="Espaço Reservado para Rodapé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pt-BR" noProof="0" dirty="0"/>
          </a:p>
        </p:txBody>
      </p:sp>
      <p:sp>
        <p:nvSpPr>
          <p:cNvPr id="4" name="Espaço reservado para o número do slide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
        <p:nvSpPr>
          <p:cNvPr id="5" name="Retângulo 4">
            <a:extLst>
              <a:ext uri="{FF2B5EF4-FFF2-40B4-BE49-F238E27FC236}">
                <a16:creationId xmlns:a16="http://schemas.microsoft.com/office/drawing/2014/main" id="{95E5791F-3F71-BF44-BA4E-0B7D386184DC}"/>
              </a:ext>
            </a:extLst>
          </p:cNvPr>
          <p:cNvSpPr/>
          <p:nvPr userDrawn="1"/>
        </p:nvSpPr>
        <p:spPr>
          <a:xfrm>
            <a:off x="0" y="467833"/>
            <a:ext cx="11729822"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7" name="Triângulo 6">
            <a:extLst>
              <a:ext uri="{FF2B5EF4-FFF2-40B4-BE49-F238E27FC236}">
                <a16:creationId xmlns:a16="http://schemas.microsoft.com/office/drawing/2014/main" id="{19AE2E01-52D8-994A-80AC-622260011952}"/>
              </a:ext>
            </a:extLst>
          </p:cNvPr>
          <p:cNvSpPr/>
          <p:nvPr userDrawn="1"/>
        </p:nvSpPr>
        <p:spPr>
          <a:xfrm>
            <a:off x="1915754" y="3684257"/>
            <a:ext cx="3112470"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8" name="Triângulo 7">
            <a:extLst>
              <a:ext uri="{FF2B5EF4-FFF2-40B4-BE49-F238E27FC236}">
                <a16:creationId xmlns:a16="http://schemas.microsoft.com/office/drawing/2014/main" id="{B8F16C36-FC88-9044-8303-4AAB2C148BA5}"/>
              </a:ext>
            </a:extLst>
          </p:cNvPr>
          <p:cNvSpPr/>
          <p:nvPr userDrawn="1"/>
        </p:nvSpPr>
        <p:spPr>
          <a:xfrm>
            <a:off x="4668946" y="522786"/>
            <a:ext cx="718556" cy="718556"/>
          </a:xfrm>
          <a:prstGeom prst="triangle">
            <a:avLst/>
          </a:prstGeom>
          <a:pattFill prst="dkHorz">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15" name="Espaço Reservado para Imagem 14">
            <a:extLst>
              <a:ext uri="{FF2B5EF4-FFF2-40B4-BE49-F238E27FC236}">
                <a16:creationId xmlns:a16="http://schemas.microsoft.com/office/drawing/2014/main" id="{7DA0D001-BFE9-164E-A088-53FE53ABF519}"/>
              </a:ext>
            </a:extLst>
          </p:cNvPr>
          <p:cNvSpPr>
            <a:spLocks noGrp="1"/>
          </p:cNvSpPr>
          <p:nvPr>
            <p:ph type="pic" sz="quarter" idx="13"/>
          </p:nvPr>
        </p:nvSpPr>
        <p:spPr>
          <a:xfrm>
            <a:off x="-1" y="0"/>
            <a:ext cx="5123378" cy="6864485"/>
          </a:xfrm>
          <a:custGeom>
            <a:avLst/>
            <a:gdLst>
              <a:gd name="connsiteX0" fmla="*/ 1602021 w 6096000"/>
              <a:gd name="connsiteY0" fmla="*/ 0 h 6858000"/>
              <a:gd name="connsiteX1" fmla="*/ 6096000 w 6096000"/>
              <a:gd name="connsiteY1" fmla="*/ 0 h 6858000"/>
              <a:gd name="connsiteX2" fmla="*/ 1612869 w 6096000"/>
              <a:gd name="connsiteY2" fmla="*/ 6841445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58000"/>
              <a:gd name="connsiteX1" fmla="*/ 6096000 w 6096000"/>
              <a:gd name="connsiteY1" fmla="*/ 0 h 6858000"/>
              <a:gd name="connsiteX2" fmla="*/ 2014112 w 6096000"/>
              <a:gd name="connsiteY2" fmla="*/ 6857657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64485"/>
              <a:gd name="connsiteX1" fmla="*/ 6096000 w 6096000"/>
              <a:gd name="connsiteY1" fmla="*/ 0 h 6864485"/>
              <a:gd name="connsiteX2" fmla="*/ 2014112 w 6096000"/>
              <a:gd name="connsiteY2" fmla="*/ 6857657 h 6864485"/>
              <a:gd name="connsiteX3" fmla="*/ 2033403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 name="connsiteX0" fmla="*/ 1602021 w 6096000"/>
              <a:gd name="connsiteY0" fmla="*/ 0 h 6864485"/>
              <a:gd name="connsiteX1" fmla="*/ 6096000 w 6096000"/>
              <a:gd name="connsiteY1" fmla="*/ 0 h 6864485"/>
              <a:gd name="connsiteX2" fmla="*/ 2014112 w 6096000"/>
              <a:gd name="connsiteY2" fmla="*/ 6857657 h 6864485"/>
              <a:gd name="connsiteX3" fmla="*/ 2002538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64485">
                <a:moveTo>
                  <a:pt x="1602021" y="0"/>
                </a:moveTo>
                <a:lnTo>
                  <a:pt x="6096000" y="0"/>
                </a:lnTo>
                <a:lnTo>
                  <a:pt x="2014112" y="6857657"/>
                </a:lnTo>
                <a:lnTo>
                  <a:pt x="2002538" y="6864485"/>
                </a:lnTo>
                <a:lnTo>
                  <a:pt x="0" y="6858000"/>
                </a:lnTo>
                <a:lnTo>
                  <a:pt x="0" y="0"/>
                </a:lnTo>
                <a:lnTo>
                  <a:pt x="1602021" y="0"/>
                </a:lnTo>
                <a:close/>
              </a:path>
            </a:pathLst>
          </a:custGeom>
          <a:solidFill>
            <a:schemeClr val="accent1"/>
          </a:solidFill>
        </p:spPr>
        <p:txBody>
          <a:bodyPr wrap="square" rtlCol="0">
            <a:noAutofit/>
          </a:bodyPr>
          <a:lstStyle/>
          <a:p>
            <a:pPr rtl="0"/>
            <a:r>
              <a:rPr lang="pt-BR" noProof="0"/>
              <a:t>Clique no ícone para adicionar uma imagem</a:t>
            </a:r>
            <a:endParaRPr lang="pt-BR" noProof="0" dirty="0"/>
          </a:p>
        </p:txBody>
      </p:sp>
      <p:sp>
        <p:nvSpPr>
          <p:cNvPr id="16" name="Título 1">
            <a:extLst>
              <a:ext uri="{FF2B5EF4-FFF2-40B4-BE49-F238E27FC236}">
                <a16:creationId xmlns:a16="http://schemas.microsoft.com/office/drawing/2014/main" id="{810C3D4C-012F-184D-B7D5-E89B7B9A726E}"/>
              </a:ext>
            </a:extLst>
          </p:cNvPr>
          <p:cNvSpPr>
            <a:spLocks noGrp="1"/>
          </p:cNvSpPr>
          <p:nvPr>
            <p:ph type="title" hasCustomPrompt="1"/>
          </p:nvPr>
        </p:nvSpPr>
        <p:spPr>
          <a:xfrm>
            <a:off x="4506410" y="2679259"/>
            <a:ext cx="2988860" cy="1395208"/>
          </a:xfrm>
        </p:spPr>
        <p:txBody>
          <a:bodyPr lIns="0" rtlCol="0" anchor="ctr">
            <a:normAutofit/>
          </a:bodyPr>
          <a:lstStyle>
            <a:lvl1pPr algn="ctr">
              <a:defRPr sz="3600">
                <a:solidFill>
                  <a:schemeClr val="bg1"/>
                </a:solidFill>
              </a:defRPr>
            </a:lvl1pPr>
          </a:lstStyle>
          <a:p>
            <a:pPr rtl="0"/>
            <a:r>
              <a:rPr lang="pt-BR" noProof="0" dirty="0"/>
              <a:t>INSIRA O TÍTULO AQUI</a:t>
            </a:r>
          </a:p>
        </p:txBody>
      </p:sp>
      <p:sp>
        <p:nvSpPr>
          <p:cNvPr id="17" name="Espaço Reservado para Texto 11">
            <a:extLst>
              <a:ext uri="{FF2B5EF4-FFF2-40B4-BE49-F238E27FC236}">
                <a16:creationId xmlns:a16="http://schemas.microsoft.com/office/drawing/2014/main" id="{D16862ED-2F5E-FE49-AB49-49CEC0EA332A}"/>
              </a:ext>
            </a:extLst>
          </p:cNvPr>
          <p:cNvSpPr>
            <a:spLocks noGrp="1"/>
          </p:cNvSpPr>
          <p:nvPr>
            <p:ph type="body" sz="quarter" idx="14" hasCustomPrompt="1"/>
          </p:nvPr>
        </p:nvSpPr>
        <p:spPr>
          <a:xfrm>
            <a:off x="8218426" y="793580"/>
            <a:ext cx="3304279" cy="5270839"/>
          </a:xfrm>
        </p:spPr>
        <p:txBody>
          <a:bodyPr lIns="0" rtlCol="0" anchor="ctr">
            <a:normAutofit/>
          </a:bodyPr>
          <a:lstStyle>
            <a:lvl1pPr marL="285750" indent="-285750">
              <a:lnSpc>
                <a:spcPct val="100000"/>
              </a:lnSpc>
              <a:spcBef>
                <a:spcPts val="0"/>
              </a:spcBef>
              <a:spcAft>
                <a:spcPts val="1500"/>
              </a:spcAft>
              <a:buClr>
                <a:schemeClr val="accent1"/>
              </a:buClr>
              <a:buFont typeface="Arial" panose="020B0604020202020204" pitchFamily="34" charset="0"/>
              <a:buChar char="•"/>
              <a:defRPr sz="1600" spc="0">
                <a:solidFill>
                  <a:schemeClr val="bg1"/>
                </a:solidFill>
              </a:defRPr>
            </a:lvl1pPr>
            <a:lvl2pPr>
              <a:lnSpc>
                <a:spcPct val="150000"/>
              </a:lnSpc>
              <a:defRPr sz="1200" spc="0">
                <a:solidFill>
                  <a:schemeClr val="tx2"/>
                </a:solidFill>
              </a:defRPr>
            </a:lvl2pPr>
            <a:lvl3pPr>
              <a:lnSpc>
                <a:spcPct val="150000"/>
              </a:lnSpc>
              <a:defRPr sz="1200" spc="0">
                <a:solidFill>
                  <a:schemeClr val="tx2"/>
                </a:solidFill>
              </a:defRPr>
            </a:lvl3pPr>
            <a:lvl4pPr>
              <a:lnSpc>
                <a:spcPct val="150000"/>
              </a:lnSpc>
              <a:defRPr sz="1200" spc="0">
                <a:solidFill>
                  <a:schemeClr val="tx2"/>
                </a:solidFill>
              </a:defRPr>
            </a:lvl4pPr>
            <a:lvl5pPr>
              <a:lnSpc>
                <a:spcPct val="150000"/>
              </a:lnSpc>
              <a:defRPr sz="1200" spc="0">
                <a:solidFill>
                  <a:schemeClr val="tx2"/>
                </a:solidFill>
              </a:defRPr>
            </a:lvl5pPr>
          </a:lstStyle>
          <a:p>
            <a:pPr lvl="0" rtl="0"/>
            <a:r>
              <a:rPr lang="pt-BR" noProof="0" dirty="0"/>
              <a:t>Insira o título aqui</a:t>
            </a:r>
          </a:p>
        </p:txBody>
      </p:sp>
    </p:spTree>
    <p:extLst>
      <p:ext uri="{BB962C8B-B14F-4D97-AF65-F5344CB8AC3E}">
        <p14:creationId xmlns:p14="http://schemas.microsoft.com/office/powerpoint/2010/main" val="4159825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pt-BR" noProof="0" dirty="0"/>
              <a:t>Clique para editar o estilo de título Mestre</a:t>
            </a:r>
          </a:p>
        </p:txBody>
      </p:sp>
      <p:sp>
        <p:nvSpPr>
          <p:cNvPr id="3" name="Espaço reservado para texto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pt-BR" noProof="0" dirty="0"/>
              <a:t>Clique para editar o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4" name="Espaço Reservado para Data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pPr rtl="0"/>
            <a:fld id="{6F890C0A-5274-4CEA-BDF6-C396FA0E0E4D}" type="datetime1">
              <a:rPr lang="pt-BR" noProof="0" smtClean="0"/>
              <a:t>25/11/2022</a:t>
            </a:fld>
            <a:endParaRPr lang="pt-BR" noProof="0" dirty="0"/>
          </a:p>
        </p:txBody>
      </p:sp>
      <p:sp>
        <p:nvSpPr>
          <p:cNvPr id="5" name="Espaço Reservado para Rodapé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pPr rtl="0"/>
            <a:endParaRPr lang="pt-BR" noProof="0" dirty="0"/>
          </a:p>
        </p:txBody>
      </p:sp>
      <p:sp>
        <p:nvSpPr>
          <p:cNvPr id="6" name="Espaço Reservado para o Número do Slide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2363315096"/>
      </p:ext>
    </p:extLst>
  </p:cSld>
  <p:clrMap bg1="lt1" tx1="dk1" bg2="lt2" tx2="dk2" accent1="accent1" accent2="accent2" accent3="accent3" accent4="accent4" accent5="accent5" accent6="accent6" hlink="hlink" folHlink="folHlink"/>
  <p:sldLayoutIdLst>
    <p:sldLayoutId id="2147483764" r:id="rId1"/>
    <p:sldLayoutId id="2147483785" r:id="rId2"/>
    <p:sldLayoutId id="2147483783" r:id="rId3"/>
    <p:sldLayoutId id="2147483765" r:id="rId4"/>
    <p:sldLayoutId id="2147483787" r:id="rId5"/>
    <p:sldLayoutId id="2147483784" r:id="rId6"/>
    <p:sldLayoutId id="2147483786" r:id="rId7"/>
    <p:sldLayoutId id="2147483774" r:id="rId8"/>
    <p:sldLayoutId id="2147483781" r:id="rId9"/>
    <p:sldLayoutId id="2147483779" r:id="rId10"/>
    <p:sldLayoutId id="2147483780" r:id="rId11"/>
    <p:sldLayoutId id="2147483778" r:id="rId12"/>
    <p:sldLayoutId id="2147483777" r:id="rId13"/>
    <p:sldLayoutId id="2147483776" r:id="rId14"/>
    <p:sldLayoutId id="2147483782" r:id="rId15"/>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1E7C09F3-1BE8-0445-A3C4-9C100D32B8D9}"/>
              </a:ext>
            </a:extLst>
          </p:cNvPr>
          <p:cNvSpPr>
            <a:spLocks noGrp="1"/>
          </p:cNvSpPr>
          <p:nvPr>
            <p:ph type="ctrTitle"/>
          </p:nvPr>
        </p:nvSpPr>
        <p:spPr/>
        <p:txBody>
          <a:bodyPr rtlCol="0"/>
          <a:lstStyle/>
          <a:p>
            <a:pPr rtl="0"/>
            <a:r>
              <a:rPr lang="en-US" dirty="0"/>
              <a:t>B</a:t>
            </a:r>
            <a:r>
              <a:rPr lang="pt-BR" dirty="0" err="1"/>
              <a:t>olsa</a:t>
            </a:r>
            <a:r>
              <a:rPr lang="pt-BR" dirty="0"/>
              <a:t> resistente</a:t>
            </a:r>
          </a:p>
        </p:txBody>
      </p:sp>
      <p:sp>
        <p:nvSpPr>
          <p:cNvPr id="6" name="Subtítulo 5">
            <a:extLst>
              <a:ext uri="{FF2B5EF4-FFF2-40B4-BE49-F238E27FC236}">
                <a16:creationId xmlns:a16="http://schemas.microsoft.com/office/drawing/2014/main" id="{C770EE27-FD77-894D-9D88-F5A548E1DCAF}"/>
              </a:ext>
            </a:extLst>
          </p:cNvPr>
          <p:cNvSpPr>
            <a:spLocks noGrp="1"/>
          </p:cNvSpPr>
          <p:nvPr>
            <p:ph type="subTitle" idx="1"/>
          </p:nvPr>
        </p:nvSpPr>
        <p:spPr/>
        <p:txBody>
          <a:bodyPr rtlCol="0"/>
          <a:lstStyle/>
          <a:p>
            <a:pPr rtl="0"/>
            <a:endParaRPr lang="pt-BR" dirty="0"/>
          </a:p>
          <a:p>
            <a:pPr rtl="0"/>
            <a:endParaRPr lang="pt-BR" dirty="0"/>
          </a:p>
          <a:p>
            <a:pPr rtl="0"/>
            <a:endParaRPr lang="pt-BR" dirty="0"/>
          </a:p>
        </p:txBody>
      </p:sp>
      <p:pic>
        <p:nvPicPr>
          <p:cNvPr id="16" name="Espaço Reservado para Imagem 15" descr="pessoas olhando a planta baixa">
            <a:extLst>
              <a:ext uri="{FF2B5EF4-FFF2-40B4-BE49-F238E27FC236}">
                <a16:creationId xmlns:a16="http://schemas.microsoft.com/office/drawing/2014/main" id="{DAC60D5D-D287-9B45-9F54-93A410AFF149}"/>
              </a:ext>
            </a:extLst>
          </p:cNvPr>
          <p:cNvPicPr>
            <a:picLocks noGrp="1" noChangeAspect="1"/>
          </p:cNvPicPr>
          <p:nvPr>
            <p:ph type="pic" sz="quarter" idx="13"/>
          </p:nvPr>
        </p:nvPicPr>
        <p:blipFill>
          <a:blip r:embed="rId3" cstate="screen">
            <a:graysc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564110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a:extLst>
              <a:ext uri="{FF2B5EF4-FFF2-40B4-BE49-F238E27FC236}">
                <a16:creationId xmlns:a16="http://schemas.microsoft.com/office/drawing/2014/main" id="{2D7F6A80-08DF-8645-A4CD-7D0B49A3BF79}"/>
              </a:ext>
            </a:extLst>
          </p:cNvPr>
          <p:cNvSpPr>
            <a:spLocks noGrp="1"/>
          </p:cNvSpPr>
          <p:nvPr>
            <p:ph type="title"/>
          </p:nvPr>
        </p:nvSpPr>
        <p:spPr>
          <a:xfrm>
            <a:off x="6508734" y="872924"/>
            <a:ext cx="4845068" cy="1858617"/>
          </a:xfrm>
        </p:spPr>
        <p:txBody>
          <a:bodyPr rtlCol="0"/>
          <a:lstStyle/>
          <a:p>
            <a:pPr rtl="0"/>
            <a:r>
              <a:rPr lang="pt-BR" dirty="0"/>
              <a:t>Bolsa Resistente</a:t>
            </a:r>
          </a:p>
        </p:txBody>
      </p:sp>
      <p:sp>
        <p:nvSpPr>
          <p:cNvPr id="10" name="Espaço Reservado para Conteúdo 9">
            <a:extLst>
              <a:ext uri="{FF2B5EF4-FFF2-40B4-BE49-F238E27FC236}">
                <a16:creationId xmlns:a16="http://schemas.microsoft.com/office/drawing/2014/main" id="{5613A2D6-52A2-8C4D-985E-CB4BEE6B29BD}"/>
              </a:ext>
            </a:extLst>
          </p:cNvPr>
          <p:cNvSpPr>
            <a:spLocks noGrp="1"/>
          </p:cNvSpPr>
          <p:nvPr>
            <p:ph idx="1"/>
          </p:nvPr>
        </p:nvSpPr>
        <p:spPr>
          <a:xfrm>
            <a:off x="6508734" y="3208619"/>
            <a:ext cx="4845066" cy="2952248"/>
          </a:xfrm>
        </p:spPr>
        <p:txBody>
          <a:bodyPr rtlCol="0">
            <a:normAutofit/>
          </a:bodyPr>
          <a:lstStyle/>
          <a:p>
            <a:pPr rtl="0"/>
            <a:r>
              <a:rPr lang="pt-BR" dirty="0"/>
              <a:t>A prova d’água</a:t>
            </a:r>
          </a:p>
          <a:p>
            <a:pPr rtl="0"/>
            <a:r>
              <a:rPr lang="pt-BR" dirty="0"/>
              <a:t>Resistente ao calor </a:t>
            </a:r>
          </a:p>
          <a:p>
            <a:pPr rtl="0"/>
            <a:r>
              <a:rPr lang="pt-BR" dirty="0"/>
              <a:t>Enorme espaço interno </a:t>
            </a:r>
          </a:p>
          <a:p>
            <a:pPr rtl="0"/>
            <a:r>
              <a:rPr lang="pt-BR" dirty="0"/>
              <a:t>Resistente a rasgos </a:t>
            </a:r>
          </a:p>
          <a:p>
            <a:pPr rtl="0"/>
            <a:r>
              <a:rPr lang="pt-BR" dirty="0"/>
              <a:t>Flexível e leve </a:t>
            </a:r>
          </a:p>
        </p:txBody>
      </p:sp>
      <p:pic>
        <p:nvPicPr>
          <p:cNvPr id="21" name="Imagem 20">
            <a:extLst>
              <a:ext uri="{FF2B5EF4-FFF2-40B4-BE49-F238E27FC236}">
                <a16:creationId xmlns:a16="http://schemas.microsoft.com/office/drawing/2014/main" id="{81924987-82C6-CA67-F3F2-9626884AE9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245" y="698648"/>
            <a:ext cx="4594245" cy="4594245"/>
          </a:xfrm>
          <a:prstGeom prst="rect">
            <a:avLst/>
          </a:prstGeom>
        </p:spPr>
      </p:pic>
    </p:spTree>
    <p:extLst>
      <p:ext uri="{BB962C8B-B14F-4D97-AF65-F5344CB8AC3E}">
        <p14:creationId xmlns:p14="http://schemas.microsoft.com/office/powerpoint/2010/main" val="307285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9B51C228-B9D7-6F4B-9504-969693D47FD5}"/>
              </a:ext>
            </a:extLst>
          </p:cNvPr>
          <p:cNvSpPr>
            <a:spLocks noGrp="1"/>
          </p:cNvSpPr>
          <p:nvPr>
            <p:ph type="title"/>
          </p:nvPr>
        </p:nvSpPr>
        <p:spPr/>
        <p:txBody>
          <a:bodyPr rtlCol="0"/>
          <a:lstStyle/>
          <a:p>
            <a:pPr rtl="0"/>
            <a:r>
              <a:rPr lang="pt-BR" dirty="0"/>
              <a:t>Nossa confecção</a:t>
            </a:r>
          </a:p>
        </p:txBody>
      </p:sp>
      <p:sp>
        <p:nvSpPr>
          <p:cNvPr id="6" name="Espaço Reservado para Conteúdo 5">
            <a:extLst>
              <a:ext uri="{FF2B5EF4-FFF2-40B4-BE49-F238E27FC236}">
                <a16:creationId xmlns:a16="http://schemas.microsoft.com/office/drawing/2014/main" id="{2DB43733-30CE-AC40-BAAC-BE6530B8EE04}"/>
              </a:ext>
            </a:extLst>
          </p:cNvPr>
          <p:cNvSpPr>
            <a:spLocks noGrp="1"/>
          </p:cNvSpPr>
          <p:nvPr>
            <p:ph idx="1"/>
          </p:nvPr>
        </p:nvSpPr>
        <p:spPr/>
        <p:txBody>
          <a:bodyPr rtlCol="0">
            <a:normAutofit fontScale="85000" lnSpcReduction="10000"/>
          </a:bodyPr>
          <a:lstStyle/>
          <a:p>
            <a:pPr marL="0" indent="0" algn="just" fontAlgn="base">
              <a:buNone/>
            </a:pPr>
            <a:r>
              <a:rPr lang="pt-BR" dirty="0"/>
              <a:t>O couro será moldado e com uma máquina de costura faremos os cortes e ligamentos precisos para fazer fechar os cantos do tecido. O material será diferente para a frente e para o verso, a costura será feita na parte de dentro para a adição de bolsos secretos, fixaremos os zíperes e as alças, finalizando o processo de montagem da bolsa.</a:t>
            </a:r>
          </a:p>
        </p:txBody>
      </p:sp>
      <p:pic>
        <p:nvPicPr>
          <p:cNvPr id="7" name="Imagem 6">
            <a:extLst>
              <a:ext uri="{FF2B5EF4-FFF2-40B4-BE49-F238E27FC236}">
                <a16:creationId xmlns:a16="http://schemas.microsoft.com/office/drawing/2014/main" id="{C885D1EC-EF25-0696-8957-DCDEB5EDB1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3904" y="847675"/>
            <a:ext cx="4704039" cy="4704039"/>
          </a:xfrm>
          <a:prstGeom prst="rect">
            <a:avLst/>
          </a:prstGeom>
        </p:spPr>
      </p:pic>
    </p:spTree>
    <p:extLst>
      <p:ext uri="{BB962C8B-B14F-4D97-AF65-F5344CB8AC3E}">
        <p14:creationId xmlns:p14="http://schemas.microsoft.com/office/powerpoint/2010/main" val="1283988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F6A39CFE-F193-9048-BE90-69178B4C33C9}"/>
              </a:ext>
            </a:extLst>
          </p:cNvPr>
          <p:cNvSpPr>
            <a:spLocks noGrp="1"/>
          </p:cNvSpPr>
          <p:nvPr>
            <p:ph type="title"/>
          </p:nvPr>
        </p:nvSpPr>
        <p:spPr/>
        <p:txBody>
          <a:bodyPr rtlCol="0"/>
          <a:lstStyle/>
          <a:p>
            <a:pPr rtl="0"/>
            <a:r>
              <a:rPr lang="pt-BR" dirty="0"/>
              <a:t>Objetivos</a:t>
            </a:r>
          </a:p>
        </p:txBody>
      </p:sp>
      <p:sp>
        <p:nvSpPr>
          <p:cNvPr id="5" name="Espaço Reservado para Texto 4">
            <a:extLst>
              <a:ext uri="{FF2B5EF4-FFF2-40B4-BE49-F238E27FC236}">
                <a16:creationId xmlns:a16="http://schemas.microsoft.com/office/drawing/2014/main" id="{32CB5DE7-C0EC-D942-81AE-50AB9E5F55A3}"/>
              </a:ext>
            </a:extLst>
          </p:cNvPr>
          <p:cNvSpPr>
            <a:spLocks noGrp="1"/>
          </p:cNvSpPr>
          <p:nvPr>
            <p:ph type="body" sz="quarter" idx="14"/>
          </p:nvPr>
        </p:nvSpPr>
        <p:spPr/>
        <p:txBody>
          <a:bodyPr rtlCol="0">
            <a:normAutofit/>
          </a:bodyPr>
          <a:lstStyle/>
          <a:p>
            <a:pPr algn="just" fontAlgn="base"/>
            <a:r>
              <a:rPr lang="pt-BR" dirty="0"/>
              <a:t>Ter grande porte de objetos</a:t>
            </a:r>
          </a:p>
          <a:p>
            <a:pPr algn="just" fontAlgn="base"/>
            <a:r>
              <a:rPr lang="pt-BR" dirty="0"/>
              <a:t> Bolsos antifurto</a:t>
            </a:r>
          </a:p>
          <a:p>
            <a:pPr algn="just" fontAlgn="base"/>
            <a:r>
              <a:rPr lang="pt-BR" dirty="0"/>
              <a:t> Zíper oleado</a:t>
            </a:r>
          </a:p>
          <a:p>
            <a:pPr algn="just" fontAlgn="base"/>
            <a:r>
              <a:rPr lang="pt-BR" dirty="0"/>
              <a:t> Porta óculos</a:t>
            </a:r>
          </a:p>
          <a:p>
            <a:pPr algn="just" fontAlgn="base"/>
            <a:r>
              <a:rPr lang="pt-BR" dirty="0"/>
              <a:t> Espaço oculto para carteira</a:t>
            </a:r>
          </a:p>
        </p:txBody>
      </p:sp>
      <p:pic>
        <p:nvPicPr>
          <p:cNvPr id="26" name="Espaço Reservado para Imagem 25" descr="mulher olhando para o dispositivo tablet">
            <a:extLst>
              <a:ext uri="{FF2B5EF4-FFF2-40B4-BE49-F238E27FC236}">
                <a16:creationId xmlns:a16="http://schemas.microsoft.com/office/drawing/2014/main" id="{7BB0D9BC-46FF-F44B-953D-31A74B803434}"/>
              </a:ext>
            </a:extLst>
          </p:cNvPr>
          <p:cNvPicPr>
            <a:picLocks noGrp="1" noChangeAspect="1"/>
          </p:cNvPicPr>
          <p:nvPr>
            <p:ph type="pic" sz="quarter" idx="13"/>
          </p:nvPr>
        </p:nvPicPr>
        <p:blipFill rotWithShape="1">
          <a:blip r:embed="rId3" cstate="screen">
            <a:grayscl/>
            <a:extLst>
              <a:ext uri="{28A0092B-C50C-407E-A947-70E740481C1C}">
                <a14:useLocalDpi xmlns:a14="http://schemas.microsoft.com/office/drawing/2010/main"/>
              </a:ext>
            </a:extLst>
          </a:blip>
          <a:srcRect/>
          <a:stretch/>
        </p:blipFill>
        <p:spPr>
          <a:xfrm>
            <a:off x="-1" y="0"/>
            <a:ext cx="5123378" cy="6864485"/>
          </a:xfrm>
        </p:spPr>
      </p:pic>
    </p:spTree>
    <p:extLst>
      <p:ext uri="{BB962C8B-B14F-4D97-AF65-F5344CB8AC3E}">
        <p14:creationId xmlns:p14="http://schemas.microsoft.com/office/powerpoint/2010/main" val="1277932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6C8D45-FD19-C44E-9C71-E67674704498}"/>
              </a:ext>
            </a:extLst>
          </p:cNvPr>
          <p:cNvSpPr>
            <a:spLocks noGrp="1"/>
          </p:cNvSpPr>
          <p:nvPr>
            <p:ph type="title"/>
          </p:nvPr>
        </p:nvSpPr>
        <p:spPr/>
        <p:txBody>
          <a:bodyPr rtlCol="0"/>
          <a:lstStyle/>
          <a:p>
            <a:pPr rtl="0"/>
            <a:r>
              <a:rPr lang="pt-BR" dirty="0"/>
              <a:t>Estrutura Analítica do Projeto</a:t>
            </a:r>
          </a:p>
        </p:txBody>
      </p:sp>
      <p:pic>
        <p:nvPicPr>
          <p:cNvPr id="7" name="Imagem 6">
            <a:extLst>
              <a:ext uri="{FF2B5EF4-FFF2-40B4-BE49-F238E27FC236}">
                <a16:creationId xmlns:a16="http://schemas.microsoft.com/office/drawing/2014/main" id="{D0C34A8D-D814-FB55-BC74-F26CD06186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4402" y="1645105"/>
            <a:ext cx="6654001" cy="3887948"/>
          </a:xfrm>
          <a:prstGeom prst="rect">
            <a:avLst/>
          </a:prstGeom>
        </p:spPr>
      </p:pic>
    </p:spTree>
    <p:extLst>
      <p:ext uri="{BB962C8B-B14F-4D97-AF65-F5344CB8AC3E}">
        <p14:creationId xmlns:p14="http://schemas.microsoft.com/office/powerpoint/2010/main" val="1315040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EC52C008-94BB-473D-833A-B7BA19D28520}"/>
              </a:ext>
            </a:extLst>
          </p:cNvPr>
          <p:cNvSpPr/>
          <p:nvPr/>
        </p:nvSpPr>
        <p:spPr>
          <a:xfrm>
            <a:off x="238540" y="6235148"/>
            <a:ext cx="1815547" cy="4108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a:extLst>
              <a:ext uri="{FF2B5EF4-FFF2-40B4-BE49-F238E27FC236}">
                <a16:creationId xmlns:a16="http://schemas.microsoft.com/office/drawing/2014/main" id="{E2CBAB9F-F0CF-45A7-B5CA-1D55146E3A19}"/>
              </a:ext>
            </a:extLst>
          </p:cNvPr>
          <p:cNvSpPr/>
          <p:nvPr/>
        </p:nvSpPr>
        <p:spPr>
          <a:xfrm>
            <a:off x="2193235" y="6235148"/>
            <a:ext cx="1815547" cy="4108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a:extLst>
              <a:ext uri="{FF2B5EF4-FFF2-40B4-BE49-F238E27FC236}">
                <a16:creationId xmlns:a16="http://schemas.microsoft.com/office/drawing/2014/main" id="{413330C6-272E-4C64-B925-B822049132E5}"/>
              </a:ext>
            </a:extLst>
          </p:cNvPr>
          <p:cNvSpPr/>
          <p:nvPr/>
        </p:nvSpPr>
        <p:spPr>
          <a:xfrm>
            <a:off x="10137913" y="6235148"/>
            <a:ext cx="1815547" cy="4108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a:extLst>
              <a:ext uri="{FF2B5EF4-FFF2-40B4-BE49-F238E27FC236}">
                <a16:creationId xmlns:a16="http://schemas.microsoft.com/office/drawing/2014/main" id="{2CDD7E9E-185A-43E2-8BBA-BF07FB48B6C4}"/>
              </a:ext>
            </a:extLst>
          </p:cNvPr>
          <p:cNvSpPr/>
          <p:nvPr/>
        </p:nvSpPr>
        <p:spPr>
          <a:xfrm>
            <a:off x="8183218" y="6235148"/>
            <a:ext cx="1815547" cy="4108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a:extLst>
              <a:ext uri="{FF2B5EF4-FFF2-40B4-BE49-F238E27FC236}">
                <a16:creationId xmlns:a16="http://schemas.microsoft.com/office/drawing/2014/main" id="{2F4AEA2D-BE2A-4622-A723-145DC3D81EE9}"/>
              </a:ext>
            </a:extLst>
          </p:cNvPr>
          <p:cNvSpPr/>
          <p:nvPr/>
        </p:nvSpPr>
        <p:spPr>
          <a:xfrm>
            <a:off x="6811621" y="5658679"/>
            <a:ext cx="1815547" cy="4108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2" name="Retângulo 11">
            <a:extLst>
              <a:ext uri="{FF2B5EF4-FFF2-40B4-BE49-F238E27FC236}">
                <a16:creationId xmlns:a16="http://schemas.microsoft.com/office/drawing/2014/main" id="{4EDB4DA6-6F72-4E41-8416-969FA68D7E91}"/>
              </a:ext>
            </a:extLst>
          </p:cNvPr>
          <p:cNvSpPr/>
          <p:nvPr/>
        </p:nvSpPr>
        <p:spPr>
          <a:xfrm>
            <a:off x="3564833" y="5049079"/>
            <a:ext cx="1815547" cy="4108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a:extLst>
              <a:ext uri="{FF2B5EF4-FFF2-40B4-BE49-F238E27FC236}">
                <a16:creationId xmlns:a16="http://schemas.microsoft.com/office/drawing/2014/main" id="{BECB4F78-D28A-416B-AD9B-048D5A9127B5}"/>
              </a:ext>
            </a:extLst>
          </p:cNvPr>
          <p:cNvSpPr/>
          <p:nvPr/>
        </p:nvSpPr>
        <p:spPr>
          <a:xfrm>
            <a:off x="6688374" y="5049079"/>
            <a:ext cx="2062036" cy="4108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a:extLst>
              <a:ext uri="{FF2B5EF4-FFF2-40B4-BE49-F238E27FC236}">
                <a16:creationId xmlns:a16="http://schemas.microsoft.com/office/drawing/2014/main" id="{7693C2BD-9BC5-41AD-AF76-9BF2A3212B6A}"/>
              </a:ext>
            </a:extLst>
          </p:cNvPr>
          <p:cNvSpPr/>
          <p:nvPr/>
        </p:nvSpPr>
        <p:spPr>
          <a:xfrm>
            <a:off x="3564834" y="5658679"/>
            <a:ext cx="1815547" cy="4108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etângulo 16">
            <a:extLst>
              <a:ext uri="{FF2B5EF4-FFF2-40B4-BE49-F238E27FC236}">
                <a16:creationId xmlns:a16="http://schemas.microsoft.com/office/drawing/2014/main" id="{DCF41FE8-A633-4339-97FF-E9825D00B26E}"/>
              </a:ext>
            </a:extLst>
          </p:cNvPr>
          <p:cNvSpPr/>
          <p:nvPr/>
        </p:nvSpPr>
        <p:spPr>
          <a:xfrm>
            <a:off x="8627167" y="4341504"/>
            <a:ext cx="2374789" cy="4108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Retângulo 19">
            <a:extLst>
              <a:ext uri="{FF2B5EF4-FFF2-40B4-BE49-F238E27FC236}">
                <a16:creationId xmlns:a16="http://schemas.microsoft.com/office/drawing/2014/main" id="{28A08AE9-39EF-4C47-8665-E62F185F3996}"/>
              </a:ext>
            </a:extLst>
          </p:cNvPr>
          <p:cNvSpPr/>
          <p:nvPr/>
        </p:nvSpPr>
        <p:spPr>
          <a:xfrm>
            <a:off x="8910011" y="2095239"/>
            <a:ext cx="1815547" cy="4108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Retângulo 21">
            <a:extLst>
              <a:ext uri="{FF2B5EF4-FFF2-40B4-BE49-F238E27FC236}">
                <a16:creationId xmlns:a16="http://schemas.microsoft.com/office/drawing/2014/main" id="{E9860B7A-7082-439F-927D-48A566B3EB08}"/>
              </a:ext>
            </a:extLst>
          </p:cNvPr>
          <p:cNvSpPr/>
          <p:nvPr/>
        </p:nvSpPr>
        <p:spPr>
          <a:xfrm>
            <a:off x="5188225" y="987285"/>
            <a:ext cx="1815547" cy="4108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53D645FE-4923-4D1D-98DB-C609FEE27862}"/>
              </a:ext>
            </a:extLst>
          </p:cNvPr>
          <p:cNvSpPr txBox="1"/>
          <p:nvPr/>
        </p:nvSpPr>
        <p:spPr>
          <a:xfrm>
            <a:off x="238540" y="6245856"/>
            <a:ext cx="1815547" cy="400110"/>
          </a:xfrm>
          <a:prstGeom prst="rect">
            <a:avLst/>
          </a:prstGeom>
          <a:noFill/>
        </p:spPr>
        <p:txBody>
          <a:bodyPr wrap="square" rtlCol="0">
            <a:spAutoFit/>
          </a:bodyPr>
          <a:lstStyle/>
          <a:p>
            <a:pPr algn="ctr"/>
            <a:r>
              <a:rPr lang="pt-BR" sz="1000" dirty="0">
                <a:latin typeface="Arial" panose="020B0604020202020204" pitchFamily="34" charset="0"/>
                <a:cs typeface="Arial" panose="020B0604020202020204" pitchFamily="34" charset="0"/>
              </a:rPr>
              <a:t>Couro Sintético</a:t>
            </a:r>
          </a:p>
          <a:p>
            <a:pPr algn="ctr"/>
            <a:r>
              <a:rPr lang="pt-BR" sz="1000" dirty="0">
                <a:latin typeface="Arial" panose="020B0604020202020204" pitchFamily="34" charset="0"/>
                <a:cs typeface="Arial" panose="020B0604020202020204" pitchFamily="34" charset="0"/>
              </a:rPr>
              <a:t>(R$25,85 – R$33,00)</a:t>
            </a:r>
          </a:p>
        </p:txBody>
      </p:sp>
      <p:sp>
        <p:nvSpPr>
          <p:cNvPr id="23" name="CaixaDeTexto 22">
            <a:extLst>
              <a:ext uri="{FF2B5EF4-FFF2-40B4-BE49-F238E27FC236}">
                <a16:creationId xmlns:a16="http://schemas.microsoft.com/office/drawing/2014/main" id="{F4442E60-993B-41DB-BF1F-76E22B16B364}"/>
              </a:ext>
            </a:extLst>
          </p:cNvPr>
          <p:cNvSpPr txBox="1"/>
          <p:nvPr/>
        </p:nvSpPr>
        <p:spPr>
          <a:xfrm>
            <a:off x="2193235" y="6240501"/>
            <a:ext cx="1815547" cy="400110"/>
          </a:xfrm>
          <a:prstGeom prst="rect">
            <a:avLst/>
          </a:prstGeom>
          <a:noFill/>
        </p:spPr>
        <p:txBody>
          <a:bodyPr wrap="square" rtlCol="0">
            <a:spAutoFit/>
          </a:bodyPr>
          <a:lstStyle/>
          <a:p>
            <a:pPr algn="ctr"/>
            <a:r>
              <a:rPr lang="pt-BR" sz="1000" dirty="0">
                <a:latin typeface="Arial" panose="020B0604020202020204" pitchFamily="34" charset="0"/>
                <a:cs typeface="Arial" panose="020B0604020202020204" pitchFamily="34" charset="0"/>
              </a:rPr>
              <a:t>Córdoba</a:t>
            </a:r>
          </a:p>
          <a:p>
            <a:pPr algn="ctr"/>
            <a:r>
              <a:rPr lang="pt-BR" sz="1000" dirty="0">
                <a:latin typeface="Arial" panose="020B0604020202020204" pitchFamily="34" charset="0"/>
                <a:cs typeface="Arial" panose="020B0604020202020204" pitchFamily="34" charset="0"/>
              </a:rPr>
              <a:t>(R$22,90 – R$39,00)</a:t>
            </a:r>
          </a:p>
        </p:txBody>
      </p:sp>
      <p:sp>
        <p:nvSpPr>
          <p:cNvPr id="24" name="CaixaDeTexto 23">
            <a:extLst>
              <a:ext uri="{FF2B5EF4-FFF2-40B4-BE49-F238E27FC236}">
                <a16:creationId xmlns:a16="http://schemas.microsoft.com/office/drawing/2014/main" id="{45E18ED1-1416-49C5-A124-14338AEE35AA}"/>
              </a:ext>
            </a:extLst>
          </p:cNvPr>
          <p:cNvSpPr txBox="1"/>
          <p:nvPr/>
        </p:nvSpPr>
        <p:spPr>
          <a:xfrm>
            <a:off x="8184544" y="6230172"/>
            <a:ext cx="1804682" cy="400110"/>
          </a:xfrm>
          <a:prstGeom prst="rect">
            <a:avLst/>
          </a:prstGeom>
          <a:noFill/>
        </p:spPr>
        <p:txBody>
          <a:bodyPr wrap="square" rtlCol="0">
            <a:spAutoFit/>
          </a:bodyPr>
          <a:lstStyle/>
          <a:p>
            <a:pPr algn="ctr"/>
            <a:r>
              <a:rPr lang="pt-BR" sz="1000" dirty="0">
                <a:latin typeface="Arial" panose="020B0604020202020204" pitchFamily="34" charset="0"/>
                <a:cs typeface="Arial" panose="020B0604020202020204" pitchFamily="34" charset="0"/>
              </a:rPr>
              <a:t>Artesão</a:t>
            </a:r>
          </a:p>
          <a:p>
            <a:pPr algn="ctr"/>
            <a:r>
              <a:rPr lang="pt-BR" sz="1000" dirty="0">
                <a:latin typeface="Arial" panose="020B0604020202020204" pitchFamily="34" charset="0"/>
                <a:cs typeface="Arial" panose="020B0604020202020204" pitchFamily="34" charset="0"/>
              </a:rPr>
              <a:t>(R$6,15 – R$10,60)</a:t>
            </a:r>
          </a:p>
        </p:txBody>
      </p:sp>
      <p:sp>
        <p:nvSpPr>
          <p:cNvPr id="25" name="CaixaDeTexto 24">
            <a:extLst>
              <a:ext uri="{FF2B5EF4-FFF2-40B4-BE49-F238E27FC236}">
                <a16:creationId xmlns:a16="http://schemas.microsoft.com/office/drawing/2014/main" id="{0BCB170B-74BF-4685-82AC-CE0819AA6263}"/>
              </a:ext>
            </a:extLst>
          </p:cNvPr>
          <p:cNvSpPr txBox="1"/>
          <p:nvPr/>
        </p:nvSpPr>
        <p:spPr>
          <a:xfrm>
            <a:off x="10137913" y="6240501"/>
            <a:ext cx="1815547" cy="400110"/>
          </a:xfrm>
          <a:prstGeom prst="rect">
            <a:avLst/>
          </a:prstGeom>
          <a:noFill/>
        </p:spPr>
        <p:txBody>
          <a:bodyPr wrap="square" rtlCol="0">
            <a:spAutoFit/>
          </a:bodyPr>
          <a:lstStyle/>
          <a:p>
            <a:pPr algn="ctr"/>
            <a:r>
              <a:rPr lang="pt-BR" sz="1000" dirty="0">
                <a:latin typeface="Arial" panose="020B0604020202020204" pitchFamily="34" charset="0"/>
                <a:cs typeface="Arial" panose="020B0604020202020204" pitchFamily="34" charset="0"/>
              </a:rPr>
              <a:t>Designer</a:t>
            </a:r>
          </a:p>
          <a:p>
            <a:pPr algn="ctr"/>
            <a:r>
              <a:rPr lang="pt-BR" sz="1000" dirty="0">
                <a:latin typeface="Arial" panose="020B0604020202020204" pitchFamily="34" charset="0"/>
                <a:cs typeface="Arial" panose="020B0604020202020204" pitchFamily="34" charset="0"/>
              </a:rPr>
              <a:t>(R$8,46 - R$14,58)</a:t>
            </a:r>
          </a:p>
        </p:txBody>
      </p:sp>
      <p:sp>
        <p:nvSpPr>
          <p:cNvPr id="27" name="CaixaDeTexto 26">
            <a:extLst>
              <a:ext uri="{FF2B5EF4-FFF2-40B4-BE49-F238E27FC236}">
                <a16:creationId xmlns:a16="http://schemas.microsoft.com/office/drawing/2014/main" id="{ACCBF0FB-820F-4AFB-9965-01020F83D4DB}"/>
              </a:ext>
            </a:extLst>
          </p:cNvPr>
          <p:cNvSpPr txBox="1"/>
          <p:nvPr/>
        </p:nvSpPr>
        <p:spPr>
          <a:xfrm>
            <a:off x="3564833" y="5740975"/>
            <a:ext cx="1815547" cy="246221"/>
          </a:xfrm>
          <a:prstGeom prst="rect">
            <a:avLst/>
          </a:prstGeom>
          <a:noFill/>
        </p:spPr>
        <p:txBody>
          <a:bodyPr wrap="square" rtlCol="0">
            <a:spAutoFit/>
          </a:bodyPr>
          <a:lstStyle/>
          <a:p>
            <a:pPr algn="ctr"/>
            <a:r>
              <a:rPr lang="pt-BR" sz="1000" dirty="0">
                <a:latin typeface="Arial" panose="020B0604020202020204" pitchFamily="34" charset="0"/>
                <a:cs typeface="Arial" panose="020B0604020202020204" pitchFamily="34" charset="0"/>
              </a:rPr>
              <a:t>Linha (R$3,99 – R$4,99)</a:t>
            </a:r>
          </a:p>
        </p:txBody>
      </p:sp>
      <p:sp>
        <p:nvSpPr>
          <p:cNvPr id="28" name="CaixaDeTexto 27">
            <a:extLst>
              <a:ext uri="{FF2B5EF4-FFF2-40B4-BE49-F238E27FC236}">
                <a16:creationId xmlns:a16="http://schemas.microsoft.com/office/drawing/2014/main" id="{3A02D9F7-0E54-4DB2-8820-636EAC2B8CA1}"/>
              </a:ext>
            </a:extLst>
          </p:cNvPr>
          <p:cNvSpPr txBox="1"/>
          <p:nvPr/>
        </p:nvSpPr>
        <p:spPr>
          <a:xfrm>
            <a:off x="6811620" y="5658149"/>
            <a:ext cx="1796461" cy="400110"/>
          </a:xfrm>
          <a:prstGeom prst="rect">
            <a:avLst/>
          </a:prstGeom>
          <a:noFill/>
        </p:spPr>
        <p:txBody>
          <a:bodyPr wrap="square" rtlCol="0">
            <a:spAutoFit/>
          </a:bodyPr>
          <a:lstStyle/>
          <a:p>
            <a:pPr algn="ctr"/>
            <a:r>
              <a:rPr lang="pt-BR" sz="1000" dirty="0">
                <a:latin typeface="Arial" panose="020B0604020202020204" pitchFamily="34" charset="0"/>
                <a:cs typeface="Arial" panose="020B0604020202020204" pitchFamily="34" charset="0"/>
              </a:rPr>
              <a:t>Zíper</a:t>
            </a:r>
          </a:p>
          <a:p>
            <a:pPr algn="ctr"/>
            <a:r>
              <a:rPr lang="pt-BR" sz="1000" dirty="0">
                <a:latin typeface="Arial" panose="020B0604020202020204" pitchFamily="34" charset="0"/>
                <a:cs typeface="Arial" panose="020B0604020202020204" pitchFamily="34" charset="0"/>
              </a:rPr>
              <a:t>(R$19,90 – R$43,90)</a:t>
            </a:r>
          </a:p>
        </p:txBody>
      </p:sp>
      <p:sp>
        <p:nvSpPr>
          <p:cNvPr id="29" name="CaixaDeTexto 28">
            <a:extLst>
              <a:ext uri="{FF2B5EF4-FFF2-40B4-BE49-F238E27FC236}">
                <a16:creationId xmlns:a16="http://schemas.microsoft.com/office/drawing/2014/main" id="{DD9E21B1-65F8-4D2E-92C9-591CC51C5CAC}"/>
              </a:ext>
            </a:extLst>
          </p:cNvPr>
          <p:cNvSpPr txBox="1"/>
          <p:nvPr/>
        </p:nvSpPr>
        <p:spPr>
          <a:xfrm>
            <a:off x="3564833" y="5059497"/>
            <a:ext cx="1815547" cy="400110"/>
          </a:xfrm>
          <a:prstGeom prst="rect">
            <a:avLst/>
          </a:prstGeom>
          <a:noFill/>
        </p:spPr>
        <p:txBody>
          <a:bodyPr wrap="square" rtlCol="0">
            <a:spAutoFit/>
          </a:bodyPr>
          <a:lstStyle/>
          <a:p>
            <a:pPr algn="ctr"/>
            <a:r>
              <a:rPr lang="pt-BR" sz="1000" dirty="0">
                <a:latin typeface="Arial" panose="020B0604020202020204" pitchFamily="34" charset="0"/>
                <a:cs typeface="Arial" panose="020B0604020202020204" pitchFamily="34" charset="0"/>
              </a:rPr>
              <a:t>Alça de couro</a:t>
            </a:r>
          </a:p>
          <a:p>
            <a:pPr algn="ctr"/>
            <a:r>
              <a:rPr lang="pt-BR" sz="1000" dirty="0">
                <a:latin typeface="Arial" panose="020B0604020202020204" pitchFamily="34" charset="0"/>
                <a:cs typeface="Arial" panose="020B0604020202020204" pitchFamily="34" charset="0"/>
              </a:rPr>
              <a:t>(R$19,90 – R$29,90)</a:t>
            </a:r>
          </a:p>
        </p:txBody>
      </p:sp>
      <p:sp>
        <p:nvSpPr>
          <p:cNvPr id="30" name="CaixaDeTexto 29">
            <a:extLst>
              <a:ext uri="{FF2B5EF4-FFF2-40B4-BE49-F238E27FC236}">
                <a16:creationId xmlns:a16="http://schemas.microsoft.com/office/drawing/2014/main" id="{CB6DB69E-E46B-43A1-A741-9CD5A747EC00}"/>
              </a:ext>
            </a:extLst>
          </p:cNvPr>
          <p:cNvSpPr txBox="1"/>
          <p:nvPr/>
        </p:nvSpPr>
        <p:spPr>
          <a:xfrm>
            <a:off x="6688374" y="5059257"/>
            <a:ext cx="2062035" cy="400110"/>
          </a:xfrm>
          <a:prstGeom prst="rect">
            <a:avLst/>
          </a:prstGeom>
          <a:noFill/>
        </p:spPr>
        <p:txBody>
          <a:bodyPr wrap="square" rtlCol="0">
            <a:spAutoFit/>
          </a:bodyPr>
          <a:lstStyle/>
          <a:p>
            <a:pPr algn="ctr"/>
            <a:r>
              <a:rPr lang="pt-BR" sz="1000" dirty="0">
                <a:latin typeface="Arial" panose="020B0604020202020204" pitchFamily="34" charset="0"/>
                <a:cs typeface="Arial" panose="020B0604020202020204" pitchFamily="34" charset="0"/>
              </a:rPr>
              <a:t>Tecido de fio de malha</a:t>
            </a:r>
          </a:p>
          <a:p>
            <a:pPr algn="ctr"/>
            <a:r>
              <a:rPr lang="pt-BR" sz="1000" dirty="0">
                <a:latin typeface="Arial" panose="020B0604020202020204" pitchFamily="34" charset="0"/>
                <a:cs typeface="Arial" panose="020B0604020202020204" pitchFamily="34" charset="0"/>
              </a:rPr>
              <a:t>(R$23,90 – R$37,90)</a:t>
            </a:r>
          </a:p>
        </p:txBody>
      </p:sp>
      <p:sp>
        <p:nvSpPr>
          <p:cNvPr id="32" name="CaixaDeTexto 31">
            <a:extLst>
              <a:ext uri="{FF2B5EF4-FFF2-40B4-BE49-F238E27FC236}">
                <a16:creationId xmlns:a16="http://schemas.microsoft.com/office/drawing/2014/main" id="{A7F437D6-ECFD-40B3-AC58-8882F6964CE9}"/>
              </a:ext>
            </a:extLst>
          </p:cNvPr>
          <p:cNvSpPr txBox="1"/>
          <p:nvPr/>
        </p:nvSpPr>
        <p:spPr>
          <a:xfrm>
            <a:off x="8623004" y="4331470"/>
            <a:ext cx="2374789" cy="430887"/>
          </a:xfrm>
          <a:prstGeom prst="rect">
            <a:avLst/>
          </a:prstGeom>
          <a:noFill/>
        </p:spPr>
        <p:txBody>
          <a:bodyPr wrap="square" rtlCol="0">
            <a:spAutoFit/>
          </a:bodyPr>
          <a:lstStyle/>
          <a:p>
            <a:pPr algn="ctr"/>
            <a:r>
              <a:rPr lang="pt-BR" sz="1100" dirty="0">
                <a:latin typeface="Arial" panose="020B0604020202020204" pitchFamily="34" charset="0"/>
                <a:cs typeface="Arial" panose="020B0604020202020204" pitchFamily="34" charset="0"/>
              </a:rPr>
              <a:t>Pacote de Atividades 3</a:t>
            </a:r>
          </a:p>
          <a:p>
            <a:pPr algn="ctr"/>
            <a:r>
              <a:rPr lang="pt-BR" sz="1100" dirty="0">
                <a:latin typeface="Arial" panose="020B0604020202020204" pitchFamily="34" charset="0"/>
                <a:cs typeface="Arial" panose="020B0604020202020204" pitchFamily="34" charset="0"/>
              </a:rPr>
              <a:t>(R$14,61 – R$25,18)</a:t>
            </a:r>
          </a:p>
        </p:txBody>
      </p:sp>
      <p:sp>
        <p:nvSpPr>
          <p:cNvPr id="36" name="CaixaDeTexto 35">
            <a:extLst>
              <a:ext uri="{FF2B5EF4-FFF2-40B4-BE49-F238E27FC236}">
                <a16:creationId xmlns:a16="http://schemas.microsoft.com/office/drawing/2014/main" id="{BB8C067E-C4C3-49A6-85D6-255ADCD2AF6D}"/>
              </a:ext>
            </a:extLst>
          </p:cNvPr>
          <p:cNvSpPr txBox="1"/>
          <p:nvPr/>
        </p:nvSpPr>
        <p:spPr>
          <a:xfrm>
            <a:off x="8910011" y="2085205"/>
            <a:ext cx="1808161" cy="430887"/>
          </a:xfrm>
          <a:prstGeom prst="rect">
            <a:avLst/>
          </a:prstGeom>
          <a:noFill/>
        </p:spPr>
        <p:txBody>
          <a:bodyPr wrap="square" rtlCol="0">
            <a:spAutoFit/>
          </a:bodyPr>
          <a:lstStyle/>
          <a:p>
            <a:pPr algn="ctr"/>
            <a:r>
              <a:rPr lang="pt-BR" sz="1100" dirty="0">
                <a:latin typeface="Arial" panose="020B0604020202020204" pitchFamily="34" charset="0"/>
                <a:cs typeface="Arial" panose="020B0604020202020204" pitchFamily="34" charset="0"/>
              </a:rPr>
              <a:t>Projeto </a:t>
            </a:r>
          </a:p>
          <a:p>
            <a:pPr algn="ctr"/>
            <a:r>
              <a:rPr lang="pt-BR" sz="1100" dirty="0">
                <a:latin typeface="Arial" panose="020B0604020202020204" pitchFamily="34" charset="0"/>
                <a:cs typeface="Arial" panose="020B0604020202020204" pitchFamily="34" charset="0"/>
              </a:rPr>
              <a:t>(R$176,05 - R$273,87)</a:t>
            </a:r>
          </a:p>
        </p:txBody>
      </p:sp>
      <p:sp>
        <p:nvSpPr>
          <p:cNvPr id="37" name="CaixaDeTexto 36">
            <a:extLst>
              <a:ext uri="{FF2B5EF4-FFF2-40B4-BE49-F238E27FC236}">
                <a16:creationId xmlns:a16="http://schemas.microsoft.com/office/drawing/2014/main" id="{262B0855-BAD8-433D-9CDB-1A7639E1B859}"/>
              </a:ext>
            </a:extLst>
          </p:cNvPr>
          <p:cNvSpPr txBox="1"/>
          <p:nvPr/>
        </p:nvSpPr>
        <p:spPr>
          <a:xfrm>
            <a:off x="5188225" y="971937"/>
            <a:ext cx="1815547" cy="430887"/>
          </a:xfrm>
          <a:prstGeom prst="rect">
            <a:avLst/>
          </a:prstGeom>
          <a:noFill/>
        </p:spPr>
        <p:txBody>
          <a:bodyPr wrap="square" rtlCol="0">
            <a:spAutoFit/>
          </a:bodyPr>
          <a:lstStyle/>
          <a:p>
            <a:pPr algn="ctr"/>
            <a:r>
              <a:rPr lang="pt-BR" sz="1100" dirty="0">
                <a:latin typeface="Arial" panose="020B0604020202020204" pitchFamily="34" charset="0"/>
                <a:cs typeface="Arial" panose="020B0604020202020204" pitchFamily="34" charset="0"/>
              </a:rPr>
              <a:t>Orçamento Final</a:t>
            </a:r>
          </a:p>
          <a:p>
            <a:pPr algn="ctr"/>
            <a:r>
              <a:rPr lang="pt-BR" sz="1100" dirty="0">
                <a:latin typeface="Arial" panose="020B0604020202020204" pitchFamily="34" charset="0"/>
                <a:cs typeface="Arial" panose="020B0604020202020204" pitchFamily="34" charset="0"/>
              </a:rPr>
              <a:t>(R$201,05 - R$303,87)</a:t>
            </a:r>
          </a:p>
        </p:txBody>
      </p:sp>
      <p:sp>
        <p:nvSpPr>
          <p:cNvPr id="38" name="Retângulo 37">
            <a:extLst>
              <a:ext uri="{FF2B5EF4-FFF2-40B4-BE49-F238E27FC236}">
                <a16:creationId xmlns:a16="http://schemas.microsoft.com/office/drawing/2014/main" id="{52341BDB-88D4-4864-A942-3FC936F8E87B}"/>
              </a:ext>
            </a:extLst>
          </p:cNvPr>
          <p:cNvSpPr/>
          <p:nvPr/>
        </p:nvSpPr>
        <p:spPr>
          <a:xfrm>
            <a:off x="4676503" y="4342989"/>
            <a:ext cx="2837471" cy="4108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CaixaDeTexto 38">
            <a:extLst>
              <a:ext uri="{FF2B5EF4-FFF2-40B4-BE49-F238E27FC236}">
                <a16:creationId xmlns:a16="http://schemas.microsoft.com/office/drawing/2014/main" id="{7A084497-7B04-474A-BBAC-70834AC6AC2D}"/>
              </a:ext>
            </a:extLst>
          </p:cNvPr>
          <p:cNvSpPr txBox="1"/>
          <p:nvPr/>
        </p:nvSpPr>
        <p:spPr>
          <a:xfrm>
            <a:off x="4676503" y="4333290"/>
            <a:ext cx="2837471" cy="430887"/>
          </a:xfrm>
          <a:prstGeom prst="rect">
            <a:avLst/>
          </a:prstGeom>
          <a:noFill/>
        </p:spPr>
        <p:txBody>
          <a:bodyPr wrap="square" rtlCol="0">
            <a:spAutoFit/>
          </a:bodyPr>
          <a:lstStyle/>
          <a:p>
            <a:pPr algn="ctr"/>
            <a:r>
              <a:rPr lang="pt-BR" sz="1100" dirty="0">
                <a:latin typeface="Arial" panose="020B0604020202020204" pitchFamily="34" charset="0"/>
                <a:cs typeface="Arial" panose="020B0604020202020204" pitchFamily="34" charset="0"/>
              </a:rPr>
              <a:t>Pacote de Atividades 2</a:t>
            </a:r>
          </a:p>
          <a:p>
            <a:pPr algn="ctr"/>
            <a:r>
              <a:rPr lang="pt-BR" sz="1100" dirty="0">
                <a:latin typeface="Arial" panose="020B0604020202020204" pitchFamily="34" charset="0"/>
                <a:cs typeface="Arial" panose="020B0604020202020204" pitchFamily="34" charset="0"/>
              </a:rPr>
              <a:t>(R$67,69 – R$116,69)</a:t>
            </a:r>
          </a:p>
        </p:txBody>
      </p:sp>
      <p:sp>
        <p:nvSpPr>
          <p:cNvPr id="40" name="Retângulo 39">
            <a:extLst>
              <a:ext uri="{FF2B5EF4-FFF2-40B4-BE49-F238E27FC236}">
                <a16:creationId xmlns:a16="http://schemas.microsoft.com/office/drawing/2014/main" id="{9B54E1F1-C8B3-4984-BEF6-2BFD5AC0DCB1}"/>
              </a:ext>
            </a:extLst>
          </p:cNvPr>
          <p:cNvSpPr/>
          <p:nvPr/>
        </p:nvSpPr>
        <p:spPr>
          <a:xfrm>
            <a:off x="842843" y="4341504"/>
            <a:ext cx="2710665" cy="4108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1" name="CaixaDeTexto 40">
            <a:extLst>
              <a:ext uri="{FF2B5EF4-FFF2-40B4-BE49-F238E27FC236}">
                <a16:creationId xmlns:a16="http://schemas.microsoft.com/office/drawing/2014/main" id="{B8603106-0B7A-42A5-85E3-51459E338AB0}"/>
              </a:ext>
            </a:extLst>
          </p:cNvPr>
          <p:cNvSpPr txBox="1"/>
          <p:nvPr/>
        </p:nvSpPr>
        <p:spPr>
          <a:xfrm>
            <a:off x="842843" y="4316082"/>
            <a:ext cx="2710665" cy="430887"/>
          </a:xfrm>
          <a:prstGeom prst="rect">
            <a:avLst/>
          </a:prstGeom>
          <a:noFill/>
        </p:spPr>
        <p:txBody>
          <a:bodyPr wrap="square" rtlCol="0">
            <a:spAutoFit/>
          </a:bodyPr>
          <a:lstStyle/>
          <a:p>
            <a:pPr algn="ctr"/>
            <a:r>
              <a:rPr lang="pt-BR" sz="1100" dirty="0">
                <a:latin typeface="Arial" panose="020B0604020202020204" pitchFamily="34" charset="0"/>
                <a:cs typeface="Arial" panose="020B0604020202020204" pitchFamily="34" charset="0"/>
              </a:rPr>
              <a:t>Pacote de Atividades 1</a:t>
            </a:r>
          </a:p>
          <a:p>
            <a:pPr algn="ctr"/>
            <a:r>
              <a:rPr lang="pt-BR" sz="1100" dirty="0">
                <a:latin typeface="Arial" panose="020B0604020202020204" pitchFamily="34" charset="0"/>
                <a:cs typeface="Arial" panose="020B0604020202020204" pitchFamily="34" charset="0"/>
              </a:rPr>
              <a:t>(R$48,75 – R$72,00)</a:t>
            </a:r>
          </a:p>
        </p:txBody>
      </p:sp>
      <p:sp>
        <p:nvSpPr>
          <p:cNvPr id="42" name="Retângulo 41">
            <a:extLst>
              <a:ext uri="{FF2B5EF4-FFF2-40B4-BE49-F238E27FC236}">
                <a16:creationId xmlns:a16="http://schemas.microsoft.com/office/drawing/2014/main" id="{C466EF58-40A8-4638-9026-EE00DA60DDF2}"/>
              </a:ext>
            </a:extLst>
          </p:cNvPr>
          <p:cNvSpPr/>
          <p:nvPr/>
        </p:nvSpPr>
        <p:spPr>
          <a:xfrm>
            <a:off x="4908606" y="3223591"/>
            <a:ext cx="2374789" cy="4108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3" name="CaixaDeTexto 42">
            <a:extLst>
              <a:ext uri="{FF2B5EF4-FFF2-40B4-BE49-F238E27FC236}">
                <a16:creationId xmlns:a16="http://schemas.microsoft.com/office/drawing/2014/main" id="{D3B81079-C037-4181-9164-AF5347A6A213}"/>
              </a:ext>
            </a:extLst>
          </p:cNvPr>
          <p:cNvSpPr txBox="1"/>
          <p:nvPr/>
        </p:nvSpPr>
        <p:spPr>
          <a:xfrm>
            <a:off x="4908606" y="3212353"/>
            <a:ext cx="2374789" cy="430887"/>
          </a:xfrm>
          <a:prstGeom prst="rect">
            <a:avLst/>
          </a:prstGeom>
          <a:noFill/>
        </p:spPr>
        <p:txBody>
          <a:bodyPr wrap="square" rtlCol="0">
            <a:spAutoFit/>
          </a:bodyPr>
          <a:lstStyle/>
          <a:p>
            <a:pPr algn="ctr"/>
            <a:r>
              <a:rPr lang="pt-BR" sz="1100" dirty="0">
                <a:latin typeface="Arial" panose="020B0604020202020204" pitchFamily="34" charset="0"/>
                <a:cs typeface="Arial" panose="020B0604020202020204" pitchFamily="34" charset="0"/>
              </a:rPr>
              <a:t>Conta de Controle</a:t>
            </a:r>
          </a:p>
          <a:p>
            <a:pPr algn="ctr"/>
            <a:r>
              <a:rPr lang="pt-BR" sz="1100" dirty="0">
                <a:latin typeface="Arial" panose="020B0604020202020204" pitchFamily="34" charset="0"/>
                <a:cs typeface="Arial" panose="020B0604020202020204" pitchFamily="34" charset="0"/>
              </a:rPr>
              <a:t>(R$131,05 - R$213,87)</a:t>
            </a:r>
          </a:p>
        </p:txBody>
      </p:sp>
      <p:sp>
        <p:nvSpPr>
          <p:cNvPr id="46" name="Retângulo 45">
            <a:extLst>
              <a:ext uri="{FF2B5EF4-FFF2-40B4-BE49-F238E27FC236}">
                <a16:creationId xmlns:a16="http://schemas.microsoft.com/office/drawing/2014/main" id="{AB066C85-65F3-4BBD-9ED4-FA2BE5DFCD10}"/>
              </a:ext>
            </a:extLst>
          </p:cNvPr>
          <p:cNvSpPr/>
          <p:nvPr/>
        </p:nvSpPr>
        <p:spPr>
          <a:xfrm>
            <a:off x="8499566" y="3223351"/>
            <a:ext cx="2606893" cy="4108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7" name="CaixaDeTexto 46">
            <a:extLst>
              <a:ext uri="{FF2B5EF4-FFF2-40B4-BE49-F238E27FC236}">
                <a16:creationId xmlns:a16="http://schemas.microsoft.com/office/drawing/2014/main" id="{B4FC61A1-9989-4C8C-BE9B-210BF6EA00CB}"/>
              </a:ext>
            </a:extLst>
          </p:cNvPr>
          <p:cNvSpPr txBox="1"/>
          <p:nvPr/>
        </p:nvSpPr>
        <p:spPr>
          <a:xfrm>
            <a:off x="8514336" y="3203790"/>
            <a:ext cx="2606893" cy="430887"/>
          </a:xfrm>
          <a:prstGeom prst="rect">
            <a:avLst/>
          </a:prstGeom>
          <a:noFill/>
        </p:spPr>
        <p:txBody>
          <a:bodyPr wrap="square" rtlCol="0">
            <a:spAutoFit/>
          </a:bodyPr>
          <a:lstStyle/>
          <a:p>
            <a:pPr algn="ctr"/>
            <a:r>
              <a:rPr lang="pt-BR" sz="1100" dirty="0">
                <a:latin typeface="Arial" panose="020B0604020202020204" pitchFamily="34" charset="0"/>
                <a:cs typeface="Arial" panose="020B0604020202020204" pitchFamily="34" charset="0"/>
              </a:rPr>
              <a:t>Reserva de Contingência</a:t>
            </a:r>
          </a:p>
          <a:p>
            <a:pPr algn="ctr"/>
            <a:r>
              <a:rPr lang="pt-BR" sz="1100" dirty="0">
                <a:latin typeface="Arial" panose="020B0604020202020204" pitchFamily="34" charset="0"/>
                <a:cs typeface="Arial" panose="020B0604020202020204" pitchFamily="34" charset="0"/>
              </a:rPr>
              <a:t>(R$13,50 - R$21,38)</a:t>
            </a:r>
          </a:p>
        </p:txBody>
      </p:sp>
      <p:sp>
        <p:nvSpPr>
          <p:cNvPr id="48" name="Retângulo 47">
            <a:extLst>
              <a:ext uri="{FF2B5EF4-FFF2-40B4-BE49-F238E27FC236}">
                <a16:creationId xmlns:a16="http://schemas.microsoft.com/office/drawing/2014/main" id="{C04A3711-8BB6-48B8-B6EF-3E7EB71DA9B7}"/>
              </a:ext>
            </a:extLst>
          </p:cNvPr>
          <p:cNvSpPr/>
          <p:nvPr/>
        </p:nvSpPr>
        <p:spPr>
          <a:xfrm>
            <a:off x="4790773" y="2101457"/>
            <a:ext cx="2606893" cy="4108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9" name="CaixaDeTexto 48">
            <a:extLst>
              <a:ext uri="{FF2B5EF4-FFF2-40B4-BE49-F238E27FC236}">
                <a16:creationId xmlns:a16="http://schemas.microsoft.com/office/drawing/2014/main" id="{A6BD937C-BFA2-41A2-9D12-69A825FBB3D0}"/>
              </a:ext>
            </a:extLst>
          </p:cNvPr>
          <p:cNvSpPr txBox="1"/>
          <p:nvPr/>
        </p:nvSpPr>
        <p:spPr>
          <a:xfrm>
            <a:off x="4790773" y="2085167"/>
            <a:ext cx="2606893" cy="430887"/>
          </a:xfrm>
          <a:prstGeom prst="rect">
            <a:avLst/>
          </a:prstGeom>
          <a:noFill/>
        </p:spPr>
        <p:txBody>
          <a:bodyPr wrap="square" rtlCol="0">
            <a:spAutoFit/>
          </a:bodyPr>
          <a:lstStyle/>
          <a:p>
            <a:pPr algn="ctr"/>
            <a:r>
              <a:rPr lang="pt-BR" sz="1100" dirty="0">
                <a:latin typeface="Arial" panose="020B0604020202020204" pitchFamily="34" charset="0"/>
                <a:cs typeface="Arial" panose="020B0604020202020204" pitchFamily="34" charset="0"/>
              </a:rPr>
              <a:t>Reserva de Gerenciamento</a:t>
            </a:r>
          </a:p>
          <a:p>
            <a:pPr algn="ctr"/>
            <a:r>
              <a:rPr lang="pt-BR" sz="1100" dirty="0">
                <a:latin typeface="Arial" panose="020B0604020202020204" pitchFamily="34" charset="0"/>
                <a:cs typeface="Arial" panose="020B0604020202020204" pitchFamily="34" charset="0"/>
              </a:rPr>
              <a:t>(R$25,00 - R$30,00)</a:t>
            </a:r>
          </a:p>
        </p:txBody>
      </p:sp>
      <p:cxnSp>
        <p:nvCxnSpPr>
          <p:cNvPr id="51" name="Conector de Seta Reta 50">
            <a:extLst>
              <a:ext uri="{FF2B5EF4-FFF2-40B4-BE49-F238E27FC236}">
                <a16:creationId xmlns:a16="http://schemas.microsoft.com/office/drawing/2014/main" id="{80DC9FB7-CD63-4E41-B0E0-48BE26DC4479}"/>
              </a:ext>
            </a:extLst>
          </p:cNvPr>
          <p:cNvCxnSpPr>
            <a:cxnSpLocks/>
          </p:cNvCxnSpPr>
          <p:nvPr/>
        </p:nvCxnSpPr>
        <p:spPr>
          <a:xfrm flipV="1">
            <a:off x="2206883" y="4752323"/>
            <a:ext cx="0" cy="118445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ector de Seta Reta 52">
            <a:extLst>
              <a:ext uri="{FF2B5EF4-FFF2-40B4-BE49-F238E27FC236}">
                <a16:creationId xmlns:a16="http://schemas.microsoft.com/office/drawing/2014/main" id="{1E71BA85-8492-4253-9015-113BAFADBBCA}"/>
              </a:ext>
            </a:extLst>
          </p:cNvPr>
          <p:cNvCxnSpPr>
            <a:cxnSpLocks/>
          </p:cNvCxnSpPr>
          <p:nvPr/>
        </p:nvCxnSpPr>
        <p:spPr>
          <a:xfrm flipV="1">
            <a:off x="9817784" y="4752323"/>
            <a:ext cx="0" cy="118445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ector de Seta Reta 53">
            <a:extLst>
              <a:ext uri="{FF2B5EF4-FFF2-40B4-BE49-F238E27FC236}">
                <a16:creationId xmlns:a16="http://schemas.microsoft.com/office/drawing/2014/main" id="{425E2DA5-A6F9-409E-BD76-BEAF974FD596}"/>
              </a:ext>
            </a:extLst>
          </p:cNvPr>
          <p:cNvCxnSpPr>
            <a:cxnSpLocks/>
          </p:cNvCxnSpPr>
          <p:nvPr/>
        </p:nvCxnSpPr>
        <p:spPr>
          <a:xfrm flipH="1" flipV="1">
            <a:off x="6094220" y="4752324"/>
            <a:ext cx="1780" cy="111621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ector reto 56">
            <a:extLst>
              <a:ext uri="{FF2B5EF4-FFF2-40B4-BE49-F238E27FC236}">
                <a16:creationId xmlns:a16="http://schemas.microsoft.com/office/drawing/2014/main" id="{2D5513E9-8BC2-4BCB-A606-E56E8A020BEE}"/>
              </a:ext>
            </a:extLst>
          </p:cNvPr>
          <p:cNvCxnSpPr>
            <a:cxnSpLocks/>
            <a:stCxn id="29" idx="3"/>
            <a:endCxn id="30" idx="1"/>
          </p:cNvCxnSpPr>
          <p:nvPr/>
        </p:nvCxnSpPr>
        <p:spPr>
          <a:xfrm flipV="1">
            <a:off x="5380380" y="5259312"/>
            <a:ext cx="1307994" cy="2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Conector reto 59">
            <a:extLst>
              <a:ext uri="{FF2B5EF4-FFF2-40B4-BE49-F238E27FC236}">
                <a16:creationId xmlns:a16="http://schemas.microsoft.com/office/drawing/2014/main" id="{4000643A-F1C8-493C-A01A-7246B510B9BA}"/>
              </a:ext>
            </a:extLst>
          </p:cNvPr>
          <p:cNvCxnSpPr>
            <a:cxnSpLocks/>
            <a:stCxn id="14" idx="3"/>
            <a:endCxn id="28" idx="1"/>
          </p:cNvCxnSpPr>
          <p:nvPr/>
        </p:nvCxnSpPr>
        <p:spPr>
          <a:xfrm flipV="1">
            <a:off x="5380381" y="5858204"/>
            <a:ext cx="1431239" cy="58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Conector reto 64">
            <a:extLst>
              <a:ext uri="{FF2B5EF4-FFF2-40B4-BE49-F238E27FC236}">
                <a16:creationId xmlns:a16="http://schemas.microsoft.com/office/drawing/2014/main" id="{14D43BC1-86A4-4153-B86D-D2FD02A81A7E}"/>
              </a:ext>
            </a:extLst>
          </p:cNvPr>
          <p:cNvCxnSpPr>
            <a:cxnSpLocks/>
          </p:cNvCxnSpPr>
          <p:nvPr/>
        </p:nvCxnSpPr>
        <p:spPr>
          <a:xfrm>
            <a:off x="1146313" y="5931952"/>
            <a:ext cx="195469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Conector reto 65">
            <a:extLst>
              <a:ext uri="{FF2B5EF4-FFF2-40B4-BE49-F238E27FC236}">
                <a16:creationId xmlns:a16="http://schemas.microsoft.com/office/drawing/2014/main" id="{29B76089-2820-4D5B-9ABE-9C0CCFDCBC8A}"/>
              </a:ext>
            </a:extLst>
          </p:cNvPr>
          <p:cNvCxnSpPr>
            <a:cxnSpLocks/>
          </p:cNvCxnSpPr>
          <p:nvPr/>
        </p:nvCxnSpPr>
        <p:spPr>
          <a:xfrm flipV="1">
            <a:off x="9090991" y="5931952"/>
            <a:ext cx="1954695" cy="9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Conector reto 70">
            <a:extLst>
              <a:ext uri="{FF2B5EF4-FFF2-40B4-BE49-F238E27FC236}">
                <a16:creationId xmlns:a16="http://schemas.microsoft.com/office/drawing/2014/main" id="{A899B05C-1C0B-4693-A66F-191C0C76D99B}"/>
              </a:ext>
            </a:extLst>
          </p:cNvPr>
          <p:cNvCxnSpPr>
            <a:stCxn id="10" idx="0"/>
          </p:cNvCxnSpPr>
          <p:nvPr/>
        </p:nvCxnSpPr>
        <p:spPr>
          <a:xfrm flipH="1" flipV="1">
            <a:off x="9090991" y="5931952"/>
            <a:ext cx="1" cy="3031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Conector reto 71">
            <a:extLst>
              <a:ext uri="{FF2B5EF4-FFF2-40B4-BE49-F238E27FC236}">
                <a16:creationId xmlns:a16="http://schemas.microsoft.com/office/drawing/2014/main" id="{CEFBE0B6-28E6-40BB-8059-82D12AF7062B}"/>
              </a:ext>
            </a:extLst>
          </p:cNvPr>
          <p:cNvCxnSpPr>
            <a:cxnSpLocks/>
          </p:cNvCxnSpPr>
          <p:nvPr/>
        </p:nvCxnSpPr>
        <p:spPr>
          <a:xfrm flipH="1" flipV="1">
            <a:off x="11045686" y="5931952"/>
            <a:ext cx="1" cy="3157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Conector reto 73">
            <a:extLst>
              <a:ext uri="{FF2B5EF4-FFF2-40B4-BE49-F238E27FC236}">
                <a16:creationId xmlns:a16="http://schemas.microsoft.com/office/drawing/2014/main" id="{F3324D99-6674-42E0-BDD3-7DB0EF70D442}"/>
              </a:ext>
            </a:extLst>
          </p:cNvPr>
          <p:cNvCxnSpPr>
            <a:cxnSpLocks/>
            <a:stCxn id="6" idx="0"/>
          </p:cNvCxnSpPr>
          <p:nvPr/>
        </p:nvCxnSpPr>
        <p:spPr>
          <a:xfrm flipV="1">
            <a:off x="1146314" y="5926598"/>
            <a:ext cx="0" cy="31925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Conector reto 74">
            <a:extLst>
              <a:ext uri="{FF2B5EF4-FFF2-40B4-BE49-F238E27FC236}">
                <a16:creationId xmlns:a16="http://schemas.microsoft.com/office/drawing/2014/main" id="{79178A78-2ED8-4A1B-AB0A-0E1005F70DFA}"/>
              </a:ext>
            </a:extLst>
          </p:cNvPr>
          <p:cNvCxnSpPr>
            <a:cxnSpLocks/>
            <a:stCxn id="23" idx="0"/>
          </p:cNvCxnSpPr>
          <p:nvPr/>
        </p:nvCxnSpPr>
        <p:spPr>
          <a:xfrm flipV="1">
            <a:off x="3101009" y="5926599"/>
            <a:ext cx="4771" cy="3139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 name="Conector de Seta Reta 79">
            <a:extLst>
              <a:ext uri="{FF2B5EF4-FFF2-40B4-BE49-F238E27FC236}">
                <a16:creationId xmlns:a16="http://schemas.microsoft.com/office/drawing/2014/main" id="{961F1B7E-F639-47ED-967B-C50B3A9E0D1E}"/>
              </a:ext>
            </a:extLst>
          </p:cNvPr>
          <p:cNvCxnSpPr>
            <a:cxnSpLocks/>
            <a:stCxn id="38" idx="0"/>
            <a:endCxn id="42" idx="2"/>
          </p:cNvCxnSpPr>
          <p:nvPr/>
        </p:nvCxnSpPr>
        <p:spPr>
          <a:xfrm flipV="1">
            <a:off x="6095239" y="3634409"/>
            <a:ext cx="762" cy="70858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ector de Seta Reta 81">
            <a:extLst>
              <a:ext uri="{FF2B5EF4-FFF2-40B4-BE49-F238E27FC236}">
                <a16:creationId xmlns:a16="http://schemas.microsoft.com/office/drawing/2014/main" id="{EEBEEEEC-3429-459E-BB85-9F82256E722D}"/>
              </a:ext>
            </a:extLst>
          </p:cNvPr>
          <p:cNvCxnSpPr>
            <a:stCxn id="42" idx="3"/>
            <a:endCxn id="47" idx="1"/>
          </p:cNvCxnSpPr>
          <p:nvPr/>
        </p:nvCxnSpPr>
        <p:spPr>
          <a:xfrm flipV="1">
            <a:off x="7283395" y="3419234"/>
            <a:ext cx="1230941" cy="9766"/>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ector de Seta Reta 83">
            <a:extLst>
              <a:ext uri="{FF2B5EF4-FFF2-40B4-BE49-F238E27FC236}">
                <a16:creationId xmlns:a16="http://schemas.microsoft.com/office/drawing/2014/main" id="{4D2BD08E-5469-474A-8DB0-1C1A46F1976F}"/>
              </a:ext>
            </a:extLst>
          </p:cNvPr>
          <p:cNvCxnSpPr>
            <a:stCxn id="46" idx="0"/>
            <a:endCxn id="20" idx="2"/>
          </p:cNvCxnSpPr>
          <p:nvPr/>
        </p:nvCxnSpPr>
        <p:spPr>
          <a:xfrm flipV="1">
            <a:off x="9803013" y="2506057"/>
            <a:ext cx="14772" cy="71729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ector de Seta Reta 86">
            <a:extLst>
              <a:ext uri="{FF2B5EF4-FFF2-40B4-BE49-F238E27FC236}">
                <a16:creationId xmlns:a16="http://schemas.microsoft.com/office/drawing/2014/main" id="{8ACB08AB-BE72-4840-BFCA-7FB160FD1843}"/>
              </a:ext>
            </a:extLst>
          </p:cNvPr>
          <p:cNvCxnSpPr>
            <a:cxnSpLocks/>
            <a:stCxn id="20" idx="1"/>
            <a:endCxn id="48" idx="3"/>
          </p:cNvCxnSpPr>
          <p:nvPr/>
        </p:nvCxnSpPr>
        <p:spPr>
          <a:xfrm flipH="1">
            <a:off x="7397666" y="2300648"/>
            <a:ext cx="1512345" cy="6218"/>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ector de Seta Reta 88">
            <a:extLst>
              <a:ext uri="{FF2B5EF4-FFF2-40B4-BE49-F238E27FC236}">
                <a16:creationId xmlns:a16="http://schemas.microsoft.com/office/drawing/2014/main" id="{CAFE2182-0068-4DB0-A13E-188073BDED40}"/>
              </a:ext>
            </a:extLst>
          </p:cNvPr>
          <p:cNvCxnSpPr>
            <a:stCxn id="48" idx="0"/>
            <a:endCxn id="22" idx="2"/>
          </p:cNvCxnSpPr>
          <p:nvPr/>
        </p:nvCxnSpPr>
        <p:spPr>
          <a:xfrm flipV="1">
            <a:off x="6094220" y="1398103"/>
            <a:ext cx="1779" cy="70335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Conector reto 92">
            <a:extLst>
              <a:ext uri="{FF2B5EF4-FFF2-40B4-BE49-F238E27FC236}">
                <a16:creationId xmlns:a16="http://schemas.microsoft.com/office/drawing/2014/main" id="{39196457-1168-48C1-A549-9EB3742C4109}"/>
              </a:ext>
            </a:extLst>
          </p:cNvPr>
          <p:cNvCxnSpPr>
            <a:cxnSpLocks/>
          </p:cNvCxnSpPr>
          <p:nvPr/>
        </p:nvCxnSpPr>
        <p:spPr>
          <a:xfrm>
            <a:off x="2193235" y="4076330"/>
            <a:ext cx="7624548" cy="63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6" name="Conector reto 95">
            <a:extLst>
              <a:ext uri="{FF2B5EF4-FFF2-40B4-BE49-F238E27FC236}">
                <a16:creationId xmlns:a16="http://schemas.microsoft.com/office/drawing/2014/main" id="{FA9F61C7-F4F2-4246-B06B-15FA477180D9}"/>
              </a:ext>
            </a:extLst>
          </p:cNvPr>
          <p:cNvCxnSpPr>
            <a:cxnSpLocks/>
          </p:cNvCxnSpPr>
          <p:nvPr/>
        </p:nvCxnSpPr>
        <p:spPr>
          <a:xfrm flipV="1">
            <a:off x="2198176" y="4085665"/>
            <a:ext cx="0" cy="2631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7" name="Conector reto 96">
            <a:extLst>
              <a:ext uri="{FF2B5EF4-FFF2-40B4-BE49-F238E27FC236}">
                <a16:creationId xmlns:a16="http://schemas.microsoft.com/office/drawing/2014/main" id="{A1DF16F3-AAA1-4E5E-936D-B95964B9E19E}"/>
              </a:ext>
            </a:extLst>
          </p:cNvPr>
          <p:cNvCxnSpPr>
            <a:cxnSpLocks/>
            <a:stCxn id="17" idx="0"/>
          </p:cNvCxnSpPr>
          <p:nvPr/>
        </p:nvCxnSpPr>
        <p:spPr>
          <a:xfrm flipV="1">
            <a:off x="9814562" y="4081153"/>
            <a:ext cx="3221" cy="2603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8340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BDAB7646-04C7-4687-943B-1014C24E1877}"/>
              </a:ext>
            </a:extLst>
          </p:cNvPr>
          <p:cNvSpPr txBox="1"/>
          <p:nvPr/>
        </p:nvSpPr>
        <p:spPr>
          <a:xfrm>
            <a:off x="278296" y="1364974"/>
            <a:ext cx="2955234" cy="1938992"/>
          </a:xfrm>
          <a:prstGeom prst="rect">
            <a:avLst/>
          </a:prstGeom>
          <a:noFill/>
        </p:spPr>
        <p:txBody>
          <a:bodyPr wrap="square" rtlCol="0">
            <a:spAutoFit/>
          </a:bodyPr>
          <a:lstStyle/>
          <a:p>
            <a:pPr algn="ctr"/>
            <a:r>
              <a:rPr lang="pt-BR" sz="4000" dirty="0">
                <a:solidFill>
                  <a:schemeClr val="bg1"/>
                </a:solidFill>
              </a:rPr>
              <a:t>Análise da estimativa dos preços</a:t>
            </a:r>
          </a:p>
        </p:txBody>
      </p:sp>
      <p:sp>
        <p:nvSpPr>
          <p:cNvPr id="7" name="CaixaDeTexto 6">
            <a:extLst>
              <a:ext uri="{FF2B5EF4-FFF2-40B4-BE49-F238E27FC236}">
                <a16:creationId xmlns:a16="http://schemas.microsoft.com/office/drawing/2014/main" id="{DB7931A3-DEA3-43C0-9829-9E8B0307E35D}"/>
              </a:ext>
            </a:extLst>
          </p:cNvPr>
          <p:cNvSpPr txBox="1"/>
          <p:nvPr/>
        </p:nvSpPr>
        <p:spPr>
          <a:xfrm>
            <a:off x="3829878" y="649357"/>
            <a:ext cx="8123582" cy="4278094"/>
          </a:xfrm>
          <a:prstGeom prst="rect">
            <a:avLst/>
          </a:prstGeom>
          <a:noFill/>
        </p:spPr>
        <p:txBody>
          <a:bodyPr wrap="square" rtlCol="0">
            <a:spAutoFit/>
          </a:bodyPr>
          <a:lstStyle/>
          <a:p>
            <a:r>
              <a:rPr lang="pt-BR" sz="1600" dirty="0"/>
              <a:t>	A estimativa do preço da bolsa foi separada em 3 pacotes de trabalho, cada um com suas características. O Pacote de Trabalho 1 engloba os materiais que serão utilizados em abundância para fazer “o corpo”, a forma da bolsa. Em outras palavras, é por onde a fase inicial da construção da bolsa começará. Os preços dos materiais estão em M² como unidade de medida.</a:t>
            </a:r>
          </a:p>
          <a:p>
            <a:r>
              <a:rPr lang="pt-BR" sz="1600" dirty="0"/>
              <a:t>	A seguir, no Pacote de Trabalho 2, os materiais dentro desta seguem sua própria categoria que é, neste caso, pelo fato de os materiais serem vendidos por unidade inteira em contraste aos materiais dentro do Pacote de Trabalho 1 que são vendidos em uma unidade de medida.</a:t>
            </a:r>
          </a:p>
          <a:p>
            <a:r>
              <a:rPr lang="pt-BR" sz="1600" dirty="0"/>
              <a:t>	Por fim temos o Pacote de Trabalho 3. Neste estão listados as profissões necessárias para a confecção da bolsa juntamente com os seus respectivos preços. Por falar em preço, a remuneração para cada profissão do Pacote de Trabalho 3 foi realizada só pode ser feita ao constatar os preços dos outros Pacotes de Trabalho anteriores pois a remuneração das profissões é feita através de uma pequena porcentagem do total de gastos com materiais.</a:t>
            </a:r>
          </a:p>
          <a:p>
            <a:r>
              <a:rPr lang="pt-BR" sz="1600" dirty="0"/>
              <a:t>	Com isso temos o valor da Conta de Controle.</a:t>
            </a:r>
          </a:p>
          <a:p>
            <a:r>
              <a:rPr lang="pt-BR" sz="1600" dirty="0"/>
              <a:t>	A seguir, o valor da Reserva de Contingência foi aleatoriamente escolhida, o mesmo vale para a Reserva de Gerenciamento. Contudo, tais valores foram escolhidos levando em mente os gastos em materiais e mão de obra revelados até então.</a:t>
            </a:r>
          </a:p>
        </p:txBody>
      </p:sp>
    </p:spTree>
    <p:extLst>
      <p:ext uri="{BB962C8B-B14F-4D97-AF65-F5344CB8AC3E}">
        <p14:creationId xmlns:p14="http://schemas.microsoft.com/office/powerpoint/2010/main" val="343687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Espaço Reservado para Imagem 7">
            <a:extLst>
              <a:ext uri="{FF2B5EF4-FFF2-40B4-BE49-F238E27FC236}">
                <a16:creationId xmlns:a16="http://schemas.microsoft.com/office/drawing/2014/main" id="{BBF09327-69E9-43EB-9E34-8D44014FAA14}"/>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2467" r="32467"/>
          <a:stretch>
            <a:fillRect/>
          </a:stretch>
        </p:blipFill>
        <p:spPr/>
      </p:pic>
      <p:sp>
        <p:nvSpPr>
          <p:cNvPr id="9" name="CaixaDeTexto 8">
            <a:extLst>
              <a:ext uri="{FF2B5EF4-FFF2-40B4-BE49-F238E27FC236}">
                <a16:creationId xmlns:a16="http://schemas.microsoft.com/office/drawing/2014/main" id="{8F4AB096-722D-4F15-B5E6-F444958CFA34}"/>
              </a:ext>
            </a:extLst>
          </p:cNvPr>
          <p:cNvSpPr txBox="1"/>
          <p:nvPr/>
        </p:nvSpPr>
        <p:spPr>
          <a:xfrm>
            <a:off x="4770783" y="4916557"/>
            <a:ext cx="6713637" cy="1200329"/>
          </a:xfrm>
          <a:prstGeom prst="rect">
            <a:avLst/>
          </a:prstGeom>
          <a:noFill/>
        </p:spPr>
        <p:txBody>
          <a:bodyPr wrap="square" rtlCol="0">
            <a:spAutoFit/>
          </a:bodyPr>
          <a:lstStyle/>
          <a:p>
            <a:r>
              <a:rPr lang="pt-BR" dirty="0">
                <a:solidFill>
                  <a:schemeClr val="bg1"/>
                </a:solidFill>
              </a:rPr>
              <a:t>Integrantes:</a:t>
            </a:r>
          </a:p>
          <a:p>
            <a:pPr algn="r"/>
            <a:r>
              <a:rPr lang="pt-BR" dirty="0">
                <a:solidFill>
                  <a:schemeClr val="bg1"/>
                </a:solidFill>
              </a:rPr>
              <a:t>Henrique Passos</a:t>
            </a:r>
          </a:p>
          <a:p>
            <a:pPr algn="r"/>
            <a:r>
              <a:rPr lang="pt-BR" dirty="0">
                <a:solidFill>
                  <a:schemeClr val="bg1"/>
                </a:solidFill>
              </a:rPr>
              <a:t>Nicolas Ferreira</a:t>
            </a:r>
          </a:p>
          <a:p>
            <a:pPr algn="r"/>
            <a:r>
              <a:rPr lang="pt-BR" dirty="0">
                <a:solidFill>
                  <a:schemeClr val="bg1"/>
                </a:solidFill>
              </a:rPr>
              <a:t>João Guilherme F.</a:t>
            </a:r>
          </a:p>
        </p:txBody>
      </p:sp>
      <p:sp>
        <p:nvSpPr>
          <p:cNvPr id="10" name="CaixaDeTexto 9">
            <a:extLst>
              <a:ext uri="{FF2B5EF4-FFF2-40B4-BE49-F238E27FC236}">
                <a16:creationId xmlns:a16="http://schemas.microsoft.com/office/drawing/2014/main" id="{E75A5D01-D9E3-4B92-9477-04914D0BC874}"/>
              </a:ext>
            </a:extLst>
          </p:cNvPr>
          <p:cNvSpPr txBox="1"/>
          <p:nvPr/>
        </p:nvSpPr>
        <p:spPr>
          <a:xfrm>
            <a:off x="5507690" y="2486944"/>
            <a:ext cx="5592417" cy="461665"/>
          </a:xfrm>
          <a:prstGeom prst="rect">
            <a:avLst/>
          </a:prstGeom>
          <a:noFill/>
        </p:spPr>
        <p:txBody>
          <a:bodyPr wrap="square" rtlCol="0">
            <a:spAutoFit/>
          </a:bodyPr>
          <a:lstStyle/>
          <a:p>
            <a:pPr algn="ctr"/>
            <a:r>
              <a:rPr lang="pt-BR" sz="2400" dirty="0">
                <a:solidFill>
                  <a:schemeClr val="bg1"/>
                </a:solidFill>
              </a:rPr>
              <a:t>Obrigado pela sua audiência!</a:t>
            </a:r>
          </a:p>
        </p:txBody>
      </p:sp>
    </p:spTree>
    <p:extLst>
      <p:ext uri="{BB962C8B-B14F-4D97-AF65-F5344CB8AC3E}">
        <p14:creationId xmlns:p14="http://schemas.microsoft.com/office/powerpoint/2010/main" val="1611907288"/>
      </p:ext>
    </p:extLst>
  </p:cSld>
  <p:clrMapOvr>
    <a:masterClrMapping/>
  </p:clrMapOvr>
</p:sld>
</file>

<file path=ppt/theme/theme1.xml><?xml version="1.0" encoding="utf-8"?>
<a:theme xmlns:a="http://schemas.openxmlformats.org/drawingml/2006/main" name="RetrospectVTI">
  <a:themeElements>
    <a:clrScheme name="GOLD AND SILVER">
      <a:dk1>
        <a:srgbClr val="000000"/>
      </a:dk1>
      <a:lt1>
        <a:srgbClr val="FFFFFF"/>
      </a:lt1>
      <a:dk2>
        <a:srgbClr val="464646"/>
      </a:dk2>
      <a:lt2>
        <a:srgbClr val="FFFFFF"/>
      </a:lt2>
      <a:accent1>
        <a:srgbClr val="C4AE75"/>
      </a:accent1>
      <a:accent2>
        <a:srgbClr val="A9A9A9"/>
      </a:accent2>
      <a:accent3>
        <a:srgbClr val="5E5E5E"/>
      </a:accent3>
      <a:accent4>
        <a:srgbClr val="424242"/>
      </a:accent4>
      <a:accent5>
        <a:srgbClr val="212121"/>
      </a:accent5>
      <a:accent6>
        <a:srgbClr val="D5D5D5"/>
      </a:accent6>
      <a:hlink>
        <a:srgbClr val="C1AA73"/>
      </a:hlink>
      <a:folHlink>
        <a:srgbClr val="797979"/>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2167391_TF11344857.potx" id="{B7A1BD75-8B40-45D3-9A51-802E5E2EBE5A}" vid="{7A148D65-9957-44D7-9314-2EA1F21A3AF6}"/>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Apresentação de conferência geométrica</Template>
  <TotalTime>190</TotalTime>
  <Words>581</Words>
  <Application>Microsoft Office PowerPoint</Application>
  <PresentationFormat>Widescreen</PresentationFormat>
  <Paragraphs>66</Paragraphs>
  <Slides>8</Slides>
  <Notes>7</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8</vt:i4>
      </vt:variant>
    </vt:vector>
  </HeadingPairs>
  <TitlesOfParts>
    <vt:vector size="12" baseType="lpstr">
      <vt:lpstr>Arial</vt:lpstr>
      <vt:lpstr>Calibri</vt:lpstr>
      <vt:lpstr>Garamond</vt:lpstr>
      <vt:lpstr>RetrospectVTI</vt:lpstr>
      <vt:lpstr>Bolsa resistente</vt:lpstr>
      <vt:lpstr>Bolsa Resistente</vt:lpstr>
      <vt:lpstr>Nossa confecção</vt:lpstr>
      <vt:lpstr>Objetivos</vt:lpstr>
      <vt:lpstr>Estrutura Analítica do Projeto</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Bolsa resistente</dc:title>
  <dc:creator>Nicolas Ferreira</dc:creator>
  <cp:lastModifiedBy>João</cp:lastModifiedBy>
  <cp:revision>21</cp:revision>
  <dcterms:created xsi:type="dcterms:W3CDTF">2022-10-07T19:42:36Z</dcterms:created>
  <dcterms:modified xsi:type="dcterms:W3CDTF">2022-11-25T19:27:38Z</dcterms:modified>
</cp:coreProperties>
</file>