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7" r:id="rId2"/>
    <p:sldId id="262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Before Drinking Complan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 Drinking Complan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6.4</c:v>
                </c:pt>
                <c:pt idx="1">
                  <c:v>4.4000000000000004</c:v>
                </c:pt>
                <c:pt idx="2">
                  <c:v>5.8</c:v>
                </c:pt>
                <c:pt idx="3">
                  <c:v>6.8</c:v>
                </c:pt>
              </c:numCache>
            </c:numRef>
          </c:val>
        </c:ser>
        <c:axId val="126247680"/>
        <c:axId val="126249216"/>
      </c:barChart>
      <c:catAx>
        <c:axId val="126247680"/>
        <c:scaling>
          <c:orientation val="minMax"/>
        </c:scaling>
        <c:axPos val="b"/>
        <c:numFmt formatCode="General" sourceLinked="1"/>
        <c:tickLblPos val="nextTo"/>
        <c:crossAx val="126249216"/>
        <c:crosses val="autoZero"/>
        <c:auto val="1"/>
        <c:lblAlgn val="ctr"/>
        <c:lblOffset val="100"/>
      </c:catAx>
      <c:valAx>
        <c:axId val="126249216"/>
        <c:scaling>
          <c:orientation val="minMax"/>
        </c:scaling>
        <c:axPos val="l"/>
        <c:majorGridlines/>
        <c:numFmt formatCode="General" sourceLinked="1"/>
        <c:tickLblPos val="nextTo"/>
        <c:crossAx val="12624768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A84155-3769-4BF0-9415-0FD6F53123F5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F4DEA-FD6B-405C-958D-92EEB05F3B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A84155-3769-4BF0-9415-0FD6F53123F5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F4DEA-FD6B-405C-958D-92EEB05F3B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A84155-3769-4BF0-9415-0FD6F53123F5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F4DEA-FD6B-405C-958D-92EEB05F3B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A84155-3769-4BF0-9415-0FD6F53123F5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F4DEA-FD6B-405C-958D-92EEB05F3B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A84155-3769-4BF0-9415-0FD6F53123F5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F4DEA-FD6B-405C-958D-92EEB05F3B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A84155-3769-4BF0-9415-0FD6F53123F5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F4DEA-FD6B-405C-958D-92EEB05F3B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A84155-3769-4BF0-9415-0FD6F53123F5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F4DEA-FD6B-405C-958D-92EEB05F3B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A84155-3769-4BF0-9415-0FD6F53123F5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F4DEA-FD6B-405C-958D-92EEB05F3B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A84155-3769-4BF0-9415-0FD6F53123F5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F4DEA-FD6B-405C-958D-92EEB05F3B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A84155-3769-4BF0-9415-0FD6F53123F5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F4DEA-FD6B-405C-958D-92EEB05F3B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A84155-3769-4BF0-9415-0FD6F53123F5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F4DEA-FD6B-405C-958D-92EEB05F3B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3A84155-3769-4BF0-9415-0FD6F53123F5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FAF4DEA-FD6B-405C-958D-92EEB05F3B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itka Small" pitchFamily="2" charset="0"/>
                <a:cs typeface="Times New Roman" pitchFamily="18" charset="0"/>
              </a:rPr>
              <a:t>HYPOTHESIS FOR GROWTH</a:t>
            </a:r>
            <a:endParaRPr lang="en-US" dirty="0">
              <a:latin typeface="Sitka Small" pitchFamily="2" charset="0"/>
              <a:cs typeface="Times New Roman" pitchFamily="18" charset="0"/>
            </a:endParaRPr>
          </a:p>
        </p:txBody>
      </p:sp>
      <p:pic>
        <p:nvPicPr>
          <p:cNvPr id="4" name="Content Placeholder 3" descr="compla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2362200"/>
            <a:ext cx="5257800" cy="29718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ADVERTISMENT FROM COMPLAN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Complan gives 2X faster growth when compared to other drinks 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Sitka Small" pitchFamily="2" charset="0"/>
                <a:cs typeface="Times New Roman" pitchFamily="18" charset="0"/>
              </a:rPr>
              <a:t>      COMPLAN ANALYSIS</a:t>
            </a:r>
            <a:endParaRPr lang="en-US" sz="3600" dirty="0">
              <a:latin typeface="Sitka Small" pitchFamily="2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Small" pitchFamily="2" charset="0"/>
              </a:rPr>
              <a:t>              DATA</a:t>
            </a:r>
            <a:endParaRPr lang="en-US" dirty="0">
              <a:latin typeface="Sitka Small" pitchFamily="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82000" cy="345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810000"/>
                <a:gridCol w="3581400"/>
              </a:tblGrid>
              <a:tr h="5638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itka Small" pitchFamily="2" charset="0"/>
                        </a:rPr>
                        <a:t>S.NO</a:t>
                      </a:r>
                      <a:endParaRPr lang="en-US" dirty="0">
                        <a:latin typeface="Sitka Smal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itka Small" pitchFamily="2" charset="0"/>
                        </a:rPr>
                        <a:t>CONSUMING</a:t>
                      </a:r>
                      <a:r>
                        <a:rPr lang="en-US" sz="1800" baseline="0" dirty="0" smtClean="0">
                          <a:latin typeface="Sitka Small" pitchFamily="2" charset="0"/>
                        </a:rPr>
                        <a:t>  SOME OTHER DRINK</a:t>
                      </a:r>
                      <a:endParaRPr lang="en-US" sz="1800" dirty="0">
                        <a:latin typeface="Sitka Smal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itka Small" pitchFamily="2" charset="0"/>
                        </a:rPr>
                        <a:t>CONSUMING COMPLAN </a:t>
                      </a:r>
                      <a:endParaRPr lang="en-US" dirty="0">
                        <a:latin typeface="Sitka Small" pitchFamily="2" charset="0"/>
                      </a:endParaRPr>
                    </a:p>
                  </a:txBody>
                  <a:tcPr/>
                </a:tc>
              </a:tr>
              <a:tr h="5638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itka Small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itka Small" pitchFamily="2" charset="0"/>
                        </a:rPr>
                        <a:t>100cm(JAN)</a:t>
                      </a:r>
                      <a:endParaRPr lang="en-US" dirty="0">
                        <a:latin typeface="Sitka Smal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itka Small" pitchFamily="2" charset="0"/>
                        </a:rPr>
                        <a:t>105cm(JAN)</a:t>
                      </a:r>
                      <a:endParaRPr lang="en-US" dirty="0">
                        <a:latin typeface="Sitka Small" pitchFamily="2" charset="0"/>
                      </a:endParaRPr>
                    </a:p>
                  </a:txBody>
                  <a:tcPr/>
                </a:tc>
              </a:tr>
              <a:tr h="5638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itka Small" pitchFamily="2" charset="0"/>
                        </a:rPr>
                        <a:t>2</a:t>
                      </a:r>
                      <a:endParaRPr lang="en-US" dirty="0">
                        <a:latin typeface="Sitka Smal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itka Small" pitchFamily="2" charset="0"/>
                        </a:rPr>
                        <a:t>102cm(JUL)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itka Small" pitchFamily="2" charset="0"/>
                        </a:rPr>
                        <a:t>111cm(JUL)</a:t>
                      </a:r>
                      <a:endParaRPr lang="en-US" dirty="0">
                        <a:latin typeface="Sitka Small" pitchFamily="2" charset="0"/>
                      </a:endParaRPr>
                    </a:p>
                  </a:txBody>
                  <a:tcPr/>
                </a:tc>
              </a:tr>
              <a:tr h="5638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itka Small" pitchFamily="2" charset="0"/>
                        </a:rPr>
                        <a:t>3</a:t>
                      </a:r>
                      <a:endParaRPr lang="en-US" dirty="0">
                        <a:latin typeface="Sitka Smal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itka Small" pitchFamily="2" charset="0"/>
                        </a:rPr>
                        <a:t>105cm(JAN)</a:t>
                      </a:r>
                      <a:endParaRPr lang="en-US" dirty="0">
                        <a:latin typeface="Sitka Smal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itka Small" pitchFamily="2" charset="0"/>
                        </a:rPr>
                        <a:t>116cm(JAN)</a:t>
                      </a:r>
                      <a:endParaRPr lang="en-US" dirty="0">
                        <a:latin typeface="Sitka Small" pitchFamily="2" charset="0"/>
                      </a:endParaRPr>
                    </a:p>
                  </a:txBody>
                  <a:tcPr/>
                </a:tc>
              </a:tr>
              <a:tr h="5638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itka Small" pitchFamily="2" charset="0"/>
                        </a:rPr>
                        <a:t>4</a:t>
                      </a:r>
                      <a:endParaRPr lang="en-US" dirty="0">
                        <a:latin typeface="Sitka Smal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itka Small" pitchFamily="2" charset="0"/>
                        </a:rPr>
                        <a:t>107cm(JUL)</a:t>
                      </a:r>
                      <a:endParaRPr lang="en-US" dirty="0">
                        <a:latin typeface="Sitka Smal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itka Small" pitchFamily="2" charset="0"/>
                        </a:rPr>
                        <a:t>122cm(JUL)</a:t>
                      </a:r>
                      <a:endParaRPr lang="en-US" dirty="0">
                        <a:latin typeface="Sitka Small" pitchFamily="2" charset="0"/>
                      </a:endParaRPr>
                    </a:p>
                  </a:txBody>
                  <a:tcPr/>
                </a:tc>
              </a:tr>
              <a:tr h="5638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itka Small" pitchFamily="2" charset="0"/>
                        </a:rPr>
                        <a:t>5</a:t>
                      </a:r>
                      <a:endParaRPr lang="en-US" dirty="0">
                        <a:latin typeface="Sitka Smal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itka Small" pitchFamily="2" charset="0"/>
                        </a:rPr>
                        <a:t>109cm(JAN)</a:t>
                      </a:r>
                      <a:endParaRPr lang="en-US" dirty="0">
                        <a:latin typeface="Sitka Smal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itka Small" pitchFamily="2" charset="0"/>
                        </a:rPr>
                        <a:t>127cm(JAN)</a:t>
                      </a:r>
                      <a:endParaRPr lang="en-US" dirty="0">
                        <a:latin typeface="Sitka Small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Small" pitchFamily="2" charset="0"/>
              </a:rPr>
              <a:t>         HYPOTHESIS</a:t>
            </a:r>
            <a:endParaRPr lang="en-US" dirty="0">
              <a:latin typeface="Sitka Small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Sitka Small" pitchFamily="2" charset="0"/>
              </a:rPr>
              <a:t>Hypothesis for consuming other drinks and consuming Complan</a:t>
            </a:r>
          </a:p>
          <a:p>
            <a:endParaRPr lang="en-US" sz="2400" dirty="0" smtClean="0">
              <a:latin typeface="Sitka Small" pitchFamily="2" charset="0"/>
            </a:endParaRPr>
          </a:p>
          <a:p>
            <a:r>
              <a:rPr lang="en-US" sz="2400" dirty="0">
                <a:latin typeface="Sitka Small" pitchFamily="2" charset="0"/>
              </a:rPr>
              <a:t> </a:t>
            </a:r>
            <a:r>
              <a:rPr lang="en-US" sz="2400" dirty="0" smtClean="0">
                <a:latin typeface="Sitka Small" pitchFamily="2" charset="0"/>
              </a:rPr>
              <a:t>    p=0.0250797 which is less than alpha(0.05)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Small" pitchFamily="2" charset="0"/>
              </a:rPr>
              <a:t>        CONCLUSION </a:t>
            </a:r>
            <a:endParaRPr lang="en-US" dirty="0">
              <a:latin typeface="Sitka Small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It is true that complan gives 2X faster growth when compared to other drinks.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5801</TotalTime>
  <Words>89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HYPOTHESIS FOR GROWTH</vt:lpstr>
      <vt:lpstr>ADVERTISMENT FROM COMPLAN</vt:lpstr>
      <vt:lpstr>      COMPLAN ANALYSIS</vt:lpstr>
      <vt:lpstr>              DATA</vt:lpstr>
      <vt:lpstr>         HYPOTHESIS</vt:lpstr>
      <vt:lpstr>        CONCLUSION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FOR GROWTH</dc:title>
  <dc:creator>NEW-USER</dc:creator>
  <cp:lastModifiedBy>NEW-USER</cp:lastModifiedBy>
  <cp:revision>28</cp:revision>
  <dcterms:created xsi:type="dcterms:W3CDTF">2022-03-23T05:33:22Z</dcterms:created>
  <dcterms:modified xsi:type="dcterms:W3CDTF">2022-03-27T13:35:58Z</dcterms:modified>
</cp:coreProperties>
</file>