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95" r:id="rId4"/>
    <p:sldId id="296" r:id="rId5"/>
    <p:sldId id="297" r:id="rId6"/>
  </p:sldIdLst>
  <p:sldSz cx="9144000" cy="5143500" type="screen16x9"/>
  <p:notesSz cx="6858000" cy="9144000"/>
  <p:embeddedFontLst>
    <p:embeddedFont>
      <p:font typeface="Nixie One" panose="020B0604020202020204" charset="0"/>
      <p:regular r:id="rId8"/>
    </p:embeddedFont>
    <p:embeddedFont>
      <p:font typeface="Roboto Slab" panose="020B0604020202020204" charset="0"/>
      <p:regular r:id="rId9"/>
      <p:bold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Petrol Price Prediction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The Project I have done is Petrol Price Prediction using Machine Learning</a:t>
            </a:r>
            <a:r>
              <a:rPr lang="en-US" sz="2800" dirty="0"/>
              <a:t>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This will Predict the Price of the Petrol by taking the country and their daily Oil Consumption (Barrels).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72D-C38D-7937-5082-88DEFCB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9021-25D0-548B-C3FB-8D985AB7F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14999"/>
            </a:pPr>
            <a:r>
              <a:rPr lang="en-US" sz="2400" dirty="0">
                <a:latin typeface="Trebuchet MS" panose="020B0603020202020204" pitchFamily="34" charset="0"/>
              </a:rPr>
              <a:t>Imported the Data Set.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400" dirty="0">
                <a:latin typeface="Trebuchet MS" panose="020B0603020202020204" pitchFamily="34" charset="0"/>
              </a:rPr>
              <a:t>Removing the unwanted Columns , renaming and changing data types of column.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400" dirty="0">
                <a:latin typeface="Trebuchet MS" panose="020B0603020202020204" pitchFamily="34" charset="0"/>
              </a:rPr>
              <a:t>Done One Hot Encoding.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400" dirty="0">
                <a:latin typeface="Trebuchet MS" panose="020B0603020202020204" pitchFamily="34" charset="0"/>
              </a:rPr>
              <a:t>Done Train and Test Split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95D86-7C49-B5B4-0B0C-D0F4D3012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53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DC7-1650-983A-0B75-88A25919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DID?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3F87-3431-6FD5-3531-03674553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14999"/>
            </a:pPr>
            <a:r>
              <a:rPr lang="en-US" sz="2600" dirty="0">
                <a:latin typeface="Trebuchet MS" panose="020B0603020202020204" pitchFamily="34" charset="0"/>
              </a:rPr>
              <a:t>Model Building using Machine Learning Algorithms. </a:t>
            </a:r>
          </a:p>
          <a:p>
            <a:pPr>
              <a:buSzPct val="114999"/>
            </a:pPr>
            <a:r>
              <a:rPr lang="en-US" sz="2600" dirty="0">
                <a:latin typeface="Trebuchet MS" panose="020B0603020202020204" pitchFamily="34" charset="0"/>
              </a:rPr>
              <a:t>Deployed the Code using Flask and Pickle. </a:t>
            </a:r>
          </a:p>
          <a:p>
            <a:pPr>
              <a:buSzPct val="114999"/>
            </a:pPr>
            <a:r>
              <a:rPr lang="en-US" sz="2600" dirty="0">
                <a:latin typeface="Trebuchet MS" panose="020B0603020202020204" pitchFamily="34" charset="0"/>
              </a:rPr>
              <a:t>Finally Displayed the PREDICTION using Some Interactive Webpages.</a:t>
            </a:r>
            <a:endParaRPr lang="en-US" sz="2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buSzPct val="114999"/>
            </a:pPr>
            <a:endParaRPr lang="en-US" sz="2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IN" sz="26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E0AF-365E-2EA9-D834-600C8E2F1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02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9704-5007-405F-8265-EBE7CE4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210B-4F41-4984-6BAC-F88B197A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Trebuchet MS" panose="020B0603020202020204" pitchFamily="34" charset="0"/>
              </a:rPr>
              <a:t>The Prediction is done by getting Inputs like country name, Daily Oil Consumption (Barrels),World share and Yearly Gallons Per Capita.</a:t>
            </a:r>
          </a:p>
          <a:p>
            <a:r>
              <a:rPr lang="en-US" sz="2600" dirty="0">
                <a:latin typeface="Trebuchet MS" panose="020B0603020202020204" pitchFamily="34" charset="0"/>
              </a:rPr>
              <a:t>Finally in the Result Page it Displays the Predicted price of the Country.</a:t>
            </a:r>
            <a:endParaRPr lang="en-US" sz="2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9B3A4-B86C-711D-8940-FAFF6BA70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836641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On-screen Show (16:9)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Slab</vt:lpstr>
      <vt:lpstr>Nixie One</vt:lpstr>
      <vt:lpstr>Trebuchet MS</vt:lpstr>
      <vt:lpstr>Arial</vt:lpstr>
      <vt:lpstr>Warwick template</vt:lpstr>
      <vt:lpstr>Petrol Price Prediction</vt:lpstr>
      <vt:lpstr>OBJECTIVE</vt:lpstr>
      <vt:lpstr>BACKGROUND</vt:lpstr>
      <vt:lpstr>WHAT YOU DID?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Petrol Price Prediction</dc:title>
  <dc:creator>KAILASH</dc:creator>
  <cp:lastModifiedBy>KAILASH</cp:lastModifiedBy>
  <cp:revision>2</cp:revision>
  <dcterms:modified xsi:type="dcterms:W3CDTF">2022-08-02T03:04:38Z</dcterms:modified>
</cp:coreProperties>
</file>