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8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08bf024b-53c8-4974-8fd1-2380159baf35" providerId="ADAL" clId="{CCCCB806-0F9B-480B-B420-7A6907E2E557}"/>
    <pc:docChg chg="undo custSel addSld modSld">
      <pc:chgData name="Ali Ahmad" userId="08bf024b-53c8-4974-8fd1-2380159baf35" providerId="ADAL" clId="{CCCCB806-0F9B-480B-B420-7A6907E2E557}" dt="2023-07-08T12:43:01.905" v="433" actId="20577"/>
      <pc:docMkLst>
        <pc:docMk/>
      </pc:docMkLst>
      <pc:sldChg chg="modSp new mod">
        <pc:chgData name="Ali Ahmad" userId="08bf024b-53c8-4974-8fd1-2380159baf35" providerId="ADAL" clId="{CCCCB806-0F9B-480B-B420-7A6907E2E557}" dt="2023-07-08T12:38:57.262" v="21"/>
        <pc:sldMkLst>
          <pc:docMk/>
          <pc:sldMk cId="901363210" sldId="256"/>
        </pc:sldMkLst>
        <pc:spChg chg="mod">
          <ac:chgData name="Ali Ahmad" userId="08bf024b-53c8-4974-8fd1-2380159baf35" providerId="ADAL" clId="{CCCCB806-0F9B-480B-B420-7A6907E2E557}" dt="2023-07-08T12:38:43.548" v="19" actId="20577"/>
          <ac:spMkLst>
            <pc:docMk/>
            <pc:sldMk cId="901363210" sldId="256"/>
            <ac:spMk id="2" creationId="{2EFA53A9-9E98-602C-08FD-5CE96BD6D83A}"/>
          </ac:spMkLst>
        </pc:spChg>
        <pc:spChg chg="mod">
          <ac:chgData name="Ali Ahmad" userId="08bf024b-53c8-4974-8fd1-2380159baf35" providerId="ADAL" clId="{CCCCB806-0F9B-480B-B420-7A6907E2E557}" dt="2023-07-08T12:38:57.262" v="21"/>
          <ac:spMkLst>
            <pc:docMk/>
            <pc:sldMk cId="901363210" sldId="256"/>
            <ac:spMk id="3" creationId="{BB3C1846-EBB6-17F3-BDBE-753053988661}"/>
          </ac:spMkLst>
        </pc:spChg>
      </pc:sldChg>
      <pc:sldChg chg="modSp new mod">
        <pc:chgData name="Ali Ahmad" userId="08bf024b-53c8-4974-8fd1-2380159baf35" providerId="ADAL" clId="{CCCCB806-0F9B-480B-B420-7A6907E2E557}" dt="2023-07-08T12:39:26.566" v="59" actId="12"/>
        <pc:sldMkLst>
          <pc:docMk/>
          <pc:sldMk cId="4041437635" sldId="257"/>
        </pc:sldMkLst>
        <pc:spChg chg="mod">
          <ac:chgData name="Ali Ahmad" userId="08bf024b-53c8-4974-8fd1-2380159baf35" providerId="ADAL" clId="{CCCCB806-0F9B-480B-B420-7A6907E2E557}" dt="2023-07-08T12:39:02.897" v="49" actId="20577"/>
          <ac:spMkLst>
            <pc:docMk/>
            <pc:sldMk cId="4041437635" sldId="257"/>
            <ac:spMk id="2" creationId="{7B871728-D1B5-4A44-C7A9-E1F878A37DD8}"/>
          </ac:spMkLst>
        </pc:spChg>
        <pc:spChg chg="mod">
          <ac:chgData name="Ali Ahmad" userId="08bf024b-53c8-4974-8fd1-2380159baf35" providerId="ADAL" clId="{CCCCB806-0F9B-480B-B420-7A6907E2E557}" dt="2023-07-08T12:39:26.566" v="59" actId="12"/>
          <ac:spMkLst>
            <pc:docMk/>
            <pc:sldMk cId="4041437635" sldId="257"/>
            <ac:spMk id="3" creationId="{305A320D-A89A-AC98-5552-AAD98FEB17B7}"/>
          </ac:spMkLst>
        </pc:spChg>
      </pc:sldChg>
      <pc:sldChg chg="modSp new mod">
        <pc:chgData name="Ali Ahmad" userId="08bf024b-53c8-4974-8fd1-2380159baf35" providerId="ADAL" clId="{CCCCB806-0F9B-480B-B420-7A6907E2E557}" dt="2023-07-08T12:40:10.044" v="96" actId="313"/>
        <pc:sldMkLst>
          <pc:docMk/>
          <pc:sldMk cId="2771606492" sldId="258"/>
        </pc:sldMkLst>
        <pc:spChg chg="mod">
          <ac:chgData name="Ali Ahmad" userId="08bf024b-53c8-4974-8fd1-2380159baf35" providerId="ADAL" clId="{CCCCB806-0F9B-480B-B420-7A6907E2E557}" dt="2023-07-08T12:40:10.044" v="96" actId="313"/>
          <ac:spMkLst>
            <pc:docMk/>
            <pc:sldMk cId="2771606492" sldId="258"/>
            <ac:spMk id="2" creationId="{A1F2EE57-5EFB-C341-1C46-01E25C4CB5BD}"/>
          </ac:spMkLst>
        </pc:spChg>
        <pc:spChg chg="mod">
          <ac:chgData name="Ali Ahmad" userId="08bf024b-53c8-4974-8fd1-2380159baf35" providerId="ADAL" clId="{CCCCB806-0F9B-480B-B420-7A6907E2E557}" dt="2023-07-08T12:40:05.190" v="95" actId="27636"/>
          <ac:spMkLst>
            <pc:docMk/>
            <pc:sldMk cId="2771606492" sldId="258"/>
            <ac:spMk id="3" creationId="{DEAF7140-6631-2903-59A4-BF599772BE61}"/>
          </ac:spMkLst>
        </pc:spChg>
      </pc:sldChg>
      <pc:sldChg chg="modSp new mod">
        <pc:chgData name="Ali Ahmad" userId="08bf024b-53c8-4974-8fd1-2380159baf35" providerId="ADAL" clId="{CCCCB806-0F9B-480B-B420-7A6907E2E557}" dt="2023-07-08T12:43:01.905" v="433" actId="20577"/>
        <pc:sldMkLst>
          <pc:docMk/>
          <pc:sldMk cId="778938186" sldId="259"/>
        </pc:sldMkLst>
        <pc:spChg chg="mod">
          <ac:chgData name="Ali Ahmad" userId="08bf024b-53c8-4974-8fd1-2380159baf35" providerId="ADAL" clId="{CCCCB806-0F9B-480B-B420-7A6907E2E557}" dt="2023-07-08T12:40:47.003" v="135" actId="20577"/>
          <ac:spMkLst>
            <pc:docMk/>
            <pc:sldMk cId="778938186" sldId="259"/>
            <ac:spMk id="2" creationId="{799F4536-577B-0F2C-D3D5-A0C480DF2FA1}"/>
          </ac:spMkLst>
        </pc:spChg>
        <pc:spChg chg="mod">
          <ac:chgData name="Ali Ahmad" userId="08bf024b-53c8-4974-8fd1-2380159baf35" providerId="ADAL" clId="{CCCCB806-0F9B-480B-B420-7A6907E2E557}" dt="2023-07-08T12:43:01.905" v="433" actId="20577"/>
          <ac:spMkLst>
            <pc:docMk/>
            <pc:sldMk cId="778938186" sldId="259"/>
            <ac:spMk id="3" creationId="{9D35C157-D27C-7DBE-7884-E7EAA7A099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C5B11-8DF7-753D-12EE-F7D09081C6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4C059AF-00F7-96D6-5A58-4325981EF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5489085-BBA9-6AB3-00F3-36CDC6ED008F}"/>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5" name="Footer Placeholder 4">
            <a:extLst>
              <a:ext uri="{FF2B5EF4-FFF2-40B4-BE49-F238E27FC236}">
                <a16:creationId xmlns:a16="http://schemas.microsoft.com/office/drawing/2014/main" xmlns="" id="{E88226CC-1C4A-14F7-FC6F-E8D902860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C8854DB-6AB5-4A3C-38E9-4703692F8E49}"/>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254878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5CE5F9-B068-6AFB-5205-8886F81CF4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3A5438-A289-D26D-677D-B7AE11E9D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2F3028C-C56D-44AC-F001-11567A755811}"/>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5" name="Footer Placeholder 4">
            <a:extLst>
              <a:ext uri="{FF2B5EF4-FFF2-40B4-BE49-F238E27FC236}">
                <a16:creationId xmlns:a16="http://schemas.microsoft.com/office/drawing/2014/main" xmlns="" id="{63903E00-9E1E-6F6F-3BFD-E45D8EA90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D2F8D8-CD51-C593-134C-D48017E01FB0}"/>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376048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08B1568-4CB0-C7A2-5E01-E0C0A3D39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651E8F8-F81E-C340-09B6-B287829FC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3A03A97-4239-EF09-D87F-D626267AAEE9}"/>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5" name="Footer Placeholder 4">
            <a:extLst>
              <a:ext uri="{FF2B5EF4-FFF2-40B4-BE49-F238E27FC236}">
                <a16:creationId xmlns:a16="http://schemas.microsoft.com/office/drawing/2014/main" xmlns="" id="{23419B65-4A32-E875-00C1-0AB5FCD9E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BEDDC2-E637-92B1-70DE-660E5071827A}"/>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147541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39EC95-3635-F1CD-6A23-9865272C1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653DB6D-E42B-7D05-8E5D-0B22794F3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59C4E1E-0604-13DD-78B7-ABEE29EF4E5D}"/>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5" name="Footer Placeholder 4">
            <a:extLst>
              <a:ext uri="{FF2B5EF4-FFF2-40B4-BE49-F238E27FC236}">
                <a16:creationId xmlns:a16="http://schemas.microsoft.com/office/drawing/2014/main" xmlns="" id="{D2DBD830-DE86-4A87-C317-2F0CD9C35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9E5A62F-0AB0-C3CC-7E76-2E62F5C0D259}"/>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3160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2FE02F-7442-19B7-4FA2-E6C97DEA4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BAEAA94-C798-9612-8C02-E87EC9C37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F46DD58-E3E5-332F-FB01-06C9F5B77859}"/>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5" name="Footer Placeholder 4">
            <a:extLst>
              <a:ext uri="{FF2B5EF4-FFF2-40B4-BE49-F238E27FC236}">
                <a16:creationId xmlns:a16="http://schemas.microsoft.com/office/drawing/2014/main" xmlns="" id="{39C768D2-8A0C-FEF2-9BE5-63A2DBFAD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692BB4-61BF-CF40-72CB-8D900440AE25}"/>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384391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0E091-FEDE-BA0D-9EA6-1EA875660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47AAB33-F9BA-D34D-D515-020D8678F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297E634-C884-C228-2F41-4AB2EF5E2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DC467D9-F401-282E-AC33-48225D8A7E7F}"/>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6" name="Footer Placeholder 5">
            <a:extLst>
              <a:ext uri="{FF2B5EF4-FFF2-40B4-BE49-F238E27FC236}">
                <a16:creationId xmlns:a16="http://schemas.microsoft.com/office/drawing/2014/main" xmlns="" id="{7A2E9CBC-1814-88F4-9428-FA7D240B4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CCF1D06-9BEF-D29F-35BE-E4127C30B9CC}"/>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416473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001DC0-DE8E-0AB4-0510-9743932691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37AB901-7603-7E63-2B0D-4A87C5D02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50C7ABE-807E-67FC-368C-EF7126864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C5A4EC9-2277-F489-70DE-B1F6FE61B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95A4C9D-F9F0-4D48-1AC7-831EE67E7B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AE19A73-495E-3433-7A27-326D82BAAFBC}"/>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8" name="Footer Placeholder 7">
            <a:extLst>
              <a:ext uri="{FF2B5EF4-FFF2-40B4-BE49-F238E27FC236}">
                <a16:creationId xmlns:a16="http://schemas.microsoft.com/office/drawing/2014/main" xmlns="" id="{6656D6EF-F05E-1138-B8F5-5007A6232F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447907A-D8F0-A1FC-2B3B-7FE420F04CB9}"/>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31832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CBAD3-8D90-BCF7-C7C0-8EC4E3580E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8E44CF3-2D20-031F-E20E-5FD254E88881}"/>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4" name="Footer Placeholder 3">
            <a:extLst>
              <a:ext uri="{FF2B5EF4-FFF2-40B4-BE49-F238E27FC236}">
                <a16:creationId xmlns:a16="http://schemas.microsoft.com/office/drawing/2014/main" xmlns="" id="{8D5AE0DD-AEDB-549A-7E1E-777045AFE1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C7E77E4-1118-BF00-A927-84F091985892}"/>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30922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ABE4E5-66D7-A39E-8194-78FE289A21C0}"/>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3" name="Footer Placeholder 2">
            <a:extLst>
              <a:ext uri="{FF2B5EF4-FFF2-40B4-BE49-F238E27FC236}">
                <a16:creationId xmlns:a16="http://schemas.microsoft.com/office/drawing/2014/main" xmlns="" id="{57CFEC40-2C16-EBDB-4394-ED06A48113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62343F9-6691-1276-A6A8-FA30A0052A22}"/>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202520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850AD2-19E7-36CE-3D65-3EB1F0DF5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471A493-6B78-7B33-25F5-E999CF174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36D588-CBB7-17BA-62E4-66B99F95F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CCB85F0-2716-63F4-3592-43F8E5C2CC6F}"/>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6" name="Footer Placeholder 5">
            <a:extLst>
              <a:ext uri="{FF2B5EF4-FFF2-40B4-BE49-F238E27FC236}">
                <a16:creationId xmlns:a16="http://schemas.microsoft.com/office/drawing/2014/main" xmlns="" id="{17B2353A-BF5C-2474-E3A9-5FB367562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88853B-67EA-D961-E2C3-D60920AEF7DB}"/>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277692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98F04E-0BF4-AE60-EF5B-2009EAC07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0C41FE0-81F5-F2A5-E030-BBA78AD46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097B260-8385-0925-84E9-15F7879C3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C73BCA-6C47-A8DB-DC1D-CFFB0320EC97}"/>
              </a:ext>
            </a:extLst>
          </p:cNvPr>
          <p:cNvSpPr>
            <a:spLocks noGrp="1"/>
          </p:cNvSpPr>
          <p:nvPr>
            <p:ph type="dt" sz="half" idx="10"/>
          </p:nvPr>
        </p:nvSpPr>
        <p:spPr/>
        <p:txBody>
          <a:bodyPr/>
          <a:lstStyle/>
          <a:p>
            <a:fld id="{AEF26A44-466D-4EB4-A218-7E164FE68CE7}" type="datetimeFigureOut">
              <a:rPr lang="en-US" smtClean="0"/>
              <a:t>7/25/2023</a:t>
            </a:fld>
            <a:endParaRPr lang="en-US"/>
          </a:p>
        </p:txBody>
      </p:sp>
      <p:sp>
        <p:nvSpPr>
          <p:cNvPr id="6" name="Footer Placeholder 5">
            <a:extLst>
              <a:ext uri="{FF2B5EF4-FFF2-40B4-BE49-F238E27FC236}">
                <a16:creationId xmlns:a16="http://schemas.microsoft.com/office/drawing/2014/main" xmlns="" id="{3379BB4A-B8D9-170D-052A-DB8932427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1D9C48D-7F93-B2BD-532E-006B92B47930}"/>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73171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8C1BCE7-EAB2-9FD5-D042-B36E31CDAB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DE869A1-1D44-7ED0-2EBC-763EDB3FB8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A3D0966-6162-7DA3-3025-1011E8980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26A44-466D-4EB4-A218-7E164FE68CE7}" type="datetimeFigureOut">
              <a:rPr lang="en-US" smtClean="0"/>
              <a:t>7/25/2023</a:t>
            </a:fld>
            <a:endParaRPr lang="en-US"/>
          </a:p>
        </p:txBody>
      </p:sp>
      <p:sp>
        <p:nvSpPr>
          <p:cNvPr id="5" name="Footer Placeholder 4">
            <a:extLst>
              <a:ext uri="{FF2B5EF4-FFF2-40B4-BE49-F238E27FC236}">
                <a16:creationId xmlns:a16="http://schemas.microsoft.com/office/drawing/2014/main" xmlns="" id="{5B3816A5-625A-18C1-42E6-FB1DD1EC39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93D0394-FF38-B446-EB03-06E6CB35E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81127-6BCE-4A98-8E0A-3F9B57CEEBAA}" type="slidenum">
              <a:rPr lang="en-US" smtClean="0"/>
              <a:t>‹#›</a:t>
            </a:fld>
            <a:endParaRPr lang="en-US"/>
          </a:p>
        </p:txBody>
      </p:sp>
    </p:spTree>
    <p:extLst>
      <p:ext uri="{BB962C8B-B14F-4D97-AF65-F5344CB8AC3E}">
        <p14:creationId xmlns:p14="http://schemas.microsoft.com/office/powerpoint/2010/main" val="390942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FA53A9-9E98-602C-08FD-5CE96BD6D83A}"/>
              </a:ext>
            </a:extLst>
          </p:cNvPr>
          <p:cNvSpPr>
            <a:spLocks noGrp="1"/>
          </p:cNvSpPr>
          <p:nvPr>
            <p:ph type="ctrTitle"/>
          </p:nvPr>
        </p:nvSpPr>
        <p:spPr/>
        <p:txBody>
          <a:bodyPr/>
          <a:lstStyle/>
          <a:p>
            <a:r>
              <a:rPr lang="en-US" dirty="0"/>
              <a:t>Data Problem #1</a:t>
            </a:r>
          </a:p>
        </p:txBody>
      </p:sp>
      <p:sp>
        <p:nvSpPr>
          <p:cNvPr id="3" name="Subtitle 2">
            <a:extLst>
              <a:ext uri="{FF2B5EF4-FFF2-40B4-BE49-F238E27FC236}">
                <a16:creationId xmlns:a16="http://schemas.microsoft.com/office/drawing/2014/main" xmlns="" id="{BB3C1846-EBB6-17F3-BDBE-753053988661}"/>
              </a:ext>
            </a:extLst>
          </p:cNvPr>
          <p:cNvSpPr>
            <a:spLocks noGrp="1"/>
          </p:cNvSpPr>
          <p:nvPr>
            <p:ph type="subTitle"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Visualizing Sales Performance for </a:t>
            </a: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GlobeWorld</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Retail</a:t>
            </a:r>
            <a:endParaRPr lang="en-US" dirty="0"/>
          </a:p>
        </p:txBody>
      </p:sp>
    </p:spTree>
    <p:extLst>
      <p:ext uri="{BB962C8B-B14F-4D97-AF65-F5344CB8AC3E}">
        <p14:creationId xmlns:p14="http://schemas.microsoft.com/office/powerpoint/2010/main" val="901363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871728-D1B5-4A44-C7A9-E1F878A37DD8}"/>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xmlns="" id="{305A320D-A89A-AC98-5552-AAD98FEB17B7}"/>
              </a:ext>
            </a:extLst>
          </p:cNvPr>
          <p:cNvSpPr>
            <a:spLocks noGrp="1"/>
          </p:cNvSpPr>
          <p:nvPr>
            <p:ph idx="1"/>
          </p:nvPr>
        </p:nvSpPr>
        <p:spPr/>
        <p:txBody>
          <a:bodyPr>
            <a:normAutofit/>
          </a:bodyPr>
          <a:lstStyle/>
          <a:p>
            <a:pPr marL="0" indent="0" algn="ctr">
              <a:buNone/>
            </a:pPr>
            <a:r>
              <a:rPr lang="en-GB" sz="3600" dirty="0" err="1"/>
              <a:t>GlobeWorld</a:t>
            </a:r>
            <a:r>
              <a:rPr lang="en-GB" sz="3600" dirty="0"/>
              <a:t> Retail, an international enterprise, aims to acquire practical understanding of the sales performance for various product categories across its stores. This analysis is essential for refining marketing strategies and enhancing inventory management. As the dedicated data analyst, our responsibility is to comprehend their needs and create a data visualization that </a:t>
            </a:r>
            <a:r>
              <a:rPr lang="en-GB" sz="3600" dirty="0" err="1"/>
              <a:t>fulfills</a:t>
            </a:r>
            <a:r>
              <a:rPr lang="en-GB" sz="3600" dirty="0"/>
              <a:t> their objectives.</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1437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2EE57-5EFB-C341-1C46-01E25C4CB5BD}"/>
              </a:ext>
            </a:extLst>
          </p:cNvPr>
          <p:cNvSpPr>
            <a:spLocks noGrp="1"/>
          </p:cNvSpPr>
          <p:nvPr>
            <p:ph type="title"/>
          </p:nvPr>
        </p:nvSpPr>
        <p:spPr/>
        <p:txBody>
          <a:bodyPr/>
          <a:lstStyle/>
          <a:p>
            <a:r>
              <a:rPr lang="en-US" dirty="0"/>
              <a:t>Summarized</a:t>
            </a:r>
          </a:p>
        </p:txBody>
      </p:sp>
      <p:sp>
        <p:nvSpPr>
          <p:cNvPr id="3" name="Content Placeholder 2">
            <a:extLst>
              <a:ext uri="{FF2B5EF4-FFF2-40B4-BE49-F238E27FC236}">
                <a16:creationId xmlns:a16="http://schemas.microsoft.com/office/drawing/2014/main" xmlns="" id="{DEAF7140-6631-2903-59A4-BF599772BE61}"/>
              </a:ext>
            </a:extLst>
          </p:cNvPr>
          <p:cNvSpPr>
            <a:spLocks noGrp="1"/>
          </p:cNvSpPr>
          <p:nvPr>
            <p:ph idx="1"/>
          </p:nvPr>
        </p:nvSpPr>
        <p:spPr/>
        <p:txBody>
          <a:bodyPr anchor="ctr">
            <a:normAutofit/>
          </a:bodyPr>
          <a:lstStyle/>
          <a:p>
            <a:r>
              <a:rPr lang="en-GB" sz="3200" dirty="0"/>
              <a:t>Put yourself in the role of a data analyst working at </a:t>
            </a:r>
            <a:r>
              <a:rPr lang="en-GB" sz="3200" dirty="0" err="1" smtClean="0"/>
              <a:t>GlobeWorld</a:t>
            </a:r>
            <a:r>
              <a:rPr lang="en-GB" sz="3200" dirty="0" smtClean="0"/>
              <a:t> Retail</a:t>
            </a:r>
            <a:r>
              <a:rPr lang="en-GB" sz="3200" dirty="0"/>
              <a:t>.</a:t>
            </a:r>
          </a:p>
          <a:p>
            <a:r>
              <a:rPr lang="en-GB" sz="3200" dirty="0"/>
              <a:t>The marketing department has approached you with a request to </a:t>
            </a:r>
            <a:r>
              <a:rPr lang="en-GB" sz="3200" dirty="0" smtClean="0"/>
              <a:t>analyse </a:t>
            </a:r>
            <a:r>
              <a:rPr lang="en-GB" sz="3200" dirty="0"/>
              <a:t>the sales distribution of various product categories within their stores.</a:t>
            </a:r>
          </a:p>
          <a:p>
            <a:r>
              <a:rPr lang="en-GB" sz="3200" dirty="0"/>
              <a:t>Their main objectives are to identify the top-selling categories, reveal any existing trends, and obtain valuable insights that will guide their marketing decisions with a well-informed approach.</a:t>
            </a:r>
          </a:p>
          <a:p>
            <a:pPr>
              <a:lnSpc>
                <a:spcPct val="107000"/>
              </a:lnSpc>
              <a:spcBef>
                <a:spcPts val="0"/>
              </a:spcBef>
              <a:spcAft>
                <a:spcPts val="800"/>
              </a:spcAf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1606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F4536-577B-0F2C-D3D5-A0C480DF2FA1}"/>
              </a:ext>
            </a:extLst>
          </p:cNvPr>
          <p:cNvSpPr>
            <a:spLocks noGrp="1"/>
          </p:cNvSpPr>
          <p:nvPr>
            <p:ph type="title"/>
          </p:nvPr>
        </p:nvSpPr>
        <p:spPr/>
        <p:txBody>
          <a:bodyPr/>
          <a:lstStyle/>
          <a:p>
            <a:r>
              <a:rPr lang="en-US" dirty="0"/>
              <a:t>Meeting With The Marketing Team</a:t>
            </a:r>
          </a:p>
        </p:txBody>
      </p:sp>
      <p:sp>
        <p:nvSpPr>
          <p:cNvPr id="3" name="Content Placeholder 2">
            <a:extLst>
              <a:ext uri="{FF2B5EF4-FFF2-40B4-BE49-F238E27FC236}">
                <a16:creationId xmlns:a16="http://schemas.microsoft.com/office/drawing/2014/main" xmlns="" id="{9D35C157-D27C-7DBE-7884-E7EAA7A099A4}"/>
              </a:ext>
            </a:extLst>
          </p:cNvPr>
          <p:cNvSpPr>
            <a:spLocks noGrp="1"/>
          </p:cNvSpPr>
          <p:nvPr>
            <p:ph idx="1"/>
          </p:nvPr>
        </p:nvSpPr>
        <p:spPr/>
        <p:txBody>
          <a:bodyPr>
            <a:normAutofit fontScale="92500" lnSpcReduction="20000"/>
          </a:bodyPr>
          <a:lstStyle/>
          <a:p>
            <a:pPr marL="0" indent="0">
              <a:buNone/>
            </a:pPr>
            <a:r>
              <a:rPr lang="en-GB" dirty="0" smtClean="0"/>
              <a:t>What </a:t>
            </a:r>
            <a:r>
              <a:rPr lang="en-GB" dirty="0"/>
              <a:t>were the topics of our inquiries?</a:t>
            </a:r>
          </a:p>
          <a:p>
            <a:r>
              <a:rPr lang="en-GB" dirty="0"/>
              <a:t>The extent and boundaries of the analysis.</a:t>
            </a:r>
          </a:p>
          <a:p>
            <a:r>
              <a:rPr lang="en-GB" dirty="0"/>
              <a:t>The specific insights they are seeking to obtain.</a:t>
            </a:r>
          </a:p>
          <a:p>
            <a:r>
              <a:rPr lang="en-GB" dirty="0"/>
              <a:t>The particular metrics or Key Performance Indicators (KPIs) they wish to monitor.</a:t>
            </a:r>
          </a:p>
          <a:p>
            <a:pPr lvl="1"/>
            <a:endParaRPr lang="en-US" dirty="0" smtClean="0"/>
          </a:p>
          <a:p>
            <a:pPr marL="0" indent="0">
              <a:buNone/>
            </a:pPr>
            <a:r>
              <a:rPr lang="en-GB" dirty="0"/>
              <a:t/>
            </a:r>
            <a:br>
              <a:rPr lang="en-GB" dirty="0"/>
            </a:br>
            <a:r>
              <a:rPr lang="en-GB" dirty="0"/>
              <a:t>What were the key findings?</a:t>
            </a:r>
          </a:p>
          <a:p>
            <a:r>
              <a:rPr lang="en-GB" dirty="0"/>
              <a:t>The sales distribution across all stores was </a:t>
            </a:r>
            <a:r>
              <a:rPr lang="en-GB" dirty="0" err="1"/>
              <a:t>analyzed</a:t>
            </a:r>
            <a:r>
              <a:rPr lang="en-GB" dirty="0"/>
              <a:t> by product category.</a:t>
            </a:r>
          </a:p>
          <a:p>
            <a:r>
              <a:rPr lang="en-GB" dirty="0"/>
              <a:t>The top-selling categories were identified, and trends were understood.</a:t>
            </a:r>
          </a:p>
          <a:p>
            <a:r>
              <a:rPr lang="en-GB" dirty="0"/>
              <a:t>Year-over-year growth for each category was tracked.</a:t>
            </a:r>
          </a:p>
          <a:p>
            <a:pPr lvl="1"/>
            <a:endParaRPr lang="en-US" dirty="0"/>
          </a:p>
        </p:txBody>
      </p:sp>
    </p:spTree>
    <p:extLst>
      <p:ext uri="{BB962C8B-B14F-4D97-AF65-F5344CB8AC3E}">
        <p14:creationId xmlns:p14="http://schemas.microsoft.com/office/powerpoint/2010/main" val="778938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184</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Data Problem #1</vt:lpstr>
      <vt:lpstr>Business Context</vt:lpstr>
      <vt:lpstr>Summarized</vt:lpstr>
      <vt:lpstr>Meeting With The Marketing Team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Problem #1</dc:title>
  <dc:creator>Nkansah Obeng</dc:creator>
  <cp:lastModifiedBy>Microsoft account</cp:lastModifiedBy>
  <cp:revision>2</cp:revision>
  <dcterms:created xsi:type="dcterms:W3CDTF">2023-07-08T12:38:26Z</dcterms:created>
  <dcterms:modified xsi:type="dcterms:W3CDTF">2023-07-25T05:47:19Z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01c6c1-1a77-476e-84bc-123727b16ed0_Enabled">
    <vt:lpwstr>true</vt:lpwstr>
  </property>
  <property fmtid="{D5CDD505-2E9C-101B-9397-08002B2CF9AE}" pid="3" name="MSIP_Label_8d01c6c1-1a77-476e-84bc-123727b16ed0_SetDate">
    <vt:lpwstr>2023-07-08T12:38:48Z</vt:lpwstr>
  </property>
  <property fmtid="{D5CDD505-2E9C-101B-9397-08002B2CF9AE}" pid="4" name="MSIP_Label_8d01c6c1-1a77-476e-84bc-123727b16ed0_Method">
    <vt:lpwstr>Standard</vt:lpwstr>
  </property>
  <property fmtid="{D5CDD505-2E9C-101B-9397-08002B2CF9AE}" pid="5" name="MSIP_Label_8d01c6c1-1a77-476e-84bc-123727b16ed0_Name">
    <vt:lpwstr>defa4170-0d19-0005-0004-bc88714345d2</vt:lpwstr>
  </property>
  <property fmtid="{D5CDD505-2E9C-101B-9397-08002B2CF9AE}" pid="6" name="MSIP_Label_8d01c6c1-1a77-476e-84bc-123727b16ed0_SiteId">
    <vt:lpwstr>33a2a1d0-2508-4bd4-93f4-debda0352afc</vt:lpwstr>
  </property>
  <property fmtid="{D5CDD505-2E9C-101B-9397-08002B2CF9AE}" pid="7" name="MSIP_Label_8d01c6c1-1a77-476e-84bc-123727b16ed0_ActionId">
    <vt:lpwstr>0e87c771-d60d-41f1-bdaa-30909c44468f</vt:lpwstr>
  </property>
  <property fmtid="{D5CDD505-2E9C-101B-9397-08002B2CF9AE}" pid="8" name="MSIP_Label_8d01c6c1-1a77-476e-84bc-123727b16ed0_ContentBits">
    <vt:lpwstr>0</vt:lpwstr>
  </property>
</Properties>
</file>