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89" r:id="rId7"/>
    <p:sldId id="266" r:id="rId8"/>
    <p:sldId id="294" r:id="rId9"/>
    <p:sldId id="295" r:id="rId10"/>
    <p:sldId id="296" r:id="rId11"/>
    <p:sldId id="297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7309" y="5557042"/>
            <a:ext cx="5081298" cy="93819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Nicolas Gonzalez</a:t>
            </a:r>
          </a:p>
          <a:p>
            <a:pPr algn="r"/>
            <a:r>
              <a:rPr lang="en-US" dirty="0"/>
              <a:t>CIS 530 </a:t>
            </a:r>
          </a:p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249220-5BC5-3DC3-2158-9CC9BB5CA44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1000" smtClean="0"/>
              <a:pPr algn="r"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149" y="1401346"/>
            <a:ext cx="6587231" cy="1288588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069182"/>
            <a:ext cx="5111750" cy="1204912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noProof="1"/>
              <a:t>Most common children’s names depending on two variables: Ethnicity and Gender.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000" b="1" smtClean="0"/>
              <a:pPr/>
              <a:t>2</a:t>
            </a:fld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3705859"/>
            <a:ext cx="3139440" cy="1325563"/>
          </a:xfrm>
        </p:spPr>
        <p:txBody>
          <a:bodyPr/>
          <a:lstStyle/>
          <a:p>
            <a:r>
              <a:rPr lang="en-US" dirty="0"/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3457" y="53979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Popular Baby Names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53457" y="435658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CHALLENGE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000" b="1" smtClean="0"/>
              <a:pPr/>
              <a:t>3</a:t>
            </a:fld>
            <a:endParaRPr lang="en-US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3E3518-25D5-65EC-E3EB-47FE43A9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57" y="1041835"/>
            <a:ext cx="6697010" cy="2581635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C27A1A8-5128-CA58-5AC4-329C0CEFEBB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54690" y="4752447"/>
            <a:ext cx="5431971" cy="55795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I had to clean the data in the Ethnicity Field because they were errors in the types of ethnic groups.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0255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worksheet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390" y="5357416"/>
            <a:ext cx="372121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Selection of Ethnicity First Worksheet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6B4755-5F35-C3AB-7EDD-E64D43BC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1331431"/>
            <a:ext cx="6918960" cy="38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0255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worksheet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8150" y="6261656"/>
            <a:ext cx="372121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Gender Worksheet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B6CE4-5E95-F9CA-AF6D-4A63D7D0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58" y="1106957"/>
            <a:ext cx="7687217" cy="49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0255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400" dirty="0"/>
              <a:t>Third Worksheet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6470" y="6215809"/>
            <a:ext cx="372121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Repetitions per Name Third Worksheet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DF1CD-92FC-A352-5B32-A0F0D86F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56" y="1175951"/>
            <a:ext cx="8421688" cy="46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6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0255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1400" dirty="0"/>
              <a:t>Dashboard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10B7B-FDB1-D1B0-541E-A6A97911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42" y="1115716"/>
            <a:ext cx="6544516" cy="4925981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72D81BF-3A88-E508-D2A5-ED933051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401" y="6206931"/>
            <a:ext cx="5698563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Common names depending on Ethnicity and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Actions  </a:t>
            </a:r>
          </a:p>
        </p:txBody>
      </p:sp>
    </p:spTree>
    <p:extLst>
      <p:ext uri="{BB962C8B-B14F-4D97-AF65-F5344CB8AC3E}">
        <p14:creationId xmlns:p14="http://schemas.microsoft.com/office/powerpoint/2010/main" val="157380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3705859"/>
            <a:ext cx="3139440" cy="1325563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3457" y="15528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Popular Baby Names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53457" y="519532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000" b="1" smtClean="0"/>
              <a:pPr/>
              <a:t>8</a:t>
            </a:fld>
            <a:endParaRPr lang="en-US" sz="1000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C27A1A8-5128-CA58-5AC4-329C0CEFEBB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53457" y="5560445"/>
            <a:ext cx="5431971" cy="55795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Ethnicity:	Black non-Hispanic.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Gender: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831DC-3F62-B39E-694C-33B4EA75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57" y="613951"/>
            <a:ext cx="5574715" cy="41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6824"/>
            <a:ext cx="6250527" cy="1204912"/>
          </a:xfrm>
        </p:spPr>
        <p:txBody>
          <a:bodyPr/>
          <a:lstStyle/>
          <a:p>
            <a:r>
              <a:rPr lang="en-US" dirty="0"/>
              <a:t>Answer to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333141"/>
            <a:ext cx="5460414" cy="2496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NON-HISPANIC: Male: Zev     Female: </a:t>
            </a:r>
            <a:r>
              <a:rPr lang="en-US" dirty="0" err="1"/>
              <a:t>Zissy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HISPANIC: Male: Zachary       Female: Ximena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NON-HISPANIC: Male: Zion    Female: </a:t>
            </a:r>
            <a:r>
              <a:rPr lang="en-US" dirty="0" err="1"/>
              <a:t>Mckenzie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ASIAN AND PACIFIC ISLANDER: Male: </a:t>
            </a:r>
            <a:r>
              <a:rPr lang="en-US" dirty="0" err="1"/>
              <a:t>Vicent</a:t>
            </a:r>
            <a:r>
              <a:rPr lang="en-US" dirty="0"/>
              <a:t>    Female: Zara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42ff979-d2fb-405f-adeb-cba9f0c2a8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816D9290B59943AA374993F030059F" ma:contentTypeVersion="7" ma:contentTypeDescription="Create a new document." ma:contentTypeScope="" ma:versionID="7a11afe59453e544353784e1e461c3a1">
  <xsd:schema xmlns:xsd="http://www.w3.org/2001/XMLSchema" xmlns:xs="http://www.w3.org/2001/XMLSchema" xmlns:p="http://schemas.microsoft.com/office/2006/metadata/properties" xmlns:ns3="d21083c0-d7e9-4d90-bc13-96e4df5b5fbb" xmlns:ns4="942ff979-d2fb-405f-adeb-cba9f0c2a850" targetNamespace="http://schemas.microsoft.com/office/2006/metadata/properties" ma:root="true" ma:fieldsID="dd1bae29ae2b00392b15b65b5bfd5d87" ns3:_="" ns4:_="">
    <xsd:import namespace="d21083c0-d7e9-4d90-bc13-96e4df5b5fbb"/>
    <xsd:import namespace="942ff979-d2fb-405f-adeb-cba9f0c2a8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083c0-d7e9-4d90-bc13-96e4df5b5f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ff979-d2fb-405f-adeb-cba9f0c2a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942ff979-d2fb-405f-adeb-cba9f0c2a850"/>
    <ds:schemaRef ds:uri="d21083c0-d7e9-4d90-bc13-96e4df5b5fbb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5B5825F-5CB8-4754-B7E5-C67388368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1083c0-d7e9-4d90-bc13-96e4df5b5fbb"/>
    <ds:schemaRef ds:uri="942ff979-d2fb-405f-adeb-cba9f0c2a8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100</TotalTime>
  <Words>154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Wingdings</vt:lpstr>
      <vt:lpstr>Monoline</vt:lpstr>
      <vt:lpstr>Final Project </vt:lpstr>
      <vt:lpstr>Research Question</vt:lpstr>
      <vt:lpstr>DATA SET </vt:lpstr>
      <vt:lpstr>Results 1st worksheet </vt:lpstr>
      <vt:lpstr>Results 2nd worksheet </vt:lpstr>
      <vt:lpstr>Results Third Worksheet </vt:lpstr>
      <vt:lpstr>Results Dashboard</vt:lpstr>
      <vt:lpstr>Dashboard</vt:lpstr>
      <vt:lpstr>Answer to research question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González, Nicolás</dc:creator>
  <cp:lastModifiedBy>González, Nicolás</cp:lastModifiedBy>
  <cp:revision>8</cp:revision>
  <dcterms:created xsi:type="dcterms:W3CDTF">2023-04-13T01:58:24Z</dcterms:created>
  <dcterms:modified xsi:type="dcterms:W3CDTF">2023-04-13T14:37:41Z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0x010100F4816D9290B59943AA374993F030059F</vt:lpwstr>
  </property>
</Properties>
</file>