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8" r:id="rId7"/>
    <p:sldId id="260" r:id="rId8"/>
    <p:sldId id="261" r:id="rId9"/>
    <p:sldId id="262" r:id="rId10"/>
    <p:sldId id="263" r:id="rId11"/>
    <p:sldId id="271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Unwrapping Valentine's Day:</a:t>
            </a:r>
          </a:p>
          <a:p>
            <a:r>
              <a:t>A Data-Driven Look into Love &amp; Spending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Team HeartCode ❤️ (Group 11)  | 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Insight </a:t>
            </a:r>
            <a:r>
              <a:rPr lang="en-US" dirty="0"/>
              <a:t>on</a:t>
            </a:r>
            <a:r>
              <a:rPr dirty="0"/>
              <a:t> Top 3 Categories by YoY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Gift Cards and Evenings Out show highest growth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➡️ Trend signals preference for flexibility and experience-based gifts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1EEB-264D-4A11-432F-2E8EDCEF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Walkthrough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E3264-51F6-C6B6-40D4-6CEA22FF1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366" y="1600200"/>
            <a:ext cx="8035268" cy="4525963"/>
          </a:xfrm>
        </p:spPr>
      </p:pic>
    </p:spTree>
    <p:extLst>
      <p:ext uri="{BB962C8B-B14F-4D97-AF65-F5344CB8AC3E}">
        <p14:creationId xmlns:p14="http://schemas.microsoft.com/office/powerpoint/2010/main" val="109686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Gaps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Limitations:</a:t>
            </a:r>
          </a:p>
          <a:p>
            <a:r>
              <a:rPr dirty="0"/>
              <a:t> No location or sentiment data</a:t>
            </a:r>
          </a:p>
          <a:p>
            <a:r>
              <a:rPr dirty="0"/>
              <a:t>Binary gender data only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dirty="0"/>
              <a:t>Future </a:t>
            </a:r>
            <a:r>
              <a:rPr lang="en-US" dirty="0"/>
              <a:t>we can:</a:t>
            </a:r>
            <a:endParaRPr dirty="0"/>
          </a:p>
          <a:p>
            <a:r>
              <a:rPr dirty="0"/>
              <a:t>Integrate Google Trends / social sentiment</a:t>
            </a:r>
          </a:p>
          <a:p>
            <a:r>
              <a:rPr dirty="0"/>
              <a:t>Expand to geo-based insights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🎯 Valentine spending is shaped by age and gender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📈 Experiences and gift cards are rising in popularity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📣 Businesses can leverage these insights for smarter, targeted campaigns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Thank you! We’d love to hear your questions or t</a:t>
            </a:r>
            <a:r>
              <a:rPr lang="en-US" dirty="0"/>
              <a:t>houghts</a:t>
            </a:r>
            <a:r>
              <a:rPr lang="en-KE" dirty="0"/>
              <a:t>.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Team </a:t>
            </a:r>
            <a:r>
              <a:rPr lang="en-US" dirty="0" err="1"/>
              <a:t>HeartCode</a:t>
            </a:r>
            <a:r>
              <a:rPr lang="en-US" dirty="0"/>
              <a:t> ❤️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6E6D-B807-B3C2-D020-A1D6BEFE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6204-164C-11E6-9F2C-4F258552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GROUP MEMBERS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Adrian Kiprop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Richard </a:t>
            </a:r>
            <a:r>
              <a:rPr lang="en-US" sz="2400" dirty="0" err="1"/>
              <a:t>Otolo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Joy Thiong’o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Lauryn </a:t>
            </a:r>
            <a:r>
              <a:rPr lang="en-US" sz="2400"/>
              <a:t>Kemunto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Maureen </a:t>
            </a:r>
            <a:r>
              <a:rPr lang="en-US" sz="2400" dirty="0" err="1"/>
              <a:t>Imanene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156165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How do age and gender influence spending patterns on Valentine's Day gift categories over time?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Why this matters:</a:t>
            </a:r>
          </a:p>
          <a:p>
            <a:r>
              <a:rPr dirty="0"/>
              <a:t> Helps brands personalize campaigns</a:t>
            </a:r>
          </a:p>
          <a:p>
            <a:r>
              <a:rPr dirty="0"/>
              <a:t> Reveals shifting consumer behavior over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historical_spending.csv: Yearly spend by category (2010–2022)</a:t>
            </a:r>
          </a:p>
          <a:p>
            <a:r>
              <a:rPr dirty="0"/>
              <a:t>gifts_gender.csv: Spend distribution by gender</a:t>
            </a:r>
          </a:p>
          <a:p>
            <a:r>
              <a:rPr dirty="0"/>
              <a:t>gifts_age.csv: Spend distribution by age group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Cleaning &amp; Reshaping: Unpivoted category columns</a:t>
            </a:r>
          </a:p>
          <a:p>
            <a:r>
              <a:rPr dirty="0"/>
              <a:t>Dimensional Model: </a:t>
            </a:r>
            <a:r>
              <a:rPr dirty="0" err="1"/>
              <a:t>YearTable</a:t>
            </a:r>
            <a:r>
              <a:rPr dirty="0"/>
              <a:t>, </a:t>
            </a:r>
            <a:r>
              <a:rPr dirty="0" err="1"/>
              <a:t>CategoryTable</a:t>
            </a:r>
            <a:r>
              <a:rPr dirty="0"/>
              <a:t>, </a:t>
            </a:r>
            <a:r>
              <a:rPr dirty="0" err="1"/>
              <a:t>GenderTable</a:t>
            </a:r>
            <a:r>
              <a:rPr dirty="0"/>
              <a:t>, </a:t>
            </a:r>
            <a:r>
              <a:rPr dirty="0" err="1"/>
              <a:t>AgeGroupTable</a:t>
            </a:r>
            <a:endParaRPr dirty="0"/>
          </a:p>
          <a:p>
            <a:r>
              <a:rPr dirty="0"/>
              <a:t>Tools: Power BI, DAX, Power Query</a:t>
            </a:r>
          </a:p>
          <a:p>
            <a:r>
              <a:rPr dirty="0"/>
              <a:t>Key Metrics: Total Spend, YoY Growth %, Category Breakdown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348C-030F-9F52-7282-6319F3ED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Spending Trends Over Time</a:t>
            </a:r>
            <a:endParaRPr lang="en-K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382225-15DB-E80D-682F-9303B170B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6376"/>
            <a:ext cx="8229600" cy="4313611"/>
          </a:xfrm>
        </p:spPr>
      </p:pic>
    </p:spTree>
    <p:extLst>
      <p:ext uri="{BB962C8B-B14F-4D97-AF65-F5344CB8AC3E}">
        <p14:creationId xmlns:p14="http://schemas.microsoft.com/office/powerpoint/2010/main" val="2454604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Insight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Jewelry and Flowers lead in total spend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Gift Cards and Experiences are rising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➡️ Opportunity to promote digital and experiential gifts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Insight</a:t>
            </a:r>
            <a:r>
              <a:rPr lang="en-US" dirty="0"/>
              <a:t>s on Gender-Based Spending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Women spend more on Jewelry and Cards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Men lean toward Evenings Out and Candy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➡️ Tailor campaigns based on gender preferences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Insight</a:t>
            </a:r>
            <a:r>
              <a:rPr lang="en-US" dirty="0"/>
              <a:t>s on</a:t>
            </a:r>
            <a:r>
              <a:rPr dirty="0"/>
              <a:t> Age Group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Young adults favor experiences and flexible gifting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Older demographics lean traditional (e.g., flowers, jewelry)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➡️ Age segmentation can drive targeted promotions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345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Unwrapping Valentine's Day: A Data-Driven Look into Love &amp; Spending</vt:lpstr>
      <vt:lpstr>PowerPoint Presentation</vt:lpstr>
      <vt:lpstr>Business Question</vt:lpstr>
      <vt:lpstr>Data Sources</vt:lpstr>
      <vt:lpstr>Methodology</vt:lpstr>
      <vt:lpstr>Spending Trends Over Time</vt:lpstr>
      <vt:lpstr>Insights</vt:lpstr>
      <vt:lpstr>Insights on Gender-Based Spending</vt:lpstr>
      <vt:lpstr>Insights on Age Group Preferences</vt:lpstr>
      <vt:lpstr>Insight on Top 3 Categories by YoY Growth</vt:lpstr>
      <vt:lpstr>Dashboard Walkthrough</vt:lpstr>
      <vt:lpstr>Gaps &amp; Opportunities</vt:lpstr>
      <vt:lpstr>Conclusion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nkatha</dc:creator>
  <cp:keywords/>
  <dc:description>generated using python-pptx</dc:description>
  <cp:lastModifiedBy>nkatha</cp:lastModifiedBy>
  <cp:revision>3</cp:revision>
  <dcterms:created xsi:type="dcterms:W3CDTF">2013-01-27T09:14:16Z</dcterms:created>
  <dcterms:modified xsi:type="dcterms:W3CDTF">2025-04-10T10:15:32Z</dcterms:modified>
  <cp:category/>
</cp:coreProperties>
</file>