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6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30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7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54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6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5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7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1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1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C735-E10F-4128-A9EA-B94E0C182BEB}" type="datetimeFigureOut">
              <a:rPr lang="en-IN" smtClean="0"/>
              <a:t>24-02-2019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F23FBF-FD01-4D8C-B4E0-E7189E863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C3A-38ED-4AE3-B21B-954954D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31" y="6699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INTERFACE IN JAVA</a:t>
            </a:r>
          </a:p>
        </p:txBody>
      </p:sp>
    </p:spTree>
    <p:extLst>
      <p:ext uri="{BB962C8B-B14F-4D97-AF65-F5344CB8AC3E}">
        <p14:creationId xmlns:p14="http://schemas.microsoft.com/office/powerpoint/2010/main" val="25845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51B5-B5C2-4C7D-813B-7C1D0FE7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73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9C971-7E54-45CF-A670-7DCF89091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1652"/>
            <a:ext cx="9289774" cy="3816626"/>
          </a:xfrm>
        </p:spPr>
        <p:txBody>
          <a:bodyPr/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An</a:t>
            </a:r>
            <a:r>
              <a:rPr lang="en-US" b="1" dirty="0"/>
              <a:t> interface in java</a:t>
            </a:r>
            <a:r>
              <a:rPr lang="en-US" dirty="0"/>
              <a:t> is a blueprint of a class.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has static constants and abstract methods and final methods.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dirty="0"/>
              <a:t>The </a:t>
            </a:r>
            <a:r>
              <a:rPr lang="en-US" b="1" dirty="0"/>
              <a:t>methods are public</a:t>
            </a:r>
            <a:r>
              <a:rPr lang="en-US" dirty="0"/>
              <a:t>. 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dirty="0"/>
              <a:t>There can be only abstract methods .  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dirty="0"/>
              <a:t>It can’t have a Constructor.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is used to achieve abstraction and multiple inheritance in </a:t>
            </a:r>
            <a:r>
              <a:rPr lang="en-US" b="1" dirty="0"/>
              <a:t>Java.</a:t>
            </a: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When interface has another interface it must first </a:t>
            </a:r>
            <a:r>
              <a:rPr lang="en-US" b="1" dirty="0">
                <a:sym typeface="Wingdings" panose="05000000000000000000" pitchFamily="2" charset="2"/>
              </a:rPr>
              <a:t>implement </a:t>
            </a:r>
            <a:r>
              <a:rPr lang="en-US" dirty="0">
                <a:sym typeface="Wingdings" panose="05000000000000000000" pitchFamily="2" charset="2"/>
              </a:rPr>
              <a:t>a class.</a:t>
            </a:r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13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F7-B9BD-4457-BAC2-4C3F550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3046-9CD8-49EB-920E-8E76D1D9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Interface&lt;interface name&gt;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Static final &lt;datatype&gt;&lt;variable name&gt;</a:t>
            </a:r>
          </a:p>
          <a:p>
            <a:pPr marL="0" indent="0">
              <a:buNone/>
            </a:pPr>
            <a:r>
              <a:rPr lang="en-IN" dirty="0"/>
              <a:t>public </a:t>
            </a:r>
            <a:r>
              <a:rPr lang="en-IN"/>
              <a:t>abstract return type </a:t>
            </a:r>
            <a:r>
              <a:rPr lang="en-IN" dirty="0"/>
              <a:t>methods name(parameter list);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27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FDC-4A94-49DE-AAA1-78DEA51D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ACFE-51FB-4660-A79E-09D3D3FC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Class&lt;class name&gt; implements [Interface name]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return type method name(parameter list)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//body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34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030F-472B-4919-A7CF-413F6166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2322" cy="801066"/>
          </a:xfrm>
        </p:spPr>
        <p:txBody>
          <a:bodyPr/>
          <a:lstStyle/>
          <a:p>
            <a:r>
              <a:rPr lang="en-IN" dirty="0"/>
              <a:t>Example of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2A15D2-779A-4895-8976-BEC557319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9"/>
            <a:ext cx="7096815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method1();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method2();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method1()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"implementation of method1"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method2()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"implementation of method2"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obj.method1();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2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75B4-EB5C-4B5D-AE38-B2B36421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abstract and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39A5-E838-4BFC-997B-D6225AC0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   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AAF8D-5CDB-4A32-BF4D-378171C580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It has both abstract and non-abstract methods.</a:t>
            </a:r>
          </a:p>
          <a:p>
            <a:r>
              <a:rPr lang="en-IN" dirty="0"/>
              <a:t>Variable declared here can be non-final.</a:t>
            </a:r>
          </a:p>
          <a:p>
            <a:r>
              <a:rPr lang="en-US" dirty="0"/>
              <a:t>Abstract class can have final, non-final, static and non-static variables.</a:t>
            </a:r>
            <a:endParaRPr lang="en-IN" dirty="0"/>
          </a:p>
          <a:p>
            <a:r>
              <a:rPr lang="en-IN" dirty="0"/>
              <a:t>Members can be private, protected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C847E-7EC9-4B9A-A233-F28CCBB7F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CE10A-382F-4F5B-9D09-7632CFEBD0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Can only have abstract methods.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Variables declared here are by default final.</a:t>
            </a:r>
          </a:p>
          <a:p>
            <a:r>
              <a:rPr lang="en-IN" dirty="0"/>
              <a:t>It has only static and final variable.</a:t>
            </a:r>
          </a:p>
          <a:p>
            <a:r>
              <a:rPr lang="en-IN" dirty="0"/>
              <a:t>Members are public by default.</a:t>
            </a:r>
          </a:p>
        </p:txBody>
      </p:sp>
    </p:spTree>
    <p:extLst>
      <p:ext uri="{BB962C8B-B14F-4D97-AF65-F5344CB8AC3E}">
        <p14:creationId xmlns:p14="http://schemas.microsoft.com/office/powerpoint/2010/main" val="21088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B24-7319-4311-9880-98A2238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748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217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Trebuchet MS</vt:lpstr>
      <vt:lpstr>Wingdings</vt:lpstr>
      <vt:lpstr>Wingdings 3</vt:lpstr>
      <vt:lpstr>Facet</vt:lpstr>
      <vt:lpstr>INTERFACE IN JAVA</vt:lpstr>
      <vt:lpstr>INTRODUCTION</vt:lpstr>
      <vt:lpstr>Syntax:</vt:lpstr>
      <vt:lpstr>Implementing an Interface</vt:lpstr>
      <vt:lpstr>Example of Interface</vt:lpstr>
      <vt:lpstr>Difference between abstract and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nidhi kavya</dc:creator>
  <cp:lastModifiedBy>nidhi kavya</cp:lastModifiedBy>
  <cp:revision>15</cp:revision>
  <dcterms:created xsi:type="dcterms:W3CDTF">2019-02-24T03:37:31Z</dcterms:created>
  <dcterms:modified xsi:type="dcterms:W3CDTF">2019-02-24T11:26:13Z</dcterms:modified>
</cp:coreProperties>
</file>