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6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2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0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72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AD95A0-C95B-4AA4-9909-6C026E12E30E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7D6DCED-C1ED-4C6C-8789-B01117429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tant_(programming)" TargetMode="External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AF47-3B0E-48C6-8848-AFE2E9A7F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633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B07-DCB8-404E-B024-9EE2FD03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3C216-9DF1-4272-9707-74E674E1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altLang="en-US" sz="3600" dirty="0">
                <a:solidFill>
                  <a:srgbClr val="555555"/>
                </a:solidFill>
                <a:latin typeface="Monac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java.util.ArrayList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</a:t>
            </a:r>
            <a:endParaRPr lang="en-US" alt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altLang="en-US" sz="3600" dirty="0">
                <a:solidFill>
                  <a:srgbClr val="555555"/>
                </a:solidFill>
                <a:latin typeface="Monac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java.util.Collections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</a:t>
            </a:r>
            <a:endParaRPr lang="en-US" alt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altLang="en-US" sz="3600" dirty="0">
                <a:solidFill>
                  <a:srgbClr val="555555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java.util.List;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000000"/>
              </a:solidFill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Monaco"/>
              </a:rPr>
              <a:t>This can be written as: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Monaco"/>
              </a:rPr>
              <a:t>import java.util.*;</a:t>
            </a:r>
            <a:endParaRPr lang="en-US" alt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555555"/>
                </a:solidFill>
                <a:latin typeface="Monaco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59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46AD-C088-4F4A-988C-DCD7C9AD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88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B326-0D96-49BE-AE24-B6A6892A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4C19-13D8-491F-9B3D-369ABAA0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1962150"/>
            <a:ext cx="10515600" cy="4351338"/>
          </a:xfrm>
        </p:spPr>
        <p:txBody>
          <a:bodyPr/>
          <a:lstStyle/>
          <a:p>
            <a:r>
              <a:rPr lang="en-US" dirty="0"/>
              <a:t> A </a:t>
            </a:r>
            <a:r>
              <a:rPr lang="en-US" b="1" dirty="0"/>
              <a:t>static variable</a:t>
            </a:r>
            <a:r>
              <a:rPr lang="en-US" dirty="0"/>
              <a:t> is common to all the instances  of the class because it is a class level </a:t>
            </a:r>
            <a:r>
              <a:rPr lang="en-US" b="1" dirty="0"/>
              <a:t>variable</a:t>
            </a:r>
            <a:r>
              <a:rPr lang="en-US" dirty="0"/>
              <a:t>. </a:t>
            </a:r>
          </a:p>
          <a:p>
            <a:r>
              <a:rPr lang="en-US" dirty="0"/>
              <a:t>In other words you can say that only a single copy of </a:t>
            </a:r>
            <a:r>
              <a:rPr lang="en-US" b="1" dirty="0"/>
              <a:t>static variable</a:t>
            </a:r>
            <a:r>
              <a:rPr lang="en-US" dirty="0"/>
              <a:t> is created and shared among all the instances of the class.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IN" dirty="0"/>
              <a:t>static datatype variablename;</a:t>
            </a:r>
          </a:p>
        </p:txBody>
      </p:sp>
    </p:spTree>
    <p:extLst>
      <p:ext uri="{BB962C8B-B14F-4D97-AF65-F5344CB8AC3E}">
        <p14:creationId xmlns:p14="http://schemas.microsoft.com/office/powerpoint/2010/main" val="248942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A27-6217-4BC3-B0B4-AE8A1C8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686800" cy="71920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4C1A2-19C9-42E1-9ECC-052ABF3F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361798"/>
            <a:ext cx="11194774" cy="5032375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VariableDemo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count=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increment()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count++;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args[])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VariableDemo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obj1=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VariableDemo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VariableDemo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obj2=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VariableDemo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obj1.increment();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obj2.increment();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"Obj1: count is="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+obj1.count);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>
                <a:solidFill>
                  <a:srgbClr val="00008B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"Obj2: count is="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+obj2.count);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Obj1: count is=2</a:t>
            </a:r>
          </a:p>
          <a:p>
            <a:pPr marL="0" indent="0">
              <a:buNone/>
            </a:pPr>
            <a:r>
              <a:rPr lang="en-IN" dirty="0"/>
              <a:t>Obj2: count is=2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3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9471-9CEC-4CA6-8165-3D91D716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963-E0F1-4204-A10A-A3164BE1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It is a method which belongs to the class and not to the object(instance)</a:t>
            </a:r>
          </a:p>
          <a:p>
            <a:r>
              <a:rPr lang="en-US" sz="2200" dirty="0"/>
              <a:t>A static method can access only static data. It can not access non-static data (instance variables)</a:t>
            </a:r>
          </a:p>
          <a:p>
            <a:r>
              <a:rPr lang="en-US" sz="2200" dirty="0"/>
              <a:t>A static method can call only other static methods and can not call a non-static method from it.</a:t>
            </a:r>
          </a:p>
          <a:p>
            <a:r>
              <a:rPr lang="en-US" sz="2200" dirty="0"/>
              <a:t>A static method can be accessed directly by the class name and doesn’t need any object</a:t>
            </a:r>
          </a:p>
          <a:p>
            <a:r>
              <a:rPr lang="en-US" sz="2200" dirty="0"/>
              <a:t>A static method cannot refer to "this" or "super" keywords in anyway</a:t>
            </a:r>
          </a:p>
          <a:p>
            <a:r>
              <a:rPr lang="en-IN" sz="2200" dirty="0"/>
              <a:t>Syntax: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222222"/>
                </a:solidFill>
                <a:latin typeface="Monaco"/>
              </a:rPr>
              <a:t>&lt;</a:t>
            </a:r>
            <a:r>
              <a:rPr lang="en-US" altLang="en-US" sz="2200" b="1" i="1" dirty="0">
                <a:solidFill>
                  <a:srgbClr val="222222"/>
                </a:solidFill>
                <a:latin typeface="Monaco"/>
              </a:rPr>
              <a:t>class-name&gt;.&lt;method-name&gt;</a:t>
            </a:r>
            <a:r>
              <a:rPr lang="en-US" altLang="en-US" sz="2200" dirty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2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10E3F-A6F2-4015-821F-4E21A450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642594"/>
            <a:ext cx="5758070" cy="55010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325F-F22E-4955-8E74-5A75B3C3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2" y="1152940"/>
            <a:ext cx="10658061" cy="556326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en-US" sz="1400" dirty="0"/>
              <a:t>public class Demo{ </a:t>
            </a:r>
          </a:p>
          <a:p>
            <a:pPr marL="0" lvl="0" indent="0">
              <a:buNone/>
            </a:pPr>
            <a:r>
              <a:rPr lang="en-US" altLang="en-US" sz="1400" dirty="0"/>
              <a:t>public static void main(String args[]){</a:t>
            </a:r>
          </a:p>
          <a:p>
            <a:pPr marL="0" lvl="0" indent="0">
              <a:buNone/>
            </a:pPr>
            <a:r>
              <a:rPr lang="en-US" altLang="en-US" sz="1400" dirty="0"/>
              <a:t> Student s1 = new Student(); </a:t>
            </a:r>
          </a:p>
          <a:p>
            <a:pPr marL="0" lvl="0" indent="0">
              <a:buNone/>
            </a:pPr>
            <a:r>
              <a:rPr lang="en-US" altLang="en-US" sz="1400" dirty="0"/>
              <a:t>s1.showData();</a:t>
            </a:r>
          </a:p>
          <a:p>
            <a:pPr marL="0" lvl="0" indent="0">
              <a:buNone/>
            </a:pPr>
            <a:r>
              <a:rPr lang="en-US" altLang="en-US" sz="1400" dirty="0"/>
              <a:t> Student s2 = new Student();</a:t>
            </a:r>
          </a:p>
          <a:p>
            <a:pPr marL="0" lvl="0" indent="0">
              <a:buNone/>
            </a:pPr>
            <a:r>
              <a:rPr lang="en-US" altLang="en-US" sz="1400" dirty="0"/>
              <a:t> s2.showData(); </a:t>
            </a:r>
          </a:p>
          <a:p>
            <a:pPr marL="0" lvl="0" indent="0">
              <a:buNone/>
            </a:pPr>
            <a:r>
              <a:rPr lang="en-US" altLang="en-US" sz="1400" dirty="0"/>
              <a:t> }</a:t>
            </a:r>
          </a:p>
          <a:p>
            <a:pPr marL="0" lvl="0" indent="0">
              <a:buNone/>
            </a:pPr>
            <a:r>
              <a:rPr lang="en-US" altLang="en-US" sz="1400" dirty="0"/>
              <a:t> }</a:t>
            </a:r>
          </a:p>
          <a:p>
            <a:pPr marL="0" lvl="0" indent="0">
              <a:buNone/>
            </a:pPr>
            <a:r>
              <a:rPr lang="en-US" altLang="en-US" sz="1400" dirty="0"/>
              <a:t> class Student {</a:t>
            </a:r>
          </a:p>
          <a:p>
            <a:pPr marL="0" lvl="0" indent="0">
              <a:buNone/>
            </a:pPr>
            <a:r>
              <a:rPr lang="en-US" altLang="en-US" sz="1400" dirty="0"/>
              <a:t> int a; //initialized to zero </a:t>
            </a:r>
          </a:p>
          <a:p>
            <a:pPr marL="0" lvl="0" indent="0">
              <a:buNone/>
            </a:pPr>
            <a:r>
              <a:rPr lang="en-US" altLang="en-US" sz="1400" dirty="0"/>
              <a:t>static int b; //initialized to zero only when class is loaded not for each object created.</a:t>
            </a:r>
          </a:p>
          <a:p>
            <a:pPr marL="0" lvl="0" indent="0">
              <a:buNone/>
            </a:pPr>
            <a:r>
              <a:rPr lang="en-US" altLang="en-US" sz="1400" dirty="0"/>
              <a:t> Student(){ //Constructor incrementing static variable b </a:t>
            </a:r>
          </a:p>
          <a:p>
            <a:pPr marL="0" lvl="0" indent="0">
              <a:buNone/>
            </a:pPr>
            <a:r>
              <a:rPr lang="en-US" altLang="en-US" sz="1400" dirty="0"/>
              <a:t>b++; </a:t>
            </a:r>
          </a:p>
          <a:p>
            <a:pPr marL="0" lvl="0" indent="0">
              <a:buNone/>
            </a:pPr>
            <a:r>
              <a:rPr lang="en-US" altLang="en-US" sz="1400" dirty="0"/>
              <a:t>} public void showData(){</a:t>
            </a:r>
          </a:p>
          <a:p>
            <a:pPr marL="0" lvl="0" indent="0">
              <a:buNone/>
            </a:pPr>
            <a:r>
              <a:rPr lang="en-US" altLang="en-US" sz="1400" dirty="0"/>
              <a:t> System.out.println("Value of a = "+a); </a:t>
            </a:r>
          </a:p>
          <a:p>
            <a:pPr marL="0" lvl="0" indent="0">
              <a:buNone/>
            </a:pPr>
            <a:r>
              <a:rPr lang="en-US" altLang="en-US" sz="1400" dirty="0"/>
              <a:t>System.out.println("Value of b = "+b);</a:t>
            </a:r>
          </a:p>
          <a:p>
            <a:pPr marL="0" lvl="0" indent="0">
              <a:buNone/>
            </a:pPr>
            <a:r>
              <a:rPr lang="en-US" altLang="en-US" sz="1400" dirty="0"/>
              <a:t> } </a:t>
            </a:r>
            <a:r>
              <a:rPr lang="en-IN" altLang="en-US" sz="1400" dirty="0"/>
              <a:t>}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12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691E-0359-4E5A-B1AB-5EB757B3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887896"/>
            <a:ext cx="11353800" cy="5434841"/>
          </a:xfrm>
        </p:spPr>
        <p:txBody>
          <a:bodyPr/>
          <a:lstStyle/>
          <a:p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Value of a = 0</a:t>
            </a:r>
          </a:p>
          <a:p>
            <a:pPr marL="0" indent="0">
              <a:buNone/>
            </a:pPr>
            <a:r>
              <a:rPr lang="en-IN" dirty="0"/>
              <a:t>Value of b = 1</a:t>
            </a:r>
          </a:p>
          <a:p>
            <a:pPr marL="0" indent="0">
              <a:buNone/>
            </a:pPr>
            <a:r>
              <a:rPr lang="en-IN" dirty="0"/>
              <a:t>Value of a = 0</a:t>
            </a:r>
          </a:p>
          <a:p>
            <a:pPr marL="0" indent="0">
              <a:buNone/>
            </a:pPr>
            <a:r>
              <a:rPr lang="en-IN" dirty="0"/>
              <a:t>Value of b = 2</a:t>
            </a:r>
          </a:p>
        </p:txBody>
      </p:sp>
    </p:spTree>
    <p:extLst>
      <p:ext uri="{BB962C8B-B14F-4D97-AF65-F5344CB8AC3E}">
        <p14:creationId xmlns:p14="http://schemas.microsoft.com/office/powerpoint/2010/main" val="354863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9084-C39A-4703-90BC-83953D61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1F37-EA8F-4FF3-8E13-05092233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 is used for initializing the static variables.</a:t>
            </a:r>
          </a:p>
          <a:p>
            <a:r>
              <a:rPr lang="en-US" dirty="0"/>
              <a:t>This block gets executed when the class is loaded in the memory.</a:t>
            </a:r>
          </a:p>
          <a:p>
            <a:r>
              <a:rPr lang="en-US" dirty="0"/>
              <a:t> A class can have multiple Static blocks, which will execute in the same sequence in which they have been written into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8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D110-1BAC-4360-BA11-86116488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60228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STATIC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C3AEC-F441-45A3-80BF-BE47175B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95" y="1283321"/>
            <a:ext cx="10797209" cy="520955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public class Demo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static int a;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static int b;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static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a = 10;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b = 20;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public static void main(String args[])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System.out.println("Value of a = " + a);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System.out.println("Value of b = " + b);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222222"/>
                </a:solidFill>
                <a:latin typeface="Monaco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22222"/>
                </a:solidFill>
                <a:latin typeface="Monaco"/>
              </a:rPr>
              <a:t>Value of a = 10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22222"/>
                </a:solidFill>
                <a:latin typeface="Monaco"/>
              </a:rPr>
              <a:t> Value of b = 20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22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3DF5-6D57-47CF-AA91-585619A4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C64A-499D-4A0F-9669-7A3F1A82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Static import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 feature introduced in the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2" tooltip="Java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programming language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allows members (fields and methods) which have been scoped within their container class as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r>
              <a:rPr lang="en-US" dirty="0"/>
              <a:t>The feature provides a </a:t>
            </a:r>
            <a:r>
              <a:rPr lang="en-US" dirty="0" err="1"/>
              <a:t>typesafe</a:t>
            </a:r>
            <a:r>
              <a:rPr lang="en-US" dirty="0"/>
              <a:t> mechanism to include </a:t>
            </a:r>
            <a:r>
              <a:rPr lang="en-US" dirty="0">
                <a:hlinkClick r:id="rId3" tooltip="Constant (programming)"/>
              </a:rPr>
              <a:t>constants</a:t>
            </a:r>
            <a:r>
              <a:rPr lang="en-US" dirty="0"/>
              <a:t> into code without having to reference the class that originally defined the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51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</TotalTime>
  <Words>515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Garamond</vt:lpstr>
      <vt:lpstr>Monaco</vt:lpstr>
      <vt:lpstr>Savon</vt:lpstr>
      <vt:lpstr>STATIC</vt:lpstr>
      <vt:lpstr>STATIC VARIABLE</vt:lpstr>
      <vt:lpstr>EXAMPLE</vt:lpstr>
      <vt:lpstr>STATIC  METHOD</vt:lpstr>
      <vt:lpstr>EXAMPLE</vt:lpstr>
      <vt:lpstr>PowerPoint Presentation</vt:lpstr>
      <vt:lpstr>STATIC BLOCK</vt:lpstr>
      <vt:lpstr>EXAMPLE OF STATIC BLOCK</vt:lpstr>
      <vt:lpstr>STATIC  IMPORT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kavya</dc:creator>
  <cp:lastModifiedBy>nidhi kavya</cp:lastModifiedBy>
  <cp:revision>23</cp:revision>
  <dcterms:created xsi:type="dcterms:W3CDTF">2019-03-03T03:32:23Z</dcterms:created>
  <dcterms:modified xsi:type="dcterms:W3CDTF">2019-03-12T11:13:32Z</dcterms:modified>
</cp:coreProperties>
</file>