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90" autoAdjust="0"/>
  </p:normalViewPr>
  <p:slideViewPr>
    <p:cSldViewPr snapToGrid="0">
      <p:cViewPr varScale="1">
        <p:scale>
          <a:sx n="38" d="100"/>
          <a:sy n="38" d="100"/>
        </p:scale>
        <p:origin x="9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EC800-C297-CC55-4EAC-997CBF8C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378691"/>
            <a:ext cx="9786182" cy="1455475"/>
          </a:xfrm>
        </p:spPr>
        <p:txBody>
          <a:bodyPr>
            <a:noAutofit/>
          </a:bodyPr>
          <a:lstStyle/>
          <a:p>
            <a:pPr marL="0" marR="0" latinLnBrk="1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#show variation btw year had the highest average voting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avg_votes_per_yr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data.groupby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('Year')['Votes'].mean()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plt.figure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figsize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(10,6))  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plt.bar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avg_votes_per_yr.index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avg_votes_per_yr.values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color 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'red')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plt.xlabel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('Year')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plt.ylabel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('Average Votes')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plt.title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('Average Votes by Year')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plt.grid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plt.show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DFA22-E8CF-CB12-5082-7305A40BA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91" y="2013527"/>
            <a:ext cx="9475354" cy="4701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29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EE3B-2706-72F1-62E1-7F13A14F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latinLnBrk="1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i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#Graphical display of variation between year and highest average revenue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avg_revenue_per_yr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data.groupby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('Year')['Revenue (Millions)'].mean()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plt.figure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figsize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(10,6))  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plt.barh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avg_revenue_per_yr.index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avg_revenue_per_yr.values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color 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darkblue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plt.xlabel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('Average Revenue (Millions)')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plt.ylabel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('Year')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plt.title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('Average Revenue (Millions) by Year')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plt.grid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plt.show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2464D-BDCA-497B-E670-519713324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41236"/>
            <a:ext cx="9381836" cy="4729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8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75C3-8B05-359C-7375-E754CFD9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latinLnBrk="1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plt.figure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figsize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(10,6))  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top_10_directors.plot(kind 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'bar')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plt.xlabel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('Director')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plt.ylabel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('Average Rating')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plt.title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('Top 10 Directors by Average Rating')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plt.xticks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(rotation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45, ha 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'right')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plt.grid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2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plt.show</a:t>
            </a:r>
            <a:r>
              <a:rPr lang="en-US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90B82-294D-B76B-461D-8D6C899A7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727" y="1966445"/>
            <a:ext cx="9206345" cy="508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67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F923-D6FA-AAAD-59D8-BBAD9859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atinLnBrk="1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sns.barplot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(x</a:t>
            </a:r>
            <a:r>
              <a:rPr lang="en-US" sz="1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'Runtime (Minutes)', y</a:t>
            </a:r>
            <a:r>
              <a:rPr lang="en-US" sz="1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Top10_len.index, data</a:t>
            </a:r>
            <a:r>
              <a:rPr lang="en-US" sz="1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Top10_len)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plt.title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('Top 10 Movies by Runtime(Minutes)')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plt.show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0DEBB-AC94-5D25-CB4D-8922F8787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8" y="1976283"/>
            <a:ext cx="9724104" cy="4758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26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D3F4-E384-F76C-E38B-C71916A4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atinLnBrk="1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sns.countplot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(x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'Year', data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data, color 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darkblue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plt.ylabel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('Number of Movies Released')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plt.title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('Number of Movies Per Year')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plt.show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8FBBB-8D97-DA95-742D-0F8E0846E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2" y="2015614"/>
            <a:ext cx="9733935" cy="4699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46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AEFB-FD84-BA07-61B7-0C12EEBA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latinLnBrk="1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sns.barplot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(x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Top10_len.index, y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'Rating', data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Top10_len, hue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'Director', dodge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=False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plt.legend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bbox_to_anchor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(1.05,1), loc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plt.xlabel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('Title')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plt.ylabel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('Rating')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plt.title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('Top Movies by Rating')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plt.xticks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(rotation 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45)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plt.grid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plt.show</a:t>
            </a:r>
            <a:r>
              <a:rPr lang="en-US" sz="14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4AF06-ABE4-5C89-4C9F-C69464641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8" y="2045111"/>
            <a:ext cx="10068232" cy="4699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41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9F33-719B-C208-E968-348FDBA9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38" y="517254"/>
            <a:ext cx="9613861" cy="1080938"/>
          </a:xfrm>
        </p:spPr>
        <p:txBody>
          <a:bodyPr>
            <a:normAutofit fontScale="90000"/>
          </a:bodyPr>
          <a:lstStyle/>
          <a:p>
            <a:pPr marL="0" marR="0" latinLnBrk="1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sns.lineplot</a:t>
            </a:r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(x</a:t>
            </a:r>
            <a:r>
              <a:rPr lang="en-US" sz="16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'Revenue (Millions)',y</a:t>
            </a:r>
            <a:r>
              <a:rPr lang="en-US" sz="16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Top_10.index, data</a:t>
            </a:r>
            <a:r>
              <a:rPr lang="en-US" sz="16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Top_10, marker </a:t>
            </a:r>
            <a:r>
              <a:rPr lang="en-US" sz="16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'o', color </a:t>
            </a:r>
            <a:r>
              <a:rPr lang="en-US" sz="16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lang="en-US" sz="16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darkblue</a:t>
            </a:r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')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6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plt.grid</a:t>
            </a:r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6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plt.title</a:t>
            </a:r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('Top 10 Highest Revenue Movie Titles')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6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plt.show</a:t>
            </a:r>
            <a:r>
              <a:rPr lang="en-US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CEEFF-17EB-612A-1FBB-40B14A373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4" y="2202426"/>
            <a:ext cx="10247671" cy="4513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42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D392-2BD9-D7F3-8ED8-B16637A6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atinLnBrk="1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i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#Does rating affect revenue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sns.scatterplot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(x</a:t>
            </a:r>
            <a:r>
              <a:rPr lang="en-US" sz="1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Rating',y</a:t>
            </a:r>
            <a:r>
              <a:rPr lang="en-US" sz="1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'Revenue (Millions)', data</a:t>
            </a:r>
            <a:r>
              <a:rPr lang="en-US" sz="1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data)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plt.show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81213-7079-7810-DBB8-F24E12401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1" y="2002672"/>
            <a:ext cx="10426495" cy="4702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06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F859-D7D8-E883-862B-84194ADC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 &amp; RECOMMENDATIONS</a:t>
            </a:r>
            <a:b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893CD-5809-FEA0-4228-016951FD1430}"/>
              </a:ext>
            </a:extLst>
          </p:cNvPr>
          <p:cNvSpPr/>
          <p:nvPr/>
        </p:nvSpPr>
        <p:spPr>
          <a:xfrm>
            <a:off x="558800" y="2319867"/>
            <a:ext cx="11277600" cy="411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B1E5F-5161-DF17-812E-581E6A776DD0}"/>
              </a:ext>
            </a:extLst>
          </p:cNvPr>
          <p:cNvSpPr txBox="1"/>
          <p:nvPr/>
        </p:nvSpPr>
        <p:spPr>
          <a:xfrm>
            <a:off x="680321" y="2556933"/>
            <a:ext cx="111560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the scatterplot, movies that were rated the highest, generated the most </a:t>
            </a:r>
          </a:p>
          <a:p>
            <a:pPr marL="0" marR="0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Films of the top 2 actors that should be looked out for are  “Christopher Nolan” and “Nitesh Tiwan”  because they generated the most revenue.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188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</TotalTime>
  <Words>613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Trebuchet MS</vt:lpstr>
      <vt:lpstr>Berlin</vt:lpstr>
      <vt:lpstr>#show variation btw year had the highest average voting avg_votes_per_yr = data.groupby('Year')['Votes'].mean() plt.figure(figsize = (10,6))   plt.bar(avg_votes_per_yr.index, avg_votes_per_yr.values, color = 'red') plt.xlabel('Year') plt.ylabel('Average Votes') plt.title('Average Votes by Year') plt.grid(True)  plt.show() </vt:lpstr>
      <vt:lpstr>#Graphical display of variation between year and highest average revenue avg_revenue_per_yr = data.groupby('Year')['Revenue (Millions)'].mean() plt.figure(figsize = (10,6))   plt.barh(avg_revenue_per_yr.index, avg_revenue_per_yr.values, color = 'darkblue') plt.xlabel('Average Revenue (Millions)') plt.ylabel('Year') plt.title('Average Revenue (Millions) by Year') plt.grid(True)  plt.show()   </vt:lpstr>
      <vt:lpstr>plt.figure(figsize = (10,6))   top_10_directors.plot(kind = 'bar') plt.xlabel('Director') plt.ylabel('Average Rating') plt.title('Top 10 Directors by Average Rating') plt.xticks(rotation=45, ha = 'right') plt.grid(True)  plt.show() </vt:lpstr>
      <vt:lpstr>sns.barplot(x='Runtime (Minutes)', y=Top10_len.index, data=Top10_len) plt.title('Top 10 Movies by Runtime(Minutes)') plt.show() </vt:lpstr>
      <vt:lpstr>sns.countplot(x='Year', data=data, color = 'darkblue') plt.ylabel('Number of Movies Released') plt.title('Number of Movies Per Year') plt.show() </vt:lpstr>
      <vt:lpstr>sns.barplot(x=Top10_len.index, y='Rating', data=Top10_len, hue='Director', dodge=False) plt.legend(bbox_to_anchor=(1.05,1), loc=2) plt.xlabel('Title') plt.ylabel('Rating') plt.title('Top Movies by Rating') plt.xticks(rotation = 45) plt.grid(True) plt.show() </vt:lpstr>
      <vt:lpstr> sns.lineplot(x='Revenue (Millions)',y=Top_10.index, data=Top_10, marker ='o', color = 'darkblue') plt.grid(True) plt.title('Top 10 Highest Revenue Movie Titles') plt.show() </vt:lpstr>
      <vt:lpstr>#Does rating affect revenue sns.scatterplot(x='Rating',y='Revenue (Millions)', data=data) plt.show() </vt:lpstr>
      <vt:lpstr>ANALYSIS &amp;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#show variation btw year had the highest average voting avg_votes_per_yr = data.groupby('Year')['Votes'].mean() plt.figure(figsize = (10,6))   plt.bar(avg_votes_per_yr.index, avg_votes_per_yr.values, color = 'red') plt.xlabel('Year') plt.ylabel('Average Votes') plt.title('Average Votes by Year') plt.grid(True)  plt.show() </dc:title>
  <dc:creator>HP USER</dc:creator>
  <cp:lastModifiedBy>Nkemjika Omazi</cp:lastModifiedBy>
  <cp:revision>6</cp:revision>
  <dcterms:created xsi:type="dcterms:W3CDTF">2024-04-07T18:08:38Z</dcterms:created>
  <dcterms:modified xsi:type="dcterms:W3CDTF">2024-04-16T20:49:42Z</dcterms:modified>
</cp:coreProperties>
</file>