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>
        <p:scale>
          <a:sx n="62" d="100"/>
          <a:sy n="62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EB0-449B-36AB-E872-E1B250684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13BAD-36BC-0291-40CE-0B4EB428D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35E0-FC5F-B04C-6A94-1AED45FF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71A4-34E6-AE1A-083E-5482A3CA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4A44-837E-7C41-DAB6-27A282A0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5C42-93D0-E9D6-8AD7-6D6A8E86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5E68F-C106-17C5-3A74-B76E0EDA5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42E-9C0F-0AAE-F2A3-161E0D7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FCFA-4E92-1BDD-A2AC-A29C4ECC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C448-E408-9F6F-9D15-AF9D2DB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F81E3-3CBA-DBEC-5F42-50E3A258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BC4A-289C-9B0F-7240-B902C9D1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7C98-443B-65A5-3C33-2C8EA33D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4791-2DA2-A9A3-FFBB-057D1109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2AC8-A78E-D24F-42E0-174B9E2C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9F02-9703-EFCA-904C-4AF6F4B0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9F8F-D09F-837A-0D03-3141675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14FF-7B29-E57E-3D52-272B44A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DE05-E57F-7EE2-EF4B-C548E6F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60E6-2A89-CB1B-BDC6-F56D0627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D608-0685-464E-D13E-4FA95736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3CCAC-1707-66F6-A79C-E77CC513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81E0-25B2-36D7-8536-7B143B38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CBCD-823A-1629-ED6B-3950061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1AE0-90E2-5858-4A4F-ACD76420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A00F-CC2F-B8C2-72A8-D7EBAFAA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6D85-7C26-4851-4CE2-35760C0C9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AA7B7-F752-1B8B-CA8A-9E17C128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C468-DC77-A613-0612-A3ECCBD5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1265-AA77-6F89-1B6A-1BB0083B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19707-053A-7718-C828-56D2557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A29A-FBA6-2C3F-6F54-E9BE2829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B009-3C76-63DE-4154-98007ECF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78023-AED5-C97F-08A4-9BB06D9A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46450-8A7C-F8FB-BA7B-DA13CF3B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F707E-6CE2-8DAA-1C98-444AAFC88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6B97-BCE0-8330-CF64-73C9D2A4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11090-130B-04AE-C89F-373EC5BC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4753A-0F99-9B99-6942-2136203A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F966-13F6-BD58-25AA-718ABB3F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4ABD6-E28D-9326-0A90-37D64721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909B-5B71-E41C-AF4F-CC4A3279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C9E29-47F8-32DC-5F07-A215DFB9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EC1ED-9DA6-9354-9C92-C0DBCCC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BB3EF-CC30-51AA-1CD1-2F7B48D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B0F24-7E3A-6DAA-9EE9-F145B0EF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293D-74F1-8D6D-1DD9-4F46FEF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23C3-B6BC-253A-4AC5-1E859E0C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2ED4-94A3-D4D6-E9FD-D5233ECC0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7585-8FDF-4C2C-A742-EB4BFDE9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DB15C-1CDD-5184-D43F-1CDB079D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02005-4DA3-D5B4-0007-3E1B9A51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CD6-CD4E-C492-96DB-8B3FCA44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70464-08D0-D808-0BFE-E7C44213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6700-E179-F78B-36F4-9530CAEE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5CE7-E5DE-7610-6E13-D1F7C59F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70AFD-9E06-407E-978B-89D385E6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530C-C4AC-AA7D-EA5C-9E495841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FF3C1-B384-D676-687D-5E7D6E4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F7BE-510D-EB34-200D-E2CE84F8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729-C122-549E-E65F-CA66918B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D194E-203C-4636-BFE8-331CE92B1DF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D15E-B03C-409D-A8AC-6E4006340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D298-C475-92A9-C936-4D201290E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AD1C0-D047-4DE3-8F36-EDBEA6D1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F1A5-674E-93F9-30D0-CA64F204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5000" ker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 variation btw year had the highest average voting</a:t>
            </a:r>
            <a:endParaRPr lang="en-US" sz="5000">
              <a:solidFill>
                <a:srgbClr val="FFFFFF"/>
              </a:solidFill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849E989-8016-877C-3645-1C7BF74D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027" y="1871249"/>
            <a:ext cx="6194967" cy="38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03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8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6" y="1396434"/>
            <a:ext cx="3558708" cy="32456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year had the highest average revenue </a:t>
            </a: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4914E4-A574-829F-ED09-F58E79F37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8361" y="583658"/>
            <a:ext cx="7353634" cy="51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396435"/>
            <a:ext cx="3558706" cy="20325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 rating for top 10 directors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476448A1-764B-D4F5-C650-53485DD3E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68" y="150537"/>
            <a:ext cx="8229600" cy="602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4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396435"/>
            <a:ext cx="3558706" cy="20325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10 lengthy movies and runtime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A0EFD0-F8EC-073B-B197-6082928D8B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96" y="308226"/>
            <a:ext cx="7804977" cy="57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41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044294"/>
            <a:ext cx="3006786" cy="2384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many movies were watched in each year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18D514-DC9F-FE05-A81A-7F6BA63E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33564"/>
            <a:ext cx="8551684" cy="5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4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044294"/>
            <a:ext cx="3006786" cy="2384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10 highest rated movie titles and its directors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5B17FB-3C2C-02F4-1344-9CCC1B8A8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38" y="205484"/>
            <a:ext cx="7833579" cy="58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044294"/>
            <a:ext cx="3006786" cy="2384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Top 10 highest revenue movie titles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FCE085-10ED-7883-4B80-5066EC1BF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36" y="321321"/>
            <a:ext cx="7489862" cy="58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044294"/>
            <a:ext cx="3006786" cy="23847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Average rating of movies Year wise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ADB160F-2B64-8AA5-AEB4-3162AB80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184938"/>
            <a:ext cx="8552915" cy="58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8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7E734-97C1-B018-11D9-4226ADBB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" y="1044294"/>
            <a:ext cx="3006786" cy="238470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Does rating affect revenue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7B63211-98D9-A81C-80BA-071334AB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64393"/>
            <a:ext cx="8445560" cy="595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show variation btw year had the highest average voting</vt:lpstr>
      <vt:lpstr>Which year had the highest average revenue </vt:lpstr>
      <vt:lpstr>Average rating for top 10 directors</vt:lpstr>
      <vt:lpstr>Top 10 lengthy movies and runtime</vt:lpstr>
      <vt:lpstr>How many movies were watched in each year</vt:lpstr>
      <vt:lpstr>Top 10 highest rated movie titles and its directors</vt:lpstr>
      <vt:lpstr>Top 10 highest revenue movie titles</vt:lpstr>
      <vt:lpstr>Average rating of movies Year wise</vt:lpstr>
      <vt:lpstr>Does rating affect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Nkemjika Omazi</dc:creator>
  <cp:lastModifiedBy>Nkemjika Omazi</cp:lastModifiedBy>
  <cp:revision>4</cp:revision>
  <dcterms:created xsi:type="dcterms:W3CDTF">2024-06-09T17:17:53Z</dcterms:created>
  <dcterms:modified xsi:type="dcterms:W3CDTF">2024-06-09T21:13:28Z</dcterms:modified>
</cp:coreProperties>
</file>