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1" r:id="rId5"/>
    <p:sldId id="258" r:id="rId6"/>
    <p:sldId id="259" r:id="rId7"/>
    <p:sldId id="265" r:id="rId8"/>
    <p:sldId id="266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8CD87A3-A3E8-45FA-B950-F1634A67A3C3}">
          <p14:sldIdLst>
            <p14:sldId id="256"/>
            <p14:sldId id="263"/>
            <p14:sldId id="260"/>
            <p14:sldId id="261"/>
            <p14:sldId id="258"/>
            <p14:sldId id="259"/>
            <p14:sldId id="265"/>
            <p14:sldId id="266"/>
            <p14:sldId id="264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Listing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600" cy="1143000"/>
          </a:xfrm>
        </p:spPr>
        <p:txBody>
          <a:bodyPr>
            <a:normAutofit/>
          </a:bodyPr>
          <a:lstStyle/>
          <a:p>
            <a:r>
              <a:rPr lang="en-IN" sz="1400" b="0" dirty="0">
                <a:solidFill>
                  <a:schemeClr val="accent2"/>
                </a:solidFill>
                <a:effectLst/>
              </a:rPr>
              <a:t>change model type of the view to </a:t>
            </a:r>
            <a:r>
              <a:rPr lang="en-IN" sz="1400" dirty="0" err="1">
                <a:solidFill>
                  <a:schemeClr val="accent2"/>
                </a:solidFill>
              </a:rPr>
              <a:t>IEnumerable</a:t>
            </a:r>
            <a:r>
              <a:rPr lang="en-IN" sz="1400" dirty="0">
                <a:solidFill>
                  <a:schemeClr val="accent2"/>
                </a:solidFill>
              </a:rPr>
              <a:t>&lt;</a:t>
            </a:r>
            <a:r>
              <a:rPr lang="en-IN" sz="1400" dirty="0" err="1">
                <a:solidFill>
                  <a:schemeClr val="accent2"/>
                </a:solidFill>
              </a:rPr>
              <a:t>ResultItem</a:t>
            </a:r>
            <a:r>
              <a:rPr lang="en-IN" sz="1400" dirty="0">
                <a:solidFill>
                  <a:schemeClr val="accent2"/>
                </a:solidFill>
              </a:rPr>
              <a:t>&gt;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, </a:t>
            </a:r>
            <a:r>
              <a:rPr lang="en-IN" sz="1400" b="0" dirty="0" smtClean="0">
                <a:solidFill>
                  <a:schemeClr val="accent2"/>
                </a:solidFill>
                <a:effectLst/>
              </a:rPr>
              <a:t>the query 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will return collection of result items.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Unexpected Symbol ‘@’ before </a:t>
            </a:r>
            <a:r>
              <a:rPr lang="en-US" sz="1400" dirty="0" err="1" smtClean="0">
                <a:solidFill>
                  <a:schemeClr val="accent2"/>
                </a:solidFill>
              </a:rPr>
              <a:t>foreach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80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Debugged by removing Flower Bracket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55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346" y="4694238"/>
            <a:ext cx="8229600" cy="1143000"/>
          </a:xfrm>
        </p:spPr>
        <p:txBody>
          <a:bodyPr>
            <a:normAutofit/>
          </a:bodyPr>
          <a:lstStyle/>
          <a:p>
            <a:r>
              <a:rPr lang="en-IN" sz="1400" b="0" dirty="0">
                <a:solidFill>
                  <a:schemeClr val="accent2"/>
                </a:solidFill>
                <a:effectLst/>
              </a:rPr>
              <a:t>Instead of Last(), </a:t>
            </a:r>
            <a:r>
              <a:rPr lang="en-IN" sz="1400" b="0" dirty="0" smtClean="0">
                <a:solidFill>
                  <a:schemeClr val="accent2"/>
                </a:solidFill>
                <a:effectLst/>
              </a:rPr>
              <a:t>Used this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:</a:t>
            </a:r>
            <a:br>
              <a:rPr lang="en-IN" sz="1400" b="0" dirty="0">
                <a:solidFill>
                  <a:schemeClr val="accent2"/>
                </a:solidFill>
                <a:effectLst/>
              </a:rPr>
            </a:br>
            <a:r>
              <a:rPr lang="en-IN" sz="1400" dirty="0" err="1">
                <a:solidFill>
                  <a:schemeClr val="accent2"/>
                </a:solidFill>
                <a:effectLst/>
              </a:rPr>
              <a:t>model.OrderByDescending</a:t>
            </a:r>
            <a:r>
              <a:rPr lang="en-IN" sz="1400" dirty="0">
                <a:solidFill>
                  <a:schemeClr val="accent2"/>
                </a:solidFill>
                <a:effectLst/>
              </a:rPr>
              <a:t>(o =&gt; </a:t>
            </a:r>
            <a:r>
              <a:rPr lang="en-IN" sz="1400" dirty="0" err="1">
                <a:solidFill>
                  <a:schemeClr val="accent2"/>
                </a:solidFill>
                <a:effectLst/>
              </a:rPr>
              <a:t>o.Id</a:t>
            </a:r>
            <a:r>
              <a:rPr lang="en-IN" sz="1400" dirty="0">
                <a:solidFill>
                  <a:schemeClr val="accent2"/>
                </a:solidFill>
                <a:effectLst/>
              </a:rPr>
              <a:t>).</a:t>
            </a:r>
            <a:r>
              <a:rPr lang="en-IN" sz="1400" dirty="0" err="1">
                <a:solidFill>
                  <a:schemeClr val="accent2"/>
                </a:solidFill>
                <a:effectLst/>
              </a:rPr>
              <a:t>FirstOrDefault</a:t>
            </a:r>
            <a:r>
              <a:rPr lang="en-IN" sz="1400" dirty="0">
                <a:solidFill>
                  <a:schemeClr val="accent2"/>
                </a:solidFill>
                <a:effectLst/>
              </a:rPr>
              <a:t>();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2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724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400" b="0" dirty="0" smtClean="0">
                <a:solidFill>
                  <a:schemeClr val="accent2"/>
                </a:solidFill>
                <a:effectLst/>
              </a:rPr>
              <a:t> 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 </a:t>
            </a:r>
            <a:r>
              <a:rPr lang="en-IN" sz="1400" dirty="0">
                <a:solidFill>
                  <a:schemeClr val="accent2"/>
                </a:solidFill>
              </a:rPr>
              <a:t>[</a:t>
            </a:r>
            <a:r>
              <a:rPr lang="en-IN" sz="1400" dirty="0" err="1">
                <a:solidFill>
                  <a:schemeClr val="accent2"/>
                </a:solidFill>
              </a:rPr>
              <a:t>ValidateAntiForgeryToken</a:t>
            </a:r>
            <a:r>
              <a:rPr lang="en-IN" sz="1400" dirty="0">
                <a:solidFill>
                  <a:schemeClr val="accent2"/>
                </a:solidFill>
              </a:rPr>
              <a:t>]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 </a:t>
            </a:r>
            <a:r>
              <a:rPr lang="en-IN" sz="1400" b="0" dirty="0" smtClean="0">
                <a:solidFill>
                  <a:schemeClr val="accent2"/>
                </a:solidFill>
                <a:effectLst/>
              </a:rPr>
              <a:t>Error is solved by this step</a:t>
            </a:r>
            <a:br>
              <a:rPr lang="en-IN" sz="1400" b="0" dirty="0" smtClean="0">
                <a:solidFill>
                  <a:schemeClr val="accent2"/>
                </a:solidFill>
                <a:effectLst/>
              </a:rPr>
            </a:br>
            <a:r>
              <a:rPr lang="en-IN" sz="1400" b="0" dirty="0">
                <a:solidFill>
                  <a:schemeClr val="accent2"/>
                </a:solidFill>
                <a:effectLst/>
              </a:rPr>
              <a:t> </a:t>
            </a:r>
            <a:r>
              <a:rPr lang="en-IN" sz="1400" b="0" dirty="0" smtClean="0">
                <a:solidFill>
                  <a:schemeClr val="accent2"/>
                </a:solidFill>
                <a:effectLst/>
              </a:rPr>
              <a:t>  add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 </a:t>
            </a:r>
            <a:r>
              <a:rPr lang="en-IN" sz="1400" dirty="0">
                <a:solidFill>
                  <a:schemeClr val="accent2"/>
                </a:solidFill>
              </a:rPr>
              <a:t>@</a:t>
            </a:r>
            <a:r>
              <a:rPr lang="en-IN" sz="1400" dirty="0" err="1">
                <a:solidFill>
                  <a:schemeClr val="accent2"/>
                </a:solidFill>
              </a:rPr>
              <a:t>Html.AntiForgeryToken</a:t>
            </a:r>
            <a:r>
              <a:rPr lang="en-IN" sz="1400" dirty="0">
                <a:solidFill>
                  <a:schemeClr val="accent2"/>
                </a:solidFill>
              </a:rPr>
              <a:t>()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 in </a:t>
            </a:r>
            <a:r>
              <a:rPr lang="en-IN" sz="1400" b="0" dirty="0" smtClean="0">
                <a:solidFill>
                  <a:schemeClr val="accent2"/>
                </a:solidFill>
                <a:effectLst/>
              </a:rPr>
              <a:t>the  page.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24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400" b="0" dirty="0">
                <a:solidFill>
                  <a:schemeClr val="accent2"/>
                </a:solidFill>
                <a:effectLst/>
              </a:rPr>
              <a:t>Just add a watch with the name:</a:t>
            </a:r>
            <a:br>
              <a:rPr lang="en-IN" sz="1400" b="0" dirty="0">
                <a:solidFill>
                  <a:schemeClr val="accent2"/>
                </a:solidFill>
                <a:effectLst/>
              </a:rPr>
            </a:br>
            <a:r>
              <a:rPr lang="en-IN" sz="1400" b="0" dirty="0">
                <a:solidFill>
                  <a:schemeClr val="accent2"/>
                </a:solidFill>
                <a:effectLst/>
              </a:rPr>
              <a:t>((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System.Data.Entity.Validation.DbEntityValidationException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)$exception).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EntityValidationErrors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/>
            </a:r>
            <a:br>
              <a:rPr lang="en-IN" sz="1400" b="0" dirty="0">
                <a:solidFill>
                  <a:schemeClr val="accent2"/>
                </a:solidFill>
                <a:effectLst/>
              </a:rPr>
            </a:b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87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Check for the NULL Values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72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View was missing and solved by creating </a:t>
            </a:r>
            <a:r>
              <a:rPr lang="en-US" sz="1400" dirty="0" smtClean="0">
                <a:solidFill>
                  <a:schemeClr val="accent2"/>
                </a:solidFill>
              </a:rPr>
              <a:t> the View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72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An optional parameter must be a reference type, a </a:t>
            </a:r>
            <a:r>
              <a:rPr lang="en-US" sz="1400" dirty="0" err="1" smtClean="0">
                <a:solidFill>
                  <a:schemeClr val="accent2"/>
                </a:solidFill>
              </a:rPr>
              <a:t>nullable</a:t>
            </a:r>
            <a:r>
              <a:rPr lang="en-US" sz="1400" dirty="0" smtClean="0">
                <a:solidFill>
                  <a:schemeClr val="accent2"/>
                </a:solidFill>
              </a:rPr>
              <a:t> type or be declared as an optional parameter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855"/>
            <a:ext cx="805008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724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400" b="0" dirty="0" smtClean="0">
                <a:solidFill>
                  <a:schemeClr val="accent2"/>
                </a:solidFill>
                <a:effectLst/>
              </a:rPr>
              <a:t>Solution :</a:t>
            </a:r>
            <a:br>
              <a:rPr lang="en-IN" sz="1400" b="0" dirty="0" smtClean="0">
                <a:solidFill>
                  <a:schemeClr val="accent2"/>
                </a:solidFill>
                <a:effectLst/>
              </a:rPr>
            </a:br>
            <a:r>
              <a:rPr lang="en-IN" sz="1400" b="0" dirty="0" smtClean="0">
                <a:solidFill>
                  <a:schemeClr val="accent2"/>
                </a:solidFill>
                <a:effectLst/>
              </a:rPr>
              <a:t>string 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loggedUserName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 = Session["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LogedUsername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"].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();</a:t>
            </a:r>
            <a:r>
              <a:rPr lang="en-IN" sz="1400" dirty="0">
                <a:solidFill>
                  <a:schemeClr val="accent2"/>
                </a:solidFill>
              </a:rPr>
              <a:t/>
            </a:r>
            <a:br>
              <a:rPr lang="en-IN" sz="1400" dirty="0">
                <a:solidFill>
                  <a:schemeClr val="accent2"/>
                </a:solidFill>
              </a:rPr>
            </a:br>
            <a:r>
              <a:rPr lang="en-IN" sz="1400" b="0" dirty="0" err="1">
                <a:solidFill>
                  <a:schemeClr val="accent2"/>
                </a:solidFill>
                <a:effectLst/>
              </a:rPr>
              <a:t>var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 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userdetail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 = 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dc.faculties.Where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(a =&gt; 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a.F_UserName.Equals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(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loggedUserName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)).</a:t>
            </a:r>
            <a:r>
              <a:rPr lang="en-IN" sz="1400" b="0" dirty="0" err="1">
                <a:solidFill>
                  <a:schemeClr val="accent2"/>
                </a:solidFill>
                <a:effectLst/>
              </a:rPr>
              <a:t>FirstOrDefault</a:t>
            </a:r>
            <a:r>
              <a:rPr lang="en-IN" sz="1400" b="0" dirty="0">
                <a:solidFill>
                  <a:schemeClr val="accent2"/>
                </a:solidFill>
                <a:effectLst/>
              </a:rPr>
              <a:t>();</a:t>
            </a:r>
            <a:endParaRPr lang="en-I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65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Error Listing     </vt:lpstr>
      <vt:lpstr>Debugged by removing Flower Bracket</vt:lpstr>
      <vt:lpstr>Instead of Last(), Used this: model.OrderByDescending(o =&gt; o.Id).FirstOrDefault();</vt:lpstr>
      <vt:lpstr>  [ValidateAntiForgeryToken] Error is solved by this step    add @Html.AntiForgeryToken() in the  page.</vt:lpstr>
      <vt:lpstr>Just add a watch with the name: ((System.Data.Entity.Validation.DbEntityValidationException)$exception).EntityValidationErrors </vt:lpstr>
      <vt:lpstr>Check for the NULL Values</vt:lpstr>
      <vt:lpstr>View was missing and solved by creating  the View</vt:lpstr>
      <vt:lpstr>An optional parameter must be a reference type, a nullable type or be declared as an optional parameter</vt:lpstr>
      <vt:lpstr>Solution : string loggedUserName = Session["LogedUsername"].ToString(); var userdetail = dc.faculties.Where(a =&gt; a.F_UserName.Equals(loggedUserName)).FirstOrDefault();</vt:lpstr>
      <vt:lpstr>change model type of the view to IEnumerable&lt;ResultItem&gt;, the query will return collection of result items.</vt:lpstr>
      <vt:lpstr>Unexpected Symbol ‘@’ before foreach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MSLC</dc:creator>
  <cp:lastModifiedBy>MSLC</cp:lastModifiedBy>
  <cp:revision>13</cp:revision>
  <dcterms:created xsi:type="dcterms:W3CDTF">2006-08-16T00:00:00Z</dcterms:created>
  <dcterms:modified xsi:type="dcterms:W3CDTF">2017-04-25T06:04:29Z</dcterms:modified>
</cp:coreProperties>
</file>