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7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6FB"/>
    <a:srgbClr val="00F683"/>
    <a:srgbClr val="4D2F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75" d="100"/>
          <a:sy n="75" d="100"/>
        </p:scale>
        <p:origin x="653" y="4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4D21F-1AB0-3F70-54B4-B22A98D984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D1B984-38CE-F011-EF59-3D131023A7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6FD11-D4D7-546A-BA03-64391A898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1D8AA-85F3-4DB2-A757-453DD0688F9F}" type="datetimeFigureOut">
              <a:rPr lang="en-GB" smtClean="0"/>
              <a:t>16/10/2024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020D75-9D45-9A2A-3538-28288A18B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6F281-5EFF-5BC6-1AAD-5B8DAC3F8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AAACA-89B5-47CE-9C88-CFC1D26CCD94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3949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3E494-57AE-1A8D-B96A-C18F48E38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F0610C-3EF6-E366-9E97-9DE9CB32AB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E6178-54D0-12C5-09D1-E56DDBCB7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1D8AA-85F3-4DB2-A757-453DD0688F9F}" type="datetimeFigureOut">
              <a:rPr lang="en-GB" smtClean="0"/>
              <a:t>16/10/2024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18DC8-81D7-5185-F349-EC09A2381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FFE08-1DFB-C6DC-DDD6-37F7D68FA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AAACA-89B5-47CE-9C88-CFC1D26CCD94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9971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9E2AFD-C709-FD61-B693-98316E1CFB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19FDE2-3AD0-E563-6D0D-5AE5B7708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F67EC-2CBF-D9EC-F701-87385F3B2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1D8AA-85F3-4DB2-A757-453DD0688F9F}" type="datetimeFigureOut">
              <a:rPr lang="en-GB" smtClean="0"/>
              <a:t>16/10/2024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947EB-5D33-4900-5FC5-68C46F985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5860B-41C2-3459-0B92-D78282D6F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AAACA-89B5-47CE-9C88-CFC1D26CCD94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5034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311C5-B998-5C2F-F4FF-9BD9AEA74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71099-7C59-2276-828D-84185337A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623C9-6E7F-6295-BFC8-78BF4725D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1D8AA-85F3-4DB2-A757-453DD0688F9F}" type="datetimeFigureOut">
              <a:rPr lang="en-GB" smtClean="0"/>
              <a:t>16/10/2024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3144D7-809A-9D4A-EDDB-81DA65290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4D019-E391-B6A7-0D1F-3FFA86EC3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AAACA-89B5-47CE-9C88-CFC1D26CCD94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0529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66D05-4D25-BEDC-6CEE-CB84DA9CC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B6D0CD-68F2-C7FB-F8C2-C0562887F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2D69B-5687-EBB4-ECD3-8DADC6C76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1D8AA-85F3-4DB2-A757-453DD0688F9F}" type="datetimeFigureOut">
              <a:rPr lang="en-GB" smtClean="0"/>
              <a:t>16/10/2024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05C5E-A24D-DECE-6558-460034A2D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0BC196-0DAF-4B8A-0D05-4483A715C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AAACA-89B5-47CE-9C88-CFC1D26CCD94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3297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E9EE1-B892-F6EC-1A5C-D9A92E790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04A79-8E84-A737-D6C9-5CE4144C19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EB55F8-E68C-86A0-2524-FD577BDF38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65BB1F-F518-7009-A0CC-1CB3874D0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1D8AA-85F3-4DB2-A757-453DD0688F9F}" type="datetimeFigureOut">
              <a:rPr lang="en-GB" smtClean="0"/>
              <a:t>16/10/2024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D47ED2-C8EA-1232-0D44-B34563314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711506-4566-5CF1-A9D1-F2A5E36C1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AAACA-89B5-47CE-9C88-CFC1D26CCD94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1558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1D8D8-9924-6C09-D7BB-3F131C1C4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609137-17EE-FF52-A010-5FA54CA6DE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4880F7-CBD6-DD51-66E0-1C139C39C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613D2A-8C1C-4362-0497-381B8CA793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F9C5BF-6AAC-0677-F92F-6D44A897A9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A3FBAF-BB50-596A-9476-EE1C68F6B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1D8AA-85F3-4DB2-A757-453DD0688F9F}" type="datetimeFigureOut">
              <a:rPr lang="en-GB" smtClean="0"/>
              <a:t>16/10/2024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7BF23E-A604-30A8-E69F-D004C4A7B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775E22-6E27-00F5-80F2-6DE864D1C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AAACA-89B5-47CE-9C88-CFC1D26CCD94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3710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43580-4039-C6CE-DC5B-F7DFFD006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B38CD8-0DDA-49DF-EADD-86195013A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1D8AA-85F3-4DB2-A757-453DD0688F9F}" type="datetimeFigureOut">
              <a:rPr lang="en-GB" smtClean="0"/>
              <a:t>16/10/2024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78655C-6A92-D1A9-BB2B-5FE5AC28D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BA6CE6-A8C1-1A33-8591-85995BB4C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AAACA-89B5-47CE-9C88-CFC1D26CCD94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5512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608B53-A975-AF74-E946-B66D8F965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1D8AA-85F3-4DB2-A757-453DD0688F9F}" type="datetimeFigureOut">
              <a:rPr lang="en-GB" smtClean="0"/>
              <a:t>16/10/2024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993031-EC0F-3552-DEA1-BFE47EE38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CBDB68-FF03-43F6-A9C4-7FECF1311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AAACA-89B5-47CE-9C88-CFC1D26CCD94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0801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F97C8-2C2C-31A2-FC39-B8381F323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6A6FD-40AC-F5F5-9A05-A600BC437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BB5F65-CC79-C3DE-7CAF-97662A951F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A5F2ED-E943-91E6-C3F7-B2D7AE33B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1D8AA-85F3-4DB2-A757-453DD0688F9F}" type="datetimeFigureOut">
              <a:rPr lang="en-GB" smtClean="0"/>
              <a:t>16/10/2024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9BA325-A86D-4B25-F00D-3E0ACAA17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EE1B5F-A056-F44F-5614-C83411DE4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AAACA-89B5-47CE-9C88-CFC1D26CCD94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6898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E0178-34F9-291D-395B-93A868024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DE3C35-0898-1715-1ADC-E3D833262D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5F4043-3D44-00C9-3FDB-39EEE32EF7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E01214-1D22-221B-AC77-9588D99D7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1D8AA-85F3-4DB2-A757-453DD0688F9F}" type="datetimeFigureOut">
              <a:rPr lang="en-GB" smtClean="0"/>
              <a:t>16/10/2024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0A895E-A83F-91F9-725F-51EF4182B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A72833-6C19-3969-72D2-672FC99FE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AAACA-89B5-47CE-9C88-CFC1D26CCD94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4220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F07BF7-39B3-D1D7-EE9D-A70472C6B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4B9F52-DF31-D026-538A-3EDEEA4F42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25D95-5B16-6DD5-1270-24BA6E773A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1D8AA-85F3-4DB2-A757-453DD0688F9F}" type="datetimeFigureOut">
              <a:rPr lang="en-GB" smtClean="0"/>
              <a:t>16/10/2024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1D03F4-5CCA-1538-BCFD-3AACFC6E00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0831F-AE77-16B6-D4B7-637C80CAEC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AAACA-89B5-47CE-9C88-CFC1D26CCD94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798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tags" Target="../tags/tag26.xml"/><Relationship Id="rId117" Type="http://schemas.openxmlformats.org/officeDocument/2006/relationships/tags" Target="../tags/tag117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84" Type="http://schemas.openxmlformats.org/officeDocument/2006/relationships/tags" Target="../tags/tag84.xml"/><Relationship Id="rId89" Type="http://schemas.openxmlformats.org/officeDocument/2006/relationships/tags" Target="../tags/tag89.xml"/><Relationship Id="rId112" Type="http://schemas.openxmlformats.org/officeDocument/2006/relationships/tags" Target="../tags/tag112.xml"/><Relationship Id="rId16" Type="http://schemas.openxmlformats.org/officeDocument/2006/relationships/tags" Target="../tags/tag16.xml"/><Relationship Id="rId107" Type="http://schemas.openxmlformats.org/officeDocument/2006/relationships/tags" Target="../tags/tag107.xml"/><Relationship Id="rId11" Type="http://schemas.openxmlformats.org/officeDocument/2006/relationships/tags" Target="../tags/tag11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74" Type="http://schemas.openxmlformats.org/officeDocument/2006/relationships/tags" Target="../tags/tag74.xml"/><Relationship Id="rId79" Type="http://schemas.openxmlformats.org/officeDocument/2006/relationships/tags" Target="../tags/tag79.xml"/><Relationship Id="rId102" Type="http://schemas.openxmlformats.org/officeDocument/2006/relationships/tags" Target="../tags/tag102.xml"/><Relationship Id="rId123" Type="http://schemas.openxmlformats.org/officeDocument/2006/relationships/tags" Target="../tags/tag123.xml"/><Relationship Id="rId5" Type="http://schemas.openxmlformats.org/officeDocument/2006/relationships/tags" Target="../tags/tag5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90" Type="http://schemas.openxmlformats.org/officeDocument/2006/relationships/tags" Target="../tags/tag90.xml"/><Relationship Id="rId95" Type="http://schemas.openxmlformats.org/officeDocument/2006/relationships/tags" Target="../tags/tag95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77" Type="http://schemas.openxmlformats.org/officeDocument/2006/relationships/tags" Target="../tags/tag77.xml"/><Relationship Id="rId100" Type="http://schemas.openxmlformats.org/officeDocument/2006/relationships/tags" Target="../tags/tag100.xml"/><Relationship Id="rId105" Type="http://schemas.openxmlformats.org/officeDocument/2006/relationships/tags" Target="../tags/tag105.xml"/><Relationship Id="rId113" Type="http://schemas.openxmlformats.org/officeDocument/2006/relationships/tags" Target="../tags/tag113.xml"/><Relationship Id="rId118" Type="http://schemas.openxmlformats.org/officeDocument/2006/relationships/tags" Target="../tags/tag118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80" Type="http://schemas.openxmlformats.org/officeDocument/2006/relationships/tags" Target="../tags/tag80.xml"/><Relationship Id="rId85" Type="http://schemas.openxmlformats.org/officeDocument/2006/relationships/tags" Target="../tags/tag85.xml"/><Relationship Id="rId93" Type="http://schemas.openxmlformats.org/officeDocument/2006/relationships/tags" Target="../tags/tag93.xml"/><Relationship Id="rId98" Type="http://schemas.openxmlformats.org/officeDocument/2006/relationships/tags" Target="../tags/tag98.xml"/><Relationship Id="rId121" Type="http://schemas.openxmlformats.org/officeDocument/2006/relationships/tags" Target="../tags/tag121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103" Type="http://schemas.openxmlformats.org/officeDocument/2006/relationships/tags" Target="../tags/tag103.xml"/><Relationship Id="rId108" Type="http://schemas.openxmlformats.org/officeDocument/2006/relationships/tags" Target="../tags/tag108.xml"/><Relationship Id="rId116" Type="http://schemas.openxmlformats.org/officeDocument/2006/relationships/tags" Target="../tags/tag116.xml"/><Relationship Id="rId124" Type="http://schemas.openxmlformats.org/officeDocument/2006/relationships/slideLayout" Target="../slideLayouts/slideLayout7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83" Type="http://schemas.openxmlformats.org/officeDocument/2006/relationships/tags" Target="../tags/tag83.xml"/><Relationship Id="rId88" Type="http://schemas.openxmlformats.org/officeDocument/2006/relationships/tags" Target="../tags/tag88.xml"/><Relationship Id="rId91" Type="http://schemas.openxmlformats.org/officeDocument/2006/relationships/tags" Target="../tags/tag91.xml"/><Relationship Id="rId96" Type="http://schemas.openxmlformats.org/officeDocument/2006/relationships/tags" Target="../tags/tag96.xml"/><Relationship Id="rId111" Type="http://schemas.openxmlformats.org/officeDocument/2006/relationships/tags" Target="../tags/tag111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6" Type="http://schemas.openxmlformats.org/officeDocument/2006/relationships/tags" Target="../tags/tag106.xml"/><Relationship Id="rId114" Type="http://schemas.openxmlformats.org/officeDocument/2006/relationships/tags" Target="../tags/tag114.xml"/><Relationship Id="rId119" Type="http://schemas.openxmlformats.org/officeDocument/2006/relationships/tags" Target="../tags/tag119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81" Type="http://schemas.openxmlformats.org/officeDocument/2006/relationships/tags" Target="../tags/tag81.xml"/><Relationship Id="rId86" Type="http://schemas.openxmlformats.org/officeDocument/2006/relationships/tags" Target="../tags/tag86.xml"/><Relationship Id="rId94" Type="http://schemas.openxmlformats.org/officeDocument/2006/relationships/tags" Target="../tags/tag94.xml"/><Relationship Id="rId99" Type="http://schemas.openxmlformats.org/officeDocument/2006/relationships/tags" Target="../tags/tag99.xml"/><Relationship Id="rId101" Type="http://schemas.openxmlformats.org/officeDocument/2006/relationships/tags" Target="../tags/tag101.xml"/><Relationship Id="rId122" Type="http://schemas.openxmlformats.org/officeDocument/2006/relationships/tags" Target="../tags/tag122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109" Type="http://schemas.openxmlformats.org/officeDocument/2006/relationships/tags" Target="../tags/tag109.xml"/><Relationship Id="rId34" Type="http://schemas.openxmlformats.org/officeDocument/2006/relationships/tags" Target="../tags/tag34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6" Type="http://schemas.openxmlformats.org/officeDocument/2006/relationships/tags" Target="../tags/tag76.xml"/><Relationship Id="rId97" Type="http://schemas.openxmlformats.org/officeDocument/2006/relationships/tags" Target="../tags/tag97.xml"/><Relationship Id="rId104" Type="http://schemas.openxmlformats.org/officeDocument/2006/relationships/tags" Target="../tags/tag104.xml"/><Relationship Id="rId120" Type="http://schemas.openxmlformats.org/officeDocument/2006/relationships/tags" Target="../tags/tag120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92" Type="http://schemas.openxmlformats.org/officeDocument/2006/relationships/tags" Target="../tags/tag92.xml"/><Relationship Id="rId2" Type="http://schemas.openxmlformats.org/officeDocument/2006/relationships/tags" Target="../tags/tag2.xml"/><Relationship Id="rId29" Type="http://schemas.openxmlformats.org/officeDocument/2006/relationships/tags" Target="../tags/tag29.xml"/><Relationship Id="rId24" Type="http://schemas.openxmlformats.org/officeDocument/2006/relationships/tags" Target="../tags/tag24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66" Type="http://schemas.openxmlformats.org/officeDocument/2006/relationships/tags" Target="../tags/tag66.xml"/><Relationship Id="rId87" Type="http://schemas.openxmlformats.org/officeDocument/2006/relationships/tags" Target="../tags/tag87.xml"/><Relationship Id="rId110" Type="http://schemas.openxmlformats.org/officeDocument/2006/relationships/tags" Target="../tags/tag110.xml"/><Relationship Id="rId115" Type="http://schemas.openxmlformats.org/officeDocument/2006/relationships/tags" Target="../tags/tag1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6" name="OTLSHAPE_M_333e1b8c1dfb43ee9a0ce7e57831bf0b_Connector1">
            <a:extLst>
              <a:ext uri="{FF2B5EF4-FFF2-40B4-BE49-F238E27FC236}">
                <a16:creationId xmlns:a16="http://schemas.microsoft.com/office/drawing/2014/main" id="{37A04705-D70A-4F9F-9B45-83FFD3CDB616}"/>
              </a:ext>
            </a:extLst>
          </p:cNvPr>
          <p:cNvCxnSpPr>
            <a:cxnSpLocks/>
            <a:endCxn id="189" idx="0"/>
          </p:cNvCxnSpPr>
          <p:nvPr>
            <p:custDataLst>
              <p:tags r:id="rId2"/>
            </p:custDataLst>
          </p:nvPr>
        </p:nvCxnSpPr>
        <p:spPr>
          <a:xfrm>
            <a:off x="10067706" y="3646366"/>
            <a:ext cx="1465" cy="2536426"/>
          </a:xfrm>
          <a:prstGeom prst="line">
            <a:avLst/>
          </a:prstGeom>
          <a:ln w="9525" cap="flat" cmpd="sng" algn="ctr">
            <a:solidFill>
              <a:srgbClr val="248232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OTLSHAPE_M_54e5ddcf81ec45a798f665e8d4304ecb_Connector1">
            <a:extLst>
              <a:ext uri="{FF2B5EF4-FFF2-40B4-BE49-F238E27FC236}">
                <a16:creationId xmlns:a16="http://schemas.microsoft.com/office/drawing/2014/main" id="{EA2B5761-FE83-5321-7520-2B1741B48850}"/>
              </a:ext>
            </a:extLst>
          </p:cNvPr>
          <p:cNvCxnSpPr/>
          <p:nvPr>
            <p:custDataLst>
              <p:tags r:id="rId3"/>
            </p:custDataLst>
          </p:nvPr>
        </p:nvCxnSpPr>
        <p:spPr>
          <a:xfrm>
            <a:off x="853402" y="2359382"/>
            <a:ext cx="0" cy="905320"/>
          </a:xfrm>
          <a:prstGeom prst="line">
            <a:avLst/>
          </a:prstGeom>
          <a:ln w="9525" cap="flat" cmpd="sng" algn="ctr">
            <a:solidFill>
              <a:srgbClr val="248232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OTLSHAPE_M_435c3c587dc14c6b89dba783a5f69d05_Connector1">
            <a:extLst>
              <a:ext uri="{FF2B5EF4-FFF2-40B4-BE49-F238E27FC236}">
                <a16:creationId xmlns:a16="http://schemas.microsoft.com/office/drawing/2014/main" id="{F405690A-A2FE-123A-A9A3-DAC714CBBE04}"/>
              </a:ext>
            </a:extLst>
          </p:cNvPr>
          <p:cNvCxnSpPr>
            <a:cxnSpLocks/>
          </p:cNvCxnSpPr>
          <p:nvPr>
            <p:custDataLst>
              <p:tags r:id="rId4"/>
            </p:custDataLst>
          </p:nvPr>
        </p:nvCxnSpPr>
        <p:spPr>
          <a:xfrm>
            <a:off x="4185965" y="2506232"/>
            <a:ext cx="0" cy="758470"/>
          </a:xfrm>
          <a:prstGeom prst="line">
            <a:avLst/>
          </a:prstGeom>
          <a:ln w="9525" cap="flat" cmpd="sng" algn="ctr">
            <a:solidFill>
              <a:srgbClr val="1B263B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OTLSHAPE_M_4e91bb8943a74b158301cc7d87738766_Connector1">
            <a:extLst>
              <a:ext uri="{FF2B5EF4-FFF2-40B4-BE49-F238E27FC236}">
                <a16:creationId xmlns:a16="http://schemas.microsoft.com/office/drawing/2014/main" id="{491E828E-DF06-A9DE-A6AC-4CCE35BA7754}"/>
              </a:ext>
            </a:extLst>
          </p:cNvPr>
          <p:cNvCxnSpPr>
            <a:cxnSpLocks/>
          </p:cNvCxnSpPr>
          <p:nvPr>
            <p:custDataLst>
              <p:tags r:id="rId5"/>
            </p:custDataLst>
          </p:nvPr>
        </p:nvCxnSpPr>
        <p:spPr>
          <a:xfrm>
            <a:off x="202301" y="1531620"/>
            <a:ext cx="7100" cy="1733082"/>
          </a:xfrm>
          <a:prstGeom prst="line">
            <a:avLst/>
          </a:prstGeom>
          <a:ln w="9525" cap="flat" cmpd="sng" algn="ctr">
            <a:solidFill>
              <a:srgbClr val="1B263B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TLSHAPE_TB_00000000000000000000000000000000_ScaleContainer">
            <a:extLst>
              <a:ext uri="{FF2B5EF4-FFF2-40B4-BE49-F238E27FC236}">
                <a16:creationId xmlns:a16="http://schemas.microsoft.com/office/drawing/2014/main" id="{37BCDBC1-06A3-41EF-48F8-EAB82F889F2D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202301" y="3245614"/>
            <a:ext cx="11723897" cy="272208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00F683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8" name="OTLSHAPE_TB_00000000000000000000000000000000_MiddleScaleContainer">
            <a:extLst>
              <a:ext uri="{FF2B5EF4-FFF2-40B4-BE49-F238E27FC236}">
                <a16:creationId xmlns:a16="http://schemas.microsoft.com/office/drawing/2014/main" id="{DD0ADBFD-4121-96E5-21D8-60B9888EC10E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202301" y="3456725"/>
            <a:ext cx="11723891" cy="199660"/>
          </a:xfrm>
          <a:prstGeom prst="rect">
            <a:avLst/>
          </a:prstGeom>
          <a:solidFill>
            <a:srgbClr val="0006FB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1" name="OTLSHAPE_TB_00000000000000000000000000000000_ElapsedTime">
            <a:extLst>
              <a:ext uri="{FF2B5EF4-FFF2-40B4-BE49-F238E27FC236}">
                <a16:creationId xmlns:a16="http://schemas.microsoft.com/office/drawing/2014/main" id="{C0B676D2-E36C-ACD1-F8BE-0BC54E024F04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202300" y="3264702"/>
            <a:ext cx="11517752" cy="384048"/>
          </a:xfrm>
          <a:prstGeom prst="rect">
            <a:avLst/>
          </a:prstGeom>
          <a:solidFill>
            <a:schemeClr val="dk1">
              <a:alpha val="30196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OTLSHAPE_TB_00000000000000000000000000000000_TimescaleInterval1">
            <a:extLst>
              <a:ext uri="{FF2B5EF4-FFF2-40B4-BE49-F238E27FC236}">
                <a16:creationId xmlns:a16="http://schemas.microsoft.com/office/drawing/2014/main" id="{DF77B165-66FA-7904-15CE-FA7F5212FB16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265801" y="3270883"/>
            <a:ext cx="288541" cy="17051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100" b="1" spc="-14" dirty="0">
                <a:solidFill>
                  <a:srgbClr val="E0E1DD"/>
                </a:solidFill>
                <a:latin typeface="Calibri" panose="020F0502020204030204" pitchFamily="34" charset="0"/>
              </a:rPr>
              <a:t>2020</a:t>
            </a:r>
          </a:p>
        </p:txBody>
      </p:sp>
      <p:sp>
        <p:nvSpPr>
          <p:cNvPr id="10" name="OTLSHAPE_TB_00000000000000000000000000000000_TimescaleInterval3">
            <a:extLst>
              <a:ext uri="{FF2B5EF4-FFF2-40B4-BE49-F238E27FC236}">
                <a16:creationId xmlns:a16="http://schemas.microsoft.com/office/drawing/2014/main" id="{02643D0E-1AD7-FE40-F3F1-38ED875C5C2E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2252848" y="3270883"/>
            <a:ext cx="288541" cy="17051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100" b="1" spc="-14" dirty="0">
                <a:solidFill>
                  <a:srgbClr val="E0E1DD"/>
                </a:solidFill>
                <a:latin typeface="Calibri" panose="020F0502020204030204" pitchFamily="34" charset="0"/>
              </a:rPr>
              <a:t>2021</a:t>
            </a:r>
          </a:p>
        </p:txBody>
      </p:sp>
      <p:sp>
        <p:nvSpPr>
          <p:cNvPr id="12" name="OTLSHAPE_TB_00000000000000000000000000000000_TimescaleInterval5">
            <a:extLst>
              <a:ext uri="{FF2B5EF4-FFF2-40B4-BE49-F238E27FC236}">
                <a16:creationId xmlns:a16="http://schemas.microsoft.com/office/drawing/2014/main" id="{B26FFA4D-21B4-8F9A-D7F3-429BF97A464B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4444676" y="3270883"/>
            <a:ext cx="288541" cy="17051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100" b="1" spc="-14" dirty="0">
                <a:solidFill>
                  <a:srgbClr val="E0E1DD"/>
                </a:solidFill>
                <a:latin typeface="Calibri" panose="020F0502020204030204" pitchFamily="34" charset="0"/>
              </a:rPr>
              <a:t>2022</a:t>
            </a:r>
          </a:p>
        </p:txBody>
      </p:sp>
      <p:sp>
        <p:nvSpPr>
          <p:cNvPr id="15" name="OTLSHAPE_TB_00000000000000000000000000000000_TimescaleInterval8">
            <a:extLst>
              <a:ext uri="{FF2B5EF4-FFF2-40B4-BE49-F238E27FC236}">
                <a16:creationId xmlns:a16="http://schemas.microsoft.com/office/drawing/2014/main" id="{E3D97E58-DF40-47D5-AFD7-06617D4AE6F6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5324497" y="3270883"/>
            <a:ext cx="288541" cy="17051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100" b="1" spc="-14" dirty="0">
                <a:solidFill>
                  <a:srgbClr val="E0E1DD"/>
                </a:solidFill>
                <a:latin typeface="Calibri" panose="020F0502020204030204" pitchFamily="34" charset="0"/>
              </a:rPr>
              <a:t>2023</a:t>
            </a:r>
          </a:p>
        </p:txBody>
      </p:sp>
      <p:sp>
        <p:nvSpPr>
          <p:cNvPr id="17" name="OTLSHAPE_TB_00000000000000000000000000000000_TimescaleInterval10">
            <a:extLst>
              <a:ext uri="{FF2B5EF4-FFF2-40B4-BE49-F238E27FC236}">
                <a16:creationId xmlns:a16="http://schemas.microsoft.com/office/drawing/2014/main" id="{0C00D917-CB33-603A-B182-A9207BCA8658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8651705" y="3270883"/>
            <a:ext cx="288541" cy="17051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100" b="1" spc="-14" dirty="0">
                <a:solidFill>
                  <a:srgbClr val="E0E1DD"/>
                </a:solidFill>
                <a:latin typeface="Calibri" panose="020F0502020204030204" pitchFamily="34" charset="0"/>
              </a:rPr>
              <a:t>2024</a:t>
            </a:r>
          </a:p>
        </p:txBody>
      </p:sp>
      <p:sp>
        <p:nvSpPr>
          <p:cNvPr id="70" name="OTLSHAPE_TB_00000000000000000000000000000000_MiddleTimescaleInterval1">
            <a:extLst>
              <a:ext uri="{FF2B5EF4-FFF2-40B4-BE49-F238E27FC236}">
                <a16:creationId xmlns:a16="http://schemas.microsoft.com/office/drawing/2014/main" id="{7D151781-7BD8-4432-129F-36EE98DEFD9F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265801" y="3462906"/>
            <a:ext cx="205184" cy="17051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100" b="1" spc="-18" dirty="0">
                <a:solidFill>
                  <a:srgbClr val="E0E1DD"/>
                </a:solidFill>
                <a:latin typeface="Calibri" panose="020F0502020204030204" pitchFamily="34" charset="0"/>
              </a:rPr>
              <a:t>Jul</a:t>
            </a:r>
          </a:p>
        </p:txBody>
      </p:sp>
      <p:sp>
        <p:nvSpPr>
          <p:cNvPr id="71" name="OTLSHAPE_TB_00000000000000000000000000000000_MiddleTimescaleInterval2">
            <a:extLst>
              <a:ext uri="{FF2B5EF4-FFF2-40B4-BE49-F238E27FC236}">
                <a16:creationId xmlns:a16="http://schemas.microsoft.com/office/drawing/2014/main" id="{3E04F082-1C2B-4EF8-C0B9-EE1DAF33E901}"/>
              </a:ext>
            </a:extLst>
          </p:cNvPr>
          <p:cNvSpPr txBox="1"/>
          <p:nvPr>
            <p:custDataLst>
              <p:tags r:id="rId15"/>
            </p:custDataLst>
          </p:nvPr>
        </p:nvSpPr>
        <p:spPr>
          <a:xfrm>
            <a:off x="753228" y="3447559"/>
            <a:ext cx="227626" cy="17051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100" b="1" spc="-12" dirty="0">
                <a:solidFill>
                  <a:srgbClr val="E0E1DD"/>
                </a:solidFill>
                <a:latin typeface="Calibri" panose="020F0502020204030204" pitchFamily="34" charset="0"/>
              </a:rPr>
              <a:t>Aug</a:t>
            </a:r>
          </a:p>
        </p:txBody>
      </p:sp>
      <p:sp>
        <p:nvSpPr>
          <p:cNvPr id="72" name="OTLSHAPE_TB_00000000000000000000000000000000_MiddleTimescaleInterval3">
            <a:extLst>
              <a:ext uri="{FF2B5EF4-FFF2-40B4-BE49-F238E27FC236}">
                <a16:creationId xmlns:a16="http://schemas.microsoft.com/office/drawing/2014/main" id="{30ACF2D5-2D5D-A6BE-4262-050DA8D71A03}"/>
              </a:ext>
            </a:extLst>
          </p:cNvPr>
          <p:cNvSpPr txBox="1"/>
          <p:nvPr>
            <p:custDataLst>
              <p:tags r:id="rId16"/>
            </p:custDataLst>
          </p:nvPr>
        </p:nvSpPr>
        <p:spPr>
          <a:xfrm>
            <a:off x="1733655" y="3462906"/>
            <a:ext cx="197170" cy="17051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100" b="1" spc="-12" dirty="0">
                <a:solidFill>
                  <a:srgbClr val="E0E1DD"/>
                </a:solidFill>
                <a:latin typeface="Calibri" panose="020F0502020204030204" pitchFamily="34" charset="0"/>
              </a:rPr>
              <a:t>Nov</a:t>
            </a:r>
          </a:p>
        </p:txBody>
      </p:sp>
      <p:sp>
        <p:nvSpPr>
          <p:cNvPr id="73" name="OTLSHAPE_TB_00000000000000000000000000000000_MiddleTimescaleInterval4">
            <a:extLst>
              <a:ext uri="{FF2B5EF4-FFF2-40B4-BE49-F238E27FC236}">
                <a16:creationId xmlns:a16="http://schemas.microsoft.com/office/drawing/2014/main" id="{87B9DE90-BC04-EEA6-E002-57478074733E}"/>
              </a:ext>
            </a:extLst>
          </p:cNvPr>
          <p:cNvSpPr txBox="1"/>
          <p:nvPr>
            <p:custDataLst>
              <p:tags r:id="rId17"/>
            </p:custDataLst>
          </p:nvPr>
        </p:nvSpPr>
        <p:spPr>
          <a:xfrm>
            <a:off x="3416272" y="3462906"/>
            <a:ext cx="209994" cy="17051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100" b="1" spc="-10" dirty="0">
                <a:solidFill>
                  <a:srgbClr val="E0E1DD"/>
                </a:solidFill>
                <a:latin typeface="Calibri" panose="020F0502020204030204" pitchFamily="34" charset="0"/>
              </a:rPr>
              <a:t>Jun</a:t>
            </a:r>
          </a:p>
        </p:txBody>
      </p:sp>
      <p:sp>
        <p:nvSpPr>
          <p:cNvPr id="75" name="OTLSHAPE_TB_00000000000000000000000000000000_MiddleTimescaleInterval6">
            <a:extLst>
              <a:ext uri="{FF2B5EF4-FFF2-40B4-BE49-F238E27FC236}">
                <a16:creationId xmlns:a16="http://schemas.microsoft.com/office/drawing/2014/main" id="{7BF5E699-D094-5E29-4204-A4AF2E23C974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4907736" y="3462906"/>
            <a:ext cx="216406" cy="17051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100" b="1" spc="-12" dirty="0">
                <a:solidFill>
                  <a:srgbClr val="E0E1DD"/>
                </a:solidFill>
                <a:latin typeface="Calibri" panose="020F0502020204030204" pitchFamily="34" charset="0"/>
              </a:rPr>
              <a:t>Mar</a:t>
            </a:r>
          </a:p>
        </p:txBody>
      </p:sp>
      <p:sp>
        <p:nvSpPr>
          <p:cNvPr id="76" name="OTLSHAPE_TB_00000000000000000000000000000000_MiddleTimescaleInterval7">
            <a:extLst>
              <a:ext uri="{FF2B5EF4-FFF2-40B4-BE49-F238E27FC236}">
                <a16:creationId xmlns:a16="http://schemas.microsoft.com/office/drawing/2014/main" id="{FF2A8848-C487-ECA7-B05F-80F24CCAD9F2}"/>
              </a:ext>
            </a:extLst>
          </p:cNvPr>
          <p:cNvSpPr txBox="1"/>
          <p:nvPr>
            <p:custDataLst>
              <p:tags r:id="rId19"/>
            </p:custDataLst>
          </p:nvPr>
        </p:nvSpPr>
        <p:spPr>
          <a:xfrm>
            <a:off x="4083373" y="3462906"/>
            <a:ext cx="205184" cy="17051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100" b="1" spc="-18" dirty="0">
                <a:solidFill>
                  <a:srgbClr val="E0E1DD"/>
                </a:solidFill>
                <a:latin typeface="Calibri" panose="020F0502020204030204" pitchFamily="34" charset="0"/>
              </a:rPr>
              <a:t>Oct</a:t>
            </a:r>
          </a:p>
        </p:txBody>
      </p:sp>
      <p:sp>
        <p:nvSpPr>
          <p:cNvPr id="104" name="OTLSHAPE_TB_00000000000000000000000000000000_MiddleTimescaleInterval8">
            <a:extLst>
              <a:ext uri="{FF2B5EF4-FFF2-40B4-BE49-F238E27FC236}">
                <a16:creationId xmlns:a16="http://schemas.microsoft.com/office/drawing/2014/main" id="{87137CCD-E1DA-A6C0-751D-3F079C0824A7}"/>
              </a:ext>
            </a:extLst>
          </p:cNvPr>
          <p:cNvSpPr txBox="1"/>
          <p:nvPr>
            <p:custDataLst>
              <p:tags r:id="rId20"/>
            </p:custDataLst>
          </p:nvPr>
        </p:nvSpPr>
        <p:spPr>
          <a:xfrm>
            <a:off x="6893750" y="3447666"/>
            <a:ext cx="227626" cy="17051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100" b="1" spc="-12" dirty="0">
                <a:solidFill>
                  <a:srgbClr val="E0E1DD"/>
                </a:solidFill>
                <a:latin typeface="Calibri" panose="020F0502020204030204" pitchFamily="34" charset="0"/>
              </a:rPr>
              <a:t>Aug</a:t>
            </a:r>
          </a:p>
        </p:txBody>
      </p:sp>
      <p:sp>
        <p:nvSpPr>
          <p:cNvPr id="105" name="OTLSHAPE_TB_00000000000000000000000000000000_MiddleTimescaleInterval9">
            <a:extLst>
              <a:ext uri="{FF2B5EF4-FFF2-40B4-BE49-F238E27FC236}">
                <a16:creationId xmlns:a16="http://schemas.microsoft.com/office/drawing/2014/main" id="{366105DF-B581-80CB-EA0F-77F211A1C50F}"/>
              </a:ext>
            </a:extLst>
          </p:cNvPr>
          <p:cNvSpPr txBox="1"/>
          <p:nvPr>
            <p:custDataLst>
              <p:tags r:id="rId21"/>
            </p:custDataLst>
          </p:nvPr>
        </p:nvSpPr>
        <p:spPr>
          <a:xfrm>
            <a:off x="8667806" y="3462906"/>
            <a:ext cx="197170" cy="17051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100" b="1" spc="-12" dirty="0">
                <a:solidFill>
                  <a:srgbClr val="E0E1DD"/>
                </a:solidFill>
                <a:latin typeface="Calibri" panose="020F0502020204030204" pitchFamily="34" charset="0"/>
              </a:rPr>
              <a:t>Jan</a:t>
            </a:r>
          </a:p>
        </p:txBody>
      </p:sp>
      <p:sp>
        <p:nvSpPr>
          <p:cNvPr id="106" name="OTLSHAPE_TB_00000000000000000000000000000000_MiddleTimescaleInterval10">
            <a:extLst>
              <a:ext uri="{FF2B5EF4-FFF2-40B4-BE49-F238E27FC236}">
                <a16:creationId xmlns:a16="http://schemas.microsoft.com/office/drawing/2014/main" id="{5353A876-D066-14B5-C72B-676010C402B8}"/>
              </a:ext>
            </a:extLst>
          </p:cNvPr>
          <p:cNvSpPr txBox="1"/>
          <p:nvPr>
            <p:custDataLst>
              <p:tags r:id="rId22"/>
            </p:custDataLst>
          </p:nvPr>
        </p:nvSpPr>
        <p:spPr>
          <a:xfrm>
            <a:off x="9954183" y="3462906"/>
            <a:ext cx="209994" cy="17051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100" b="1" spc="-10" dirty="0">
                <a:solidFill>
                  <a:srgbClr val="E0E1DD"/>
                </a:solidFill>
                <a:latin typeface="Calibri" panose="020F0502020204030204" pitchFamily="34" charset="0"/>
              </a:rPr>
              <a:t>Mar</a:t>
            </a:r>
          </a:p>
        </p:txBody>
      </p:sp>
      <p:sp>
        <p:nvSpPr>
          <p:cNvPr id="24" name="OTLSHAPE_M_5ac3166b54ac410e90508023891748db_Shape">
            <a:extLst>
              <a:ext uri="{FF2B5EF4-FFF2-40B4-BE49-F238E27FC236}">
                <a16:creationId xmlns:a16="http://schemas.microsoft.com/office/drawing/2014/main" id="{E9987464-1D92-6DB4-4959-0E8217A660BF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>
            <a:off x="126043" y="1422304"/>
            <a:ext cx="152400" cy="177800"/>
          </a:xfrm>
          <a:prstGeom prst="diamond">
            <a:avLst/>
          </a:prstGeom>
          <a:solidFill>
            <a:srgbClr val="00F683"/>
          </a:solidFill>
          <a:ln w="1270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TLSHAPE_M_4e91bb8943a74b158301cc7d87738766_Title">
            <a:extLst>
              <a:ext uri="{FF2B5EF4-FFF2-40B4-BE49-F238E27FC236}">
                <a16:creationId xmlns:a16="http://schemas.microsoft.com/office/drawing/2014/main" id="{F6528C7F-171E-EA51-BE42-DF35DD3D3161}"/>
              </a:ext>
            </a:extLst>
          </p:cNvPr>
          <p:cNvSpPr txBox="1"/>
          <p:nvPr>
            <p:custDataLst>
              <p:tags r:id="rId24"/>
            </p:custDataLst>
          </p:nvPr>
        </p:nvSpPr>
        <p:spPr>
          <a:xfrm>
            <a:off x="368151" y="1481237"/>
            <a:ext cx="18415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200" b="1" spc="-4" dirty="0">
                <a:solidFill>
                  <a:schemeClr val="dk1"/>
                </a:solidFill>
                <a:latin typeface="Calibri" panose="020F0502020204030204" pitchFamily="34" charset="0"/>
              </a:rPr>
              <a:t>GPorTuguese-2</a:t>
            </a:r>
          </a:p>
        </p:txBody>
      </p:sp>
      <p:sp>
        <p:nvSpPr>
          <p:cNvPr id="35" name="OTLSHAPE_M_4e91bb8943a74b158301cc7d87738766_Date">
            <a:extLst>
              <a:ext uri="{FF2B5EF4-FFF2-40B4-BE49-F238E27FC236}">
                <a16:creationId xmlns:a16="http://schemas.microsoft.com/office/drawing/2014/main" id="{B94A074D-80F0-6B1F-9A15-62E05F0EA80F}"/>
              </a:ext>
            </a:extLst>
          </p:cNvPr>
          <p:cNvSpPr txBox="1"/>
          <p:nvPr>
            <p:custDataLst>
              <p:tags r:id="rId25"/>
            </p:custDataLst>
          </p:nvPr>
        </p:nvSpPr>
        <p:spPr>
          <a:xfrm>
            <a:off x="371046" y="1703392"/>
            <a:ext cx="1309863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i="1" spc="-4" dirty="0">
                <a:solidFill>
                  <a:srgbClr val="1B263B"/>
                </a:solidFill>
                <a:latin typeface="Calibri Light" panose="020F0302020204030204" pitchFamily="34" charset="0"/>
              </a:rPr>
              <a:t>Fine-tuned (GPT-2-small)</a:t>
            </a:r>
          </a:p>
          <a:p>
            <a:r>
              <a:rPr lang="en-GB" sz="1000" spc="-4" dirty="0">
                <a:solidFill>
                  <a:srgbClr val="4D2FE5"/>
                </a:solidFill>
                <a:latin typeface="Calibri Light" panose="020F0302020204030204" pitchFamily="34" charset="0"/>
              </a:rPr>
              <a:t>Pierre Guillou </a:t>
            </a:r>
          </a:p>
        </p:txBody>
      </p:sp>
      <p:cxnSp>
        <p:nvCxnSpPr>
          <p:cNvPr id="69" name="OTLSHAPE_M_333e1b8c1dfb43ee9a0ce7e57831bf0b_Connector1">
            <a:extLst>
              <a:ext uri="{FF2B5EF4-FFF2-40B4-BE49-F238E27FC236}">
                <a16:creationId xmlns:a16="http://schemas.microsoft.com/office/drawing/2014/main" id="{1209B843-83BB-4C39-BD09-4C1191C628F2}"/>
              </a:ext>
            </a:extLst>
          </p:cNvPr>
          <p:cNvCxnSpPr>
            <a:cxnSpLocks/>
          </p:cNvCxnSpPr>
          <p:nvPr>
            <p:custDataLst>
              <p:tags r:id="rId26"/>
            </p:custDataLst>
          </p:nvPr>
        </p:nvCxnSpPr>
        <p:spPr>
          <a:xfrm>
            <a:off x="1362828" y="3650238"/>
            <a:ext cx="0" cy="1530819"/>
          </a:xfrm>
          <a:prstGeom prst="line">
            <a:avLst/>
          </a:prstGeom>
          <a:ln w="9525" cap="flat" cmpd="sng" algn="ctr">
            <a:solidFill>
              <a:srgbClr val="248232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TLSHAPE_M_4e91bb8943a74b158301cc7d87738766_Title">
            <a:extLst>
              <a:ext uri="{FF2B5EF4-FFF2-40B4-BE49-F238E27FC236}">
                <a16:creationId xmlns:a16="http://schemas.microsoft.com/office/drawing/2014/main" id="{DB3BB4D1-B30F-4854-90E9-4143360C5F69}"/>
              </a:ext>
            </a:extLst>
          </p:cNvPr>
          <p:cNvSpPr txBox="1"/>
          <p:nvPr>
            <p:custDataLst>
              <p:tags r:id="rId27"/>
            </p:custDataLst>
          </p:nvPr>
        </p:nvSpPr>
        <p:spPr>
          <a:xfrm>
            <a:off x="1518894" y="5096192"/>
            <a:ext cx="18415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200" b="1" spc="-4" dirty="0">
                <a:solidFill>
                  <a:schemeClr val="dk1"/>
                </a:solidFill>
                <a:latin typeface="Calibri" panose="020F0502020204030204" pitchFamily="34" charset="0"/>
              </a:rPr>
              <a:t>BERTimbau</a:t>
            </a:r>
          </a:p>
        </p:txBody>
      </p:sp>
      <p:sp>
        <p:nvSpPr>
          <p:cNvPr id="82" name="OTLSHAPE_M_4e91bb8943a74b158301cc7d87738766_Date">
            <a:extLst>
              <a:ext uri="{FF2B5EF4-FFF2-40B4-BE49-F238E27FC236}">
                <a16:creationId xmlns:a16="http://schemas.microsoft.com/office/drawing/2014/main" id="{506E5CE2-40D0-4E49-90A4-D06AE3A3EAEB}"/>
              </a:ext>
            </a:extLst>
          </p:cNvPr>
          <p:cNvSpPr txBox="1"/>
          <p:nvPr>
            <p:custDataLst>
              <p:tags r:id="rId28"/>
            </p:custDataLst>
          </p:nvPr>
        </p:nvSpPr>
        <p:spPr>
          <a:xfrm>
            <a:off x="1487440" y="5325737"/>
            <a:ext cx="1448106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i="1" spc="-4" dirty="0">
                <a:solidFill>
                  <a:srgbClr val="1B263B"/>
                </a:solidFill>
                <a:latin typeface="Calibri Light" panose="020F0302020204030204" pitchFamily="34" charset="0"/>
              </a:rPr>
              <a:t>Fine-tuned (mBERT / BERT)</a:t>
            </a:r>
          </a:p>
          <a:p>
            <a:r>
              <a:rPr lang="en-GB" sz="1000" spc="-4" dirty="0">
                <a:solidFill>
                  <a:srgbClr val="4D2FE5"/>
                </a:solidFill>
                <a:latin typeface="Calibri Light" panose="020F0302020204030204" pitchFamily="34" charset="0"/>
              </a:rPr>
              <a:t>Souza et al.</a:t>
            </a:r>
          </a:p>
        </p:txBody>
      </p:sp>
      <p:sp>
        <p:nvSpPr>
          <p:cNvPr id="85" name="OTLSHAPE_M_5ac3166b54ac410e90508023891748db_Shape">
            <a:extLst>
              <a:ext uri="{FF2B5EF4-FFF2-40B4-BE49-F238E27FC236}">
                <a16:creationId xmlns:a16="http://schemas.microsoft.com/office/drawing/2014/main" id="{147C6DF4-902F-4FE7-A868-26EC24D13F3E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1289620" y="5076642"/>
            <a:ext cx="152400" cy="177800"/>
          </a:xfrm>
          <a:prstGeom prst="diamond">
            <a:avLst/>
          </a:prstGeom>
          <a:solidFill>
            <a:srgbClr val="00F683"/>
          </a:solidFill>
          <a:ln w="1270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TLSHAPE_TB_00000000000000000000000000000000_MiddleTimescaleInterval2">
            <a:extLst>
              <a:ext uri="{FF2B5EF4-FFF2-40B4-BE49-F238E27FC236}">
                <a16:creationId xmlns:a16="http://schemas.microsoft.com/office/drawing/2014/main" id="{046FAB82-D706-4A5D-928B-C101477D905D}"/>
              </a:ext>
            </a:extLst>
          </p:cNvPr>
          <p:cNvSpPr txBox="1"/>
          <p:nvPr>
            <p:custDataLst>
              <p:tags r:id="rId30"/>
            </p:custDataLst>
          </p:nvPr>
        </p:nvSpPr>
        <p:spPr>
          <a:xfrm>
            <a:off x="1271388" y="3447559"/>
            <a:ext cx="227626" cy="17051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100" b="1" spc="-12" dirty="0">
                <a:solidFill>
                  <a:srgbClr val="E0E1DD"/>
                </a:solidFill>
                <a:latin typeface="Calibri" panose="020F0502020204030204" pitchFamily="34" charset="0"/>
              </a:rPr>
              <a:t>Oct</a:t>
            </a:r>
          </a:p>
        </p:txBody>
      </p:sp>
      <p:sp>
        <p:nvSpPr>
          <p:cNvPr id="87" name="OTLSHAPE_M_5ac3166b54ac410e90508023891748db_Shape">
            <a:extLst>
              <a:ext uri="{FF2B5EF4-FFF2-40B4-BE49-F238E27FC236}">
                <a16:creationId xmlns:a16="http://schemas.microsoft.com/office/drawing/2014/main" id="{593DC147-CA54-4304-A21A-12AFCE699850}"/>
              </a:ext>
            </a:extLst>
          </p:cNvPr>
          <p:cNvSpPr/>
          <p:nvPr>
            <p:custDataLst>
              <p:tags r:id="rId31"/>
            </p:custDataLst>
          </p:nvPr>
        </p:nvSpPr>
        <p:spPr>
          <a:xfrm>
            <a:off x="776234" y="2284056"/>
            <a:ext cx="152400" cy="177800"/>
          </a:xfrm>
          <a:prstGeom prst="diamond">
            <a:avLst/>
          </a:prstGeom>
          <a:solidFill>
            <a:srgbClr val="00F683"/>
          </a:solidFill>
          <a:ln w="1270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OTLSHAPE_M_4e91bb8943a74b158301cc7d87738766_Title">
            <a:extLst>
              <a:ext uri="{FF2B5EF4-FFF2-40B4-BE49-F238E27FC236}">
                <a16:creationId xmlns:a16="http://schemas.microsoft.com/office/drawing/2014/main" id="{2A467266-366F-4389-954E-C81D16E4DE71}"/>
              </a:ext>
            </a:extLst>
          </p:cNvPr>
          <p:cNvSpPr txBox="1"/>
          <p:nvPr>
            <p:custDataLst>
              <p:tags r:id="rId32"/>
            </p:custDataLst>
          </p:nvPr>
        </p:nvSpPr>
        <p:spPr>
          <a:xfrm>
            <a:off x="1023082" y="2320177"/>
            <a:ext cx="18415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200" b="1" spc="-4" dirty="0">
                <a:solidFill>
                  <a:schemeClr val="dk1"/>
                </a:solidFill>
                <a:latin typeface="Calibri" panose="020F0502020204030204" pitchFamily="34" charset="0"/>
              </a:rPr>
              <a:t>PTT5</a:t>
            </a:r>
          </a:p>
        </p:txBody>
      </p:sp>
      <p:sp>
        <p:nvSpPr>
          <p:cNvPr id="90" name="OTLSHAPE_M_4e91bb8943a74b158301cc7d87738766_Date">
            <a:extLst>
              <a:ext uri="{FF2B5EF4-FFF2-40B4-BE49-F238E27FC236}">
                <a16:creationId xmlns:a16="http://schemas.microsoft.com/office/drawing/2014/main" id="{BCA71D28-27B3-4C03-85B4-DAC164B7CD96}"/>
              </a:ext>
            </a:extLst>
          </p:cNvPr>
          <p:cNvSpPr txBox="1"/>
          <p:nvPr>
            <p:custDataLst>
              <p:tags r:id="rId33"/>
            </p:custDataLst>
          </p:nvPr>
        </p:nvSpPr>
        <p:spPr>
          <a:xfrm>
            <a:off x="1025977" y="2542332"/>
            <a:ext cx="1309863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i="1" spc="-4" dirty="0">
                <a:solidFill>
                  <a:srgbClr val="1B263B"/>
                </a:solidFill>
                <a:latin typeface="Calibri Light" panose="020F0302020204030204" pitchFamily="34" charset="0"/>
              </a:rPr>
              <a:t>Fine-tuned (mT5)</a:t>
            </a:r>
          </a:p>
          <a:p>
            <a:r>
              <a:rPr lang="en-GB" sz="1000" spc="-4" dirty="0">
                <a:solidFill>
                  <a:srgbClr val="4D2FE5"/>
                </a:solidFill>
                <a:latin typeface="Calibri Light" panose="020F0302020204030204" pitchFamily="34" charset="0"/>
              </a:rPr>
              <a:t>Carmo et al.</a:t>
            </a:r>
          </a:p>
        </p:txBody>
      </p:sp>
      <p:cxnSp>
        <p:nvCxnSpPr>
          <p:cNvPr id="92" name="OTLSHAPE_M_333e1b8c1dfb43ee9a0ce7e57831bf0b_Connector1">
            <a:extLst>
              <a:ext uri="{FF2B5EF4-FFF2-40B4-BE49-F238E27FC236}">
                <a16:creationId xmlns:a16="http://schemas.microsoft.com/office/drawing/2014/main" id="{78D5E521-1A01-4463-B29B-7DDF1331A932}"/>
              </a:ext>
            </a:extLst>
          </p:cNvPr>
          <p:cNvCxnSpPr>
            <a:cxnSpLocks/>
          </p:cNvCxnSpPr>
          <p:nvPr>
            <p:custDataLst>
              <p:tags r:id="rId34"/>
            </p:custDataLst>
          </p:nvPr>
        </p:nvCxnSpPr>
        <p:spPr>
          <a:xfrm>
            <a:off x="1842428" y="3650652"/>
            <a:ext cx="0" cy="784733"/>
          </a:xfrm>
          <a:prstGeom prst="line">
            <a:avLst/>
          </a:prstGeom>
          <a:ln w="9525" cap="flat" cmpd="sng" algn="ctr">
            <a:solidFill>
              <a:srgbClr val="248232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TLSHAPE_M_4e91bb8943a74b158301cc7d87738766_Title">
            <a:extLst>
              <a:ext uri="{FF2B5EF4-FFF2-40B4-BE49-F238E27FC236}">
                <a16:creationId xmlns:a16="http://schemas.microsoft.com/office/drawing/2014/main" id="{DAE54C9D-C6A3-4633-8162-40D7081FBCFB}"/>
              </a:ext>
            </a:extLst>
          </p:cNvPr>
          <p:cNvSpPr txBox="1"/>
          <p:nvPr>
            <p:custDataLst>
              <p:tags r:id="rId35"/>
            </p:custDataLst>
          </p:nvPr>
        </p:nvSpPr>
        <p:spPr>
          <a:xfrm>
            <a:off x="2026284" y="4373970"/>
            <a:ext cx="18415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200" b="1" spc="-4" dirty="0">
                <a:solidFill>
                  <a:schemeClr val="dk1"/>
                </a:solidFill>
                <a:latin typeface="Calibri" panose="020F0502020204030204" pitchFamily="34" charset="0"/>
              </a:rPr>
              <a:t>BioBERTpt</a:t>
            </a:r>
          </a:p>
        </p:txBody>
      </p:sp>
      <p:sp>
        <p:nvSpPr>
          <p:cNvPr id="95" name="OTLSHAPE_M_4e91bb8943a74b158301cc7d87738766_Date">
            <a:extLst>
              <a:ext uri="{FF2B5EF4-FFF2-40B4-BE49-F238E27FC236}">
                <a16:creationId xmlns:a16="http://schemas.microsoft.com/office/drawing/2014/main" id="{B1B2EE2A-1651-4BD2-854C-8910903EB450}"/>
              </a:ext>
            </a:extLst>
          </p:cNvPr>
          <p:cNvSpPr txBox="1"/>
          <p:nvPr>
            <p:custDataLst>
              <p:tags r:id="rId36"/>
            </p:custDataLst>
          </p:nvPr>
        </p:nvSpPr>
        <p:spPr>
          <a:xfrm>
            <a:off x="1994830" y="4603515"/>
            <a:ext cx="1309863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i="1" spc="-4" dirty="0">
                <a:solidFill>
                  <a:srgbClr val="1B263B"/>
                </a:solidFill>
                <a:latin typeface="Calibri Light" panose="020F0302020204030204" pitchFamily="34" charset="0"/>
              </a:rPr>
              <a:t>Fine-tuned (mBERT)</a:t>
            </a:r>
          </a:p>
          <a:p>
            <a:r>
              <a:rPr lang="en-GB" sz="1000" spc="-4" dirty="0">
                <a:solidFill>
                  <a:srgbClr val="4D2FE5"/>
                </a:solidFill>
                <a:latin typeface="Calibri Light" panose="020F0302020204030204" pitchFamily="34" charset="0"/>
              </a:rPr>
              <a:t>Schneider et al.</a:t>
            </a:r>
          </a:p>
        </p:txBody>
      </p:sp>
      <p:sp>
        <p:nvSpPr>
          <p:cNvPr id="96" name="OTLSHAPE_TB_00000000000000000000000000000000_MiddleTimescaleInterval3">
            <a:extLst>
              <a:ext uri="{FF2B5EF4-FFF2-40B4-BE49-F238E27FC236}">
                <a16:creationId xmlns:a16="http://schemas.microsoft.com/office/drawing/2014/main" id="{60BEE5C0-409D-4EBA-91E4-44326B95C2E5}"/>
              </a:ext>
            </a:extLst>
          </p:cNvPr>
          <p:cNvSpPr txBox="1"/>
          <p:nvPr>
            <p:custDataLst>
              <p:tags r:id="rId37"/>
            </p:custDataLst>
          </p:nvPr>
        </p:nvSpPr>
        <p:spPr>
          <a:xfrm>
            <a:off x="2282976" y="3447559"/>
            <a:ext cx="197170" cy="17051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100" b="1" spc="-12" dirty="0">
                <a:solidFill>
                  <a:srgbClr val="E0E1DD"/>
                </a:solidFill>
                <a:latin typeface="Calibri" panose="020F0502020204030204" pitchFamily="34" charset="0"/>
              </a:rPr>
              <a:t>Jan</a:t>
            </a:r>
          </a:p>
        </p:txBody>
      </p:sp>
      <p:cxnSp>
        <p:nvCxnSpPr>
          <p:cNvPr id="102" name="OTLSHAPE_M_4e91bb8943a74b158301cc7d87738766_Connector1">
            <a:extLst>
              <a:ext uri="{FF2B5EF4-FFF2-40B4-BE49-F238E27FC236}">
                <a16:creationId xmlns:a16="http://schemas.microsoft.com/office/drawing/2014/main" id="{378F9EB6-AC66-4D71-A4D3-7A0BFF7B09C5}"/>
              </a:ext>
            </a:extLst>
          </p:cNvPr>
          <p:cNvCxnSpPr>
            <a:cxnSpLocks/>
          </p:cNvCxnSpPr>
          <p:nvPr>
            <p:custDataLst>
              <p:tags r:id="rId38"/>
            </p:custDataLst>
          </p:nvPr>
        </p:nvCxnSpPr>
        <p:spPr>
          <a:xfrm>
            <a:off x="2351505" y="1523338"/>
            <a:ext cx="7100" cy="1733082"/>
          </a:xfrm>
          <a:prstGeom prst="line">
            <a:avLst/>
          </a:prstGeom>
          <a:ln w="9525" cap="flat" cmpd="sng" algn="ctr">
            <a:solidFill>
              <a:srgbClr val="1B263B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OTLSHAPE_M_4e91bb8943a74b158301cc7d87738766_Title">
            <a:extLst>
              <a:ext uri="{FF2B5EF4-FFF2-40B4-BE49-F238E27FC236}">
                <a16:creationId xmlns:a16="http://schemas.microsoft.com/office/drawing/2014/main" id="{19C5D10C-D62F-4BB4-A382-FDA872D84196}"/>
              </a:ext>
            </a:extLst>
          </p:cNvPr>
          <p:cNvSpPr txBox="1"/>
          <p:nvPr>
            <p:custDataLst>
              <p:tags r:id="rId39"/>
            </p:custDataLst>
          </p:nvPr>
        </p:nvSpPr>
        <p:spPr>
          <a:xfrm>
            <a:off x="2517355" y="1472955"/>
            <a:ext cx="18415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200" b="1" spc="-4" dirty="0">
                <a:solidFill>
                  <a:schemeClr val="dk1"/>
                </a:solidFill>
                <a:latin typeface="Calibri" panose="020F0502020204030204" pitchFamily="34" charset="0"/>
              </a:rPr>
              <a:t>BERTaú</a:t>
            </a:r>
          </a:p>
        </p:txBody>
      </p:sp>
      <p:sp>
        <p:nvSpPr>
          <p:cNvPr id="107" name="OTLSHAPE_M_4e91bb8943a74b158301cc7d87738766_Date">
            <a:extLst>
              <a:ext uri="{FF2B5EF4-FFF2-40B4-BE49-F238E27FC236}">
                <a16:creationId xmlns:a16="http://schemas.microsoft.com/office/drawing/2014/main" id="{04824A0A-E014-4337-8A7E-BC6CB039D53B}"/>
              </a:ext>
            </a:extLst>
          </p:cNvPr>
          <p:cNvSpPr txBox="1"/>
          <p:nvPr>
            <p:custDataLst>
              <p:tags r:id="rId40"/>
            </p:custDataLst>
          </p:nvPr>
        </p:nvSpPr>
        <p:spPr>
          <a:xfrm>
            <a:off x="2520250" y="1695110"/>
            <a:ext cx="1309863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i="1" spc="-4" dirty="0">
                <a:solidFill>
                  <a:srgbClr val="1B263B"/>
                </a:solidFill>
                <a:latin typeface="Calibri Light" panose="020F0302020204030204" pitchFamily="34" charset="0"/>
              </a:rPr>
              <a:t>Pre-trained</a:t>
            </a:r>
          </a:p>
          <a:p>
            <a:r>
              <a:rPr lang="en-GB" sz="1000" spc="-4" dirty="0">
                <a:solidFill>
                  <a:srgbClr val="4D2FE5"/>
                </a:solidFill>
                <a:latin typeface="Calibri Light" panose="020F0302020204030204" pitchFamily="34" charset="0"/>
              </a:rPr>
              <a:t>Finardi et al. </a:t>
            </a:r>
          </a:p>
        </p:txBody>
      </p:sp>
      <p:cxnSp>
        <p:nvCxnSpPr>
          <p:cNvPr id="112" name="OTLSHAPE_M_333e1b8c1dfb43ee9a0ce7e57831bf0b_Connector1">
            <a:extLst>
              <a:ext uri="{FF2B5EF4-FFF2-40B4-BE49-F238E27FC236}">
                <a16:creationId xmlns:a16="http://schemas.microsoft.com/office/drawing/2014/main" id="{661BE5DF-5825-40A0-A751-D4F34B2EEBD5}"/>
              </a:ext>
            </a:extLst>
          </p:cNvPr>
          <p:cNvCxnSpPr>
            <a:cxnSpLocks/>
          </p:cNvCxnSpPr>
          <p:nvPr>
            <p:custDataLst>
              <p:tags r:id="rId41"/>
            </p:custDataLst>
          </p:nvPr>
        </p:nvCxnSpPr>
        <p:spPr>
          <a:xfrm>
            <a:off x="3505324" y="3646366"/>
            <a:ext cx="0" cy="475723"/>
          </a:xfrm>
          <a:prstGeom prst="line">
            <a:avLst/>
          </a:prstGeom>
          <a:ln w="9525" cap="flat" cmpd="sng" algn="ctr">
            <a:solidFill>
              <a:srgbClr val="248232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OTLSHAPE_M_4e91bb8943a74b158301cc7d87738766_Title">
            <a:extLst>
              <a:ext uri="{FF2B5EF4-FFF2-40B4-BE49-F238E27FC236}">
                <a16:creationId xmlns:a16="http://schemas.microsoft.com/office/drawing/2014/main" id="{BB7EB619-6D46-477B-9C95-D7D36E0A0FC1}"/>
              </a:ext>
            </a:extLst>
          </p:cNvPr>
          <p:cNvSpPr txBox="1"/>
          <p:nvPr>
            <p:custDataLst>
              <p:tags r:id="rId42"/>
            </p:custDataLst>
          </p:nvPr>
        </p:nvSpPr>
        <p:spPr>
          <a:xfrm>
            <a:off x="3688289" y="4054742"/>
            <a:ext cx="18415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200" b="1" spc="-4" dirty="0">
                <a:solidFill>
                  <a:schemeClr val="dk1"/>
                </a:solidFill>
                <a:latin typeface="Calibri" panose="020F0502020204030204" pitchFamily="34" charset="0"/>
              </a:rPr>
              <a:t>GPT2-Bio-Pt</a:t>
            </a:r>
          </a:p>
        </p:txBody>
      </p:sp>
      <p:sp>
        <p:nvSpPr>
          <p:cNvPr id="115" name="OTLSHAPE_M_4e91bb8943a74b158301cc7d87738766_Date">
            <a:extLst>
              <a:ext uri="{FF2B5EF4-FFF2-40B4-BE49-F238E27FC236}">
                <a16:creationId xmlns:a16="http://schemas.microsoft.com/office/drawing/2014/main" id="{F73209A9-3D72-4768-9F15-7903FBCAF30B}"/>
              </a:ext>
            </a:extLst>
          </p:cNvPr>
          <p:cNvSpPr txBox="1"/>
          <p:nvPr>
            <p:custDataLst>
              <p:tags r:id="rId43"/>
            </p:custDataLst>
          </p:nvPr>
        </p:nvSpPr>
        <p:spPr>
          <a:xfrm>
            <a:off x="3656835" y="4284287"/>
            <a:ext cx="1493711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i="1" spc="-4" dirty="0">
                <a:solidFill>
                  <a:srgbClr val="1B263B"/>
                </a:solidFill>
                <a:latin typeface="Calibri Light" panose="020F0302020204030204" pitchFamily="34" charset="0"/>
              </a:rPr>
              <a:t>Fine-tuned (GPorTuguese-2)</a:t>
            </a:r>
          </a:p>
          <a:p>
            <a:r>
              <a:rPr lang="en-GB" sz="1000" spc="-4" dirty="0">
                <a:solidFill>
                  <a:srgbClr val="4D2FE5"/>
                </a:solidFill>
                <a:latin typeface="Calibri Light" panose="020F0302020204030204" pitchFamily="34" charset="0"/>
              </a:rPr>
              <a:t>Schneider et al.</a:t>
            </a:r>
          </a:p>
        </p:txBody>
      </p:sp>
      <p:sp>
        <p:nvSpPr>
          <p:cNvPr id="117" name="OTLSHAPE_M_4e91bb8943a74b158301cc7d87738766_Title">
            <a:extLst>
              <a:ext uri="{FF2B5EF4-FFF2-40B4-BE49-F238E27FC236}">
                <a16:creationId xmlns:a16="http://schemas.microsoft.com/office/drawing/2014/main" id="{BB4C6D5D-9AC5-418D-BE4F-0ED5F4ACD9EC}"/>
              </a:ext>
            </a:extLst>
          </p:cNvPr>
          <p:cNvSpPr txBox="1"/>
          <p:nvPr>
            <p:custDataLst>
              <p:tags r:id="rId44"/>
            </p:custDataLst>
          </p:nvPr>
        </p:nvSpPr>
        <p:spPr>
          <a:xfrm>
            <a:off x="3484338" y="2425693"/>
            <a:ext cx="599035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200" b="1" spc="-4" dirty="0">
                <a:solidFill>
                  <a:schemeClr val="dk1"/>
                </a:solidFill>
                <a:latin typeface="Calibri" panose="020F0502020204030204" pitchFamily="34" charset="0"/>
              </a:rPr>
              <a:t>BERTikal</a:t>
            </a:r>
          </a:p>
        </p:txBody>
      </p:sp>
      <p:sp>
        <p:nvSpPr>
          <p:cNvPr id="118" name="OTLSHAPE_M_4e91bb8943a74b158301cc7d87738766_Date">
            <a:extLst>
              <a:ext uri="{FF2B5EF4-FFF2-40B4-BE49-F238E27FC236}">
                <a16:creationId xmlns:a16="http://schemas.microsoft.com/office/drawing/2014/main" id="{C71D5CF6-3A8E-4051-97F5-888FD835C3AF}"/>
              </a:ext>
            </a:extLst>
          </p:cNvPr>
          <p:cNvSpPr txBox="1"/>
          <p:nvPr>
            <p:custDataLst>
              <p:tags r:id="rId45"/>
            </p:custDataLst>
          </p:nvPr>
        </p:nvSpPr>
        <p:spPr>
          <a:xfrm>
            <a:off x="2743046" y="2611513"/>
            <a:ext cx="1309863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 i="1" spc="-4" dirty="0">
                <a:solidFill>
                  <a:srgbClr val="1B263B"/>
                </a:solidFill>
                <a:latin typeface="Calibri Light" panose="020F0302020204030204" pitchFamily="34" charset="0"/>
              </a:rPr>
              <a:t>Fine-tuned (BERTimbau)</a:t>
            </a:r>
          </a:p>
          <a:p>
            <a:pPr algn="r"/>
            <a:r>
              <a:rPr lang="en-GB" sz="1000" spc="-4" dirty="0">
                <a:solidFill>
                  <a:srgbClr val="4D2FE5"/>
                </a:solidFill>
                <a:latin typeface="Calibri Light" panose="020F0302020204030204" pitchFamily="34" charset="0"/>
              </a:rPr>
              <a:t>Polo et al. </a:t>
            </a:r>
          </a:p>
        </p:txBody>
      </p:sp>
      <p:cxnSp>
        <p:nvCxnSpPr>
          <p:cNvPr id="119" name="OTLSHAPE_M_435c3c587dc14c6b89dba783a5f69d05_Connector1">
            <a:extLst>
              <a:ext uri="{FF2B5EF4-FFF2-40B4-BE49-F238E27FC236}">
                <a16:creationId xmlns:a16="http://schemas.microsoft.com/office/drawing/2014/main" id="{69AE55B1-418E-42C1-9DF7-816241CCB8FF}"/>
              </a:ext>
            </a:extLst>
          </p:cNvPr>
          <p:cNvCxnSpPr>
            <a:cxnSpLocks/>
          </p:cNvCxnSpPr>
          <p:nvPr>
            <p:custDataLst>
              <p:tags r:id="rId46"/>
            </p:custDataLst>
          </p:nvPr>
        </p:nvCxnSpPr>
        <p:spPr>
          <a:xfrm>
            <a:off x="4990527" y="955918"/>
            <a:ext cx="1" cy="2308784"/>
          </a:xfrm>
          <a:prstGeom prst="line">
            <a:avLst/>
          </a:prstGeom>
          <a:ln w="9525" cap="flat" cmpd="sng" algn="ctr">
            <a:solidFill>
              <a:srgbClr val="1B263B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OTLSHAPE_M_4e91bb8943a74b158301cc7d87738766_Title">
            <a:extLst>
              <a:ext uri="{FF2B5EF4-FFF2-40B4-BE49-F238E27FC236}">
                <a16:creationId xmlns:a16="http://schemas.microsoft.com/office/drawing/2014/main" id="{28A1965D-CE8A-4FC4-9181-4DFC2D496C8D}"/>
              </a:ext>
            </a:extLst>
          </p:cNvPr>
          <p:cNvSpPr txBox="1"/>
          <p:nvPr>
            <p:custDataLst>
              <p:tags r:id="rId47"/>
            </p:custDataLst>
          </p:nvPr>
        </p:nvSpPr>
        <p:spPr>
          <a:xfrm>
            <a:off x="4178647" y="864280"/>
            <a:ext cx="693404" cy="18466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200" b="1" spc="-4" dirty="0">
                <a:solidFill>
                  <a:schemeClr val="dk1"/>
                </a:solidFill>
                <a:latin typeface="Calibri" panose="020F0502020204030204" pitchFamily="34" charset="0"/>
              </a:rPr>
              <a:t>PetroBERT</a:t>
            </a:r>
          </a:p>
        </p:txBody>
      </p:sp>
      <p:sp>
        <p:nvSpPr>
          <p:cNvPr id="122" name="OTLSHAPE_M_4e91bb8943a74b158301cc7d87738766_Date">
            <a:extLst>
              <a:ext uri="{FF2B5EF4-FFF2-40B4-BE49-F238E27FC236}">
                <a16:creationId xmlns:a16="http://schemas.microsoft.com/office/drawing/2014/main" id="{15E9D995-3C85-496A-AF8F-E0741777FB34}"/>
              </a:ext>
            </a:extLst>
          </p:cNvPr>
          <p:cNvSpPr txBox="1"/>
          <p:nvPr>
            <p:custDataLst>
              <p:tags r:id="rId48"/>
            </p:custDataLst>
          </p:nvPr>
        </p:nvSpPr>
        <p:spPr>
          <a:xfrm>
            <a:off x="3055439" y="1062902"/>
            <a:ext cx="18273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 i="1" spc="-4" dirty="0">
                <a:solidFill>
                  <a:srgbClr val="1B263B"/>
                </a:solidFill>
                <a:latin typeface="Calibri Light" panose="020F0302020204030204" pitchFamily="34" charset="0"/>
              </a:rPr>
              <a:t>Fine-tuned (mBERT / BERTimbau)</a:t>
            </a:r>
          </a:p>
          <a:p>
            <a:pPr algn="r"/>
            <a:r>
              <a:rPr lang="en-GB" sz="1000" spc="-4" dirty="0">
                <a:solidFill>
                  <a:srgbClr val="4D2FE5"/>
                </a:solidFill>
                <a:latin typeface="Calibri Light" panose="020F0302020204030204" pitchFamily="34" charset="0"/>
              </a:rPr>
              <a:t>Rodrigues et al. </a:t>
            </a:r>
          </a:p>
        </p:txBody>
      </p:sp>
      <p:sp>
        <p:nvSpPr>
          <p:cNvPr id="123" name="OTLSHAPE_TB_00000000000000000000000000000000_MiddleTimescaleInterval6">
            <a:extLst>
              <a:ext uri="{FF2B5EF4-FFF2-40B4-BE49-F238E27FC236}">
                <a16:creationId xmlns:a16="http://schemas.microsoft.com/office/drawing/2014/main" id="{12F7542E-45AC-45C6-8FC8-1EB8FA66A501}"/>
              </a:ext>
            </a:extLst>
          </p:cNvPr>
          <p:cNvSpPr txBox="1"/>
          <p:nvPr>
            <p:custDataLst>
              <p:tags r:id="rId49"/>
            </p:custDataLst>
          </p:nvPr>
        </p:nvSpPr>
        <p:spPr>
          <a:xfrm>
            <a:off x="5821753" y="3454824"/>
            <a:ext cx="216406" cy="17051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100" b="1" spc="-12" dirty="0">
                <a:solidFill>
                  <a:srgbClr val="E0E1DD"/>
                </a:solidFill>
                <a:latin typeface="Calibri" panose="020F0502020204030204" pitchFamily="34" charset="0"/>
              </a:rPr>
              <a:t>Apr</a:t>
            </a:r>
          </a:p>
        </p:txBody>
      </p:sp>
      <p:sp>
        <p:nvSpPr>
          <p:cNvPr id="124" name="OTLSHAPE_M_5ac3166b54ac410e90508023891748db_Shape">
            <a:extLst>
              <a:ext uri="{FF2B5EF4-FFF2-40B4-BE49-F238E27FC236}">
                <a16:creationId xmlns:a16="http://schemas.microsoft.com/office/drawing/2014/main" id="{3E51B6ED-5638-46AD-9E74-A7C41CF31CF6}"/>
              </a:ext>
            </a:extLst>
          </p:cNvPr>
          <p:cNvSpPr/>
          <p:nvPr>
            <p:custDataLst>
              <p:tags r:id="rId50"/>
            </p:custDataLst>
          </p:nvPr>
        </p:nvSpPr>
        <p:spPr>
          <a:xfrm>
            <a:off x="4915356" y="826426"/>
            <a:ext cx="152400" cy="177800"/>
          </a:xfrm>
          <a:prstGeom prst="diamond">
            <a:avLst/>
          </a:prstGeom>
          <a:solidFill>
            <a:srgbClr val="00F683"/>
          </a:solidFill>
          <a:ln w="1270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6" name="OTLSHAPE_M_435c3c587dc14c6b89dba783a5f69d05_Connector1">
            <a:extLst>
              <a:ext uri="{FF2B5EF4-FFF2-40B4-BE49-F238E27FC236}">
                <a16:creationId xmlns:a16="http://schemas.microsoft.com/office/drawing/2014/main" id="{E15D8563-EB36-40D9-9D23-DA612AC111DF}"/>
              </a:ext>
            </a:extLst>
          </p:cNvPr>
          <p:cNvCxnSpPr>
            <a:cxnSpLocks/>
          </p:cNvCxnSpPr>
          <p:nvPr>
            <p:custDataLst>
              <p:tags r:id="rId51"/>
            </p:custDataLst>
          </p:nvPr>
        </p:nvCxnSpPr>
        <p:spPr>
          <a:xfrm flipH="1">
            <a:off x="5924921" y="3648372"/>
            <a:ext cx="9871" cy="955143"/>
          </a:xfrm>
          <a:prstGeom prst="line">
            <a:avLst/>
          </a:prstGeom>
          <a:ln w="9525" cap="flat" cmpd="sng" algn="ctr">
            <a:solidFill>
              <a:srgbClr val="1B263B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TLSHAPE_M_4e91bb8943a74b158301cc7d87738766_Title">
            <a:extLst>
              <a:ext uri="{FF2B5EF4-FFF2-40B4-BE49-F238E27FC236}">
                <a16:creationId xmlns:a16="http://schemas.microsoft.com/office/drawing/2014/main" id="{8031C755-C986-4320-BB38-6B9448623EE4}"/>
              </a:ext>
            </a:extLst>
          </p:cNvPr>
          <p:cNvSpPr txBox="1"/>
          <p:nvPr>
            <p:custDataLst>
              <p:tags r:id="rId52"/>
            </p:custDataLst>
          </p:nvPr>
        </p:nvSpPr>
        <p:spPr>
          <a:xfrm>
            <a:off x="5062099" y="4569073"/>
            <a:ext cx="693404" cy="18466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200" b="1" spc="-4" dirty="0">
                <a:solidFill>
                  <a:schemeClr val="dk1"/>
                </a:solidFill>
                <a:latin typeface="Calibri" panose="020F0502020204030204" pitchFamily="34" charset="0"/>
              </a:rPr>
              <a:t>Sabiá</a:t>
            </a:r>
          </a:p>
        </p:txBody>
      </p:sp>
      <p:sp>
        <p:nvSpPr>
          <p:cNvPr id="129" name="OTLSHAPE_M_4e91bb8943a74b158301cc7d87738766_Date">
            <a:extLst>
              <a:ext uri="{FF2B5EF4-FFF2-40B4-BE49-F238E27FC236}">
                <a16:creationId xmlns:a16="http://schemas.microsoft.com/office/drawing/2014/main" id="{63AA66BE-5A6D-4ED0-B155-C00CC32A8645}"/>
              </a:ext>
            </a:extLst>
          </p:cNvPr>
          <p:cNvSpPr txBox="1"/>
          <p:nvPr>
            <p:custDataLst>
              <p:tags r:id="rId53"/>
            </p:custDataLst>
          </p:nvPr>
        </p:nvSpPr>
        <p:spPr>
          <a:xfrm>
            <a:off x="3938891" y="4767695"/>
            <a:ext cx="18273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 i="1" spc="-4" dirty="0">
                <a:solidFill>
                  <a:srgbClr val="1B263B"/>
                </a:solidFill>
                <a:latin typeface="Calibri Light" panose="020F0302020204030204" pitchFamily="34" charset="0"/>
              </a:rPr>
              <a:t>Fine-tuned (Llama)</a:t>
            </a:r>
          </a:p>
          <a:p>
            <a:pPr algn="r"/>
            <a:r>
              <a:rPr lang="en-GB" sz="1000" spc="-4" dirty="0">
                <a:solidFill>
                  <a:srgbClr val="4D2FE5"/>
                </a:solidFill>
                <a:latin typeface="Calibri Light" panose="020F0302020204030204" pitchFamily="34" charset="0"/>
              </a:rPr>
              <a:t>Pires et al. </a:t>
            </a:r>
          </a:p>
        </p:txBody>
      </p:sp>
      <p:sp>
        <p:nvSpPr>
          <p:cNvPr id="130" name="OTLSHAPE_TB_00000000000000000000000000000000_MiddleTimescaleInterval6">
            <a:extLst>
              <a:ext uri="{FF2B5EF4-FFF2-40B4-BE49-F238E27FC236}">
                <a16:creationId xmlns:a16="http://schemas.microsoft.com/office/drawing/2014/main" id="{08379FCD-5913-41F3-ADE5-665FCD24FF68}"/>
              </a:ext>
            </a:extLst>
          </p:cNvPr>
          <p:cNvSpPr txBox="1"/>
          <p:nvPr>
            <p:custDataLst>
              <p:tags r:id="rId54"/>
            </p:custDataLst>
          </p:nvPr>
        </p:nvSpPr>
        <p:spPr>
          <a:xfrm>
            <a:off x="6203680" y="3447075"/>
            <a:ext cx="216406" cy="17051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100" b="1" spc="-12" dirty="0">
                <a:solidFill>
                  <a:srgbClr val="E0E1DD"/>
                </a:solidFill>
                <a:latin typeface="Calibri" panose="020F0502020204030204" pitchFamily="34" charset="0"/>
              </a:rPr>
              <a:t>May</a:t>
            </a:r>
          </a:p>
        </p:txBody>
      </p:sp>
      <p:cxnSp>
        <p:nvCxnSpPr>
          <p:cNvPr id="132" name="OTLSHAPE_M_435c3c587dc14c6b89dba783a5f69d05_Connector1">
            <a:extLst>
              <a:ext uri="{FF2B5EF4-FFF2-40B4-BE49-F238E27FC236}">
                <a16:creationId xmlns:a16="http://schemas.microsoft.com/office/drawing/2014/main" id="{76A1DF19-B748-4755-9031-B35B22A239AD}"/>
              </a:ext>
            </a:extLst>
          </p:cNvPr>
          <p:cNvCxnSpPr>
            <a:cxnSpLocks/>
          </p:cNvCxnSpPr>
          <p:nvPr>
            <p:custDataLst>
              <p:tags r:id="rId55"/>
            </p:custDataLst>
          </p:nvPr>
        </p:nvCxnSpPr>
        <p:spPr>
          <a:xfrm>
            <a:off x="6318355" y="1062902"/>
            <a:ext cx="0" cy="2201800"/>
          </a:xfrm>
          <a:prstGeom prst="line">
            <a:avLst/>
          </a:prstGeom>
          <a:ln w="9525" cap="flat" cmpd="sng" algn="ctr">
            <a:solidFill>
              <a:srgbClr val="1B263B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OTLSHAPE_M_4e91bb8943a74b158301cc7d87738766_Title">
            <a:extLst>
              <a:ext uri="{FF2B5EF4-FFF2-40B4-BE49-F238E27FC236}">
                <a16:creationId xmlns:a16="http://schemas.microsoft.com/office/drawing/2014/main" id="{8D04CBCB-5DE4-4CEA-A46A-9811849A2FD8}"/>
              </a:ext>
            </a:extLst>
          </p:cNvPr>
          <p:cNvSpPr txBox="1"/>
          <p:nvPr>
            <p:custDataLst>
              <p:tags r:id="rId56"/>
            </p:custDataLst>
          </p:nvPr>
        </p:nvSpPr>
        <p:spPr>
          <a:xfrm>
            <a:off x="6471732" y="955918"/>
            <a:ext cx="18415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200" b="1" spc="-4" dirty="0">
                <a:solidFill>
                  <a:schemeClr val="dk1"/>
                </a:solidFill>
                <a:latin typeface="Calibri" panose="020F0502020204030204" pitchFamily="34" charset="0"/>
              </a:rPr>
              <a:t>Albertina</a:t>
            </a:r>
          </a:p>
        </p:txBody>
      </p:sp>
      <p:sp>
        <p:nvSpPr>
          <p:cNvPr id="138" name="OTLSHAPE_M_4e91bb8943a74b158301cc7d87738766_Date">
            <a:extLst>
              <a:ext uri="{FF2B5EF4-FFF2-40B4-BE49-F238E27FC236}">
                <a16:creationId xmlns:a16="http://schemas.microsoft.com/office/drawing/2014/main" id="{88999A88-C51E-46ED-93A0-E0D905036C33}"/>
              </a:ext>
            </a:extLst>
          </p:cNvPr>
          <p:cNvSpPr txBox="1"/>
          <p:nvPr>
            <p:custDataLst>
              <p:tags r:id="rId57"/>
            </p:custDataLst>
          </p:nvPr>
        </p:nvSpPr>
        <p:spPr>
          <a:xfrm>
            <a:off x="6492383" y="1178073"/>
            <a:ext cx="1309863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i="1" spc="-4" dirty="0">
                <a:solidFill>
                  <a:srgbClr val="1B263B"/>
                </a:solidFill>
                <a:latin typeface="Calibri Light" panose="020F0302020204030204" pitchFamily="34" charset="0"/>
              </a:rPr>
              <a:t>Fine-tuned (DeBERTa)</a:t>
            </a:r>
          </a:p>
          <a:p>
            <a:r>
              <a:rPr lang="en-GB" sz="1000" spc="-4" dirty="0">
                <a:solidFill>
                  <a:srgbClr val="4D2FE5"/>
                </a:solidFill>
                <a:latin typeface="Calibri Light" panose="020F0302020204030204" pitchFamily="34" charset="0"/>
              </a:rPr>
              <a:t>Rodrigues et al.</a:t>
            </a:r>
          </a:p>
        </p:txBody>
      </p:sp>
      <p:sp>
        <p:nvSpPr>
          <p:cNvPr id="139" name="OTLSHAPE_TB_00000000000000000000000000000000_MiddleTimescaleInterval6">
            <a:extLst>
              <a:ext uri="{FF2B5EF4-FFF2-40B4-BE49-F238E27FC236}">
                <a16:creationId xmlns:a16="http://schemas.microsoft.com/office/drawing/2014/main" id="{3D80B817-58FB-4F2A-B5BE-C86F3B66EF30}"/>
              </a:ext>
            </a:extLst>
          </p:cNvPr>
          <p:cNvSpPr txBox="1"/>
          <p:nvPr>
            <p:custDataLst>
              <p:tags r:id="rId58"/>
            </p:custDataLst>
          </p:nvPr>
        </p:nvSpPr>
        <p:spPr>
          <a:xfrm>
            <a:off x="6575523" y="3447075"/>
            <a:ext cx="216406" cy="17051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100" b="1" spc="-12" dirty="0">
                <a:solidFill>
                  <a:srgbClr val="E0E1DD"/>
                </a:solidFill>
                <a:latin typeface="Calibri" panose="020F0502020204030204" pitchFamily="34" charset="0"/>
              </a:rPr>
              <a:t>Jun</a:t>
            </a:r>
          </a:p>
        </p:txBody>
      </p:sp>
      <p:cxnSp>
        <p:nvCxnSpPr>
          <p:cNvPr id="141" name="OTLSHAPE_M_333e1b8c1dfb43ee9a0ce7e57831bf0b_Connector1">
            <a:extLst>
              <a:ext uri="{FF2B5EF4-FFF2-40B4-BE49-F238E27FC236}">
                <a16:creationId xmlns:a16="http://schemas.microsoft.com/office/drawing/2014/main" id="{CB79D963-B62F-44FE-8B9C-5CAC7B541957}"/>
              </a:ext>
            </a:extLst>
          </p:cNvPr>
          <p:cNvCxnSpPr>
            <a:cxnSpLocks/>
          </p:cNvCxnSpPr>
          <p:nvPr>
            <p:custDataLst>
              <p:tags r:id="rId59"/>
            </p:custDataLst>
          </p:nvPr>
        </p:nvCxnSpPr>
        <p:spPr>
          <a:xfrm>
            <a:off x="6674943" y="3650781"/>
            <a:ext cx="0" cy="2082537"/>
          </a:xfrm>
          <a:prstGeom prst="line">
            <a:avLst/>
          </a:prstGeom>
          <a:ln w="9525" cap="flat" cmpd="sng" algn="ctr">
            <a:solidFill>
              <a:srgbClr val="248232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OTLSHAPE_M_4e91bb8943a74b158301cc7d87738766_Title">
            <a:extLst>
              <a:ext uri="{FF2B5EF4-FFF2-40B4-BE49-F238E27FC236}">
                <a16:creationId xmlns:a16="http://schemas.microsoft.com/office/drawing/2014/main" id="{868B19DD-1CDB-43C4-B9FB-0DB71C9FE537}"/>
              </a:ext>
            </a:extLst>
          </p:cNvPr>
          <p:cNvSpPr txBox="1"/>
          <p:nvPr>
            <p:custDataLst>
              <p:tags r:id="rId60"/>
            </p:custDataLst>
          </p:nvPr>
        </p:nvSpPr>
        <p:spPr>
          <a:xfrm>
            <a:off x="4682780" y="5640290"/>
            <a:ext cx="18415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200" b="1" spc="-4" dirty="0">
                <a:solidFill>
                  <a:schemeClr val="dk1"/>
                </a:solidFill>
                <a:latin typeface="Calibri" panose="020F0502020204030204" pitchFamily="34" charset="0"/>
              </a:rPr>
              <a:t>JurisBERT</a:t>
            </a:r>
          </a:p>
        </p:txBody>
      </p:sp>
      <p:sp>
        <p:nvSpPr>
          <p:cNvPr id="144" name="OTLSHAPE_M_4e91bb8943a74b158301cc7d87738766_Date">
            <a:extLst>
              <a:ext uri="{FF2B5EF4-FFF2-40B4-BE49-F238E27FC236}">
                <a16:creationId xmlns:a16="http://schemas.microsoft.com/office/drawing/2014/main" id="{24BD197B-01E9-43C0-9327-E8261BF385F2}"/>
              </a:ext>
            </a:extLst>
          </p:cNvPr>
          <p:cNvSpPr txBox="1"/>
          <p:nvPr>
            <p:custDataLst>
              <p:tags r:id="rId61"/>
            </p:custDataLst>
          </p:nvPr>
        </p:nvSpPr>
        <p:spPr>
          <a:xfrm>
            <a:off x="5033462" y="5846840"/>
            <a:ext cx="1490818" cy="46166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 i="1" spc="-4" dirty="0">
                <a:solidFill>
                  <a:srgbClr val="1B263B"/>
                </a:solidFill>
                <a:latin typeface="Calibri Light" panose="020F0302020204030204" pitchFamily="34" charset="0"/>
              </a:rPr>
              <a:t>Pre-trained and Fine-tuned (BERTimbau)</a:t>
            </a:r>
          </a:p>
          <a:p>
            <a:pPr algn="r"/>
            <a:r>
              <a:rPr lang="en-GB" sz="1000" spc="-4" dirty="0">
                <a:solidFill>
                  <a:srgbClr val="4D2FE5"/>
                </a:solidFill>
                <a:latin typeface="Calibri Light" panose="020F0302020204030204" pitchFamily="34" charset="0"/>
              </a:rPr>
              <a:t>Viegas et al.</a:t>
            </a:r>
          </a:p>
        </p:txBody>
      </p:sp>
      <p:cxnSp>
        <p:nvCxnSpPr>
          <p:cNvPr id="146" name="OTLSHAPE_M_54e5ddcf81ec45a798f665e8d4304ecb_Connector1">
            <a:extLst>
              <a:ext uri="{FF2B5EF4-FFF2-40B4-BE49-F238E27FC236}">
                <a16:creationId xmlns:a16="http://schemas.microsoft.com/office/drawing/2014/main" id="{09753F2C-8177-484E-B68C-10769499EE73}"/>
              </a:ext>
            </a:extLst>
          </p:cNvPr>
          <p:cNvCxnSpPr>
            <a:cxnSpLocks/>
          </p:cNvCxnSpPr>
          <p:nvPr>
            <p:custDataLst>
              <p:tags r:id="rId62"/>
            </p:custDataLst>
          </p:nvPr>
        </p:nvCxnSpPr>
        <p:spPr>
          <a:xfrm>
            <a:off x="6991458" y="1703392"/>
            <a:ext cx="0" cy="1549510"/>
          </a:xfrm>
          <a:prstGeom prst="line">
            <a:avLst/>
          </a:prstGeom>
          <a:ln w="9525" cap="flat" cmpd="sng" algn="ctr">
            <a:solidFill>
              <a:srgbClr val="248232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OTLSHAPE_M_4e91bb8943a74b158301cc7d87738766_Title">
            <a:extLst>
              <a:ext uri="{FF2B5EF4-FFF2-40B4-BE49-F238E27FC236}">
                <a16:creationId xmlns:a16="http://schemas.microsoft.com/office/drawing/2014/main" id="{1153BA2F-9FC8-46E9-BEFD-0ED986A51692}"/>
              </a:ext>
            </a:extLst>
          </p:cNvPr>
          <p:cNvSpPr txBox="1"/>
          <p:nvPr>
            <p:custDataLst>
              <p:tags r:id="rId63"/>
            </p:custDataLst>
          </p:nvPr>
        </p:nvSpPr>
        <p:spPr>
          <a:xfrm>
            <a:off x="7192146" y="1630338"/>
            <a:ext cx="18415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200" b="1" spc="-4" dirty="0">
                <a:solidFill>
                  <a:schemeClr val="dk1"/>
                </a:solidFill>
                <a:latin typeface="Calibri" panose="020F0502020204030204" pitchFamily="34" charset="0"/>
              </a:rPr>
              <a:t>Cabrita</a:t>
            </a:r>
          </a:p>
        </p:txBody>
      </p:sp>
      <p:sp>
        <p:nvSpPr>
          <p:cNvPr id="149" name="OTLSHAPE_M_4e91bb8943a74b158301cc7d87738766_Date">
            <a:extLst>
              <a:ext uri="{FF2B5EF4-FFF2-40B4-BE49-F238E27FC236}">
                <a16:creationId xmlns:a16="http://schemas.microsoft.com/office/drawing/2014/main" id="{973E26E2-C2A7-46C0-90F0-E4572D60C1A5}"/>
              </a:ext>
            </a:extLst>
          </p:cNvPr>
          <p:cNvSpPr txBox="1"/>
          <p:nvPr>
            <p:custDataLst>
              <p:tags r:id="rId64"/>
            </p:custDataLst>
          </p:nvPr>
        </p:nvSpPr>
        <p:spPr>
          <a:xfrm>
            <a:off x="7195041" y="1852493"/>
            <a:ext cx="150847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i="1" spc="-4" dirty="0">
                <a:solidFill>
                  <a:srgbClr val="1B263B"/>
                </a:solidFill>
                <a:latin typeface="Calibri Light" panose="020F0302020204030204" pitchFamily="34" charset="0"/>
              </a:rPr>
              <a:t>Fine-tuned (OpenLLaMA 3B)</a:t>
            </a:r>
          </a:p>
          <a:p>
            <a:r>
              <a:rPr lang="en-GB" sz="1000" spc="-4" dirty="0">
                <a:solidFill>
                  <a:srgbClr val="4D2FE5"/>
                </a:solidFill>
                <a:latin typeface="Calibri Light" panose="020F0302020204030204" pitchFamily="34" charset="0"/>
              </a:rPr>
              <a:t>Larcher et al.</a:t>
            </a:r>
          </a:p>
        </p:txBody>
      </p:sp>
      <p:sp>
        <p:nvSpPr>
          <p:cNvPr id="151" name="OTLSHAPE_TB_00000000000000000000000000000000_MiddleTimescaleInterval8">
            <a:extLst>
              <a:ext uri="{FF2B5EF4-FFF2-40B4-BE49-F238E27FC236}">
                <a16:creationId xmlns:a16="http://schemas.microsoft.com/office/drawing/2014/main" id="{16694C3E-615A-4BAA-8398-74E03EEFB51B}"/>
              </a:ext>
            </a:extLst>
          </p:cNvPr>
          <p:cNvSpPr txBox="1"/>
          <p:nvPr>
            <p:custDataLst>
              <p:tags r:id="rId65"/>
            </p:custDataLst>
          </p:nvPr>
        </p:nvSpPr>
        <p:spPr>
          <a:xfrm>
            <a:off x="7220791" y="3438060"/>
            <a:ext cx="227626" cy="17051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100" b="1" spc="-12" dirty="0">
                <a:solidFill>
                  <a:srgbClr val="E0E1DD"/>
                </a:solidFill>
                <a:latin typeface="Calibri" panose="020F0502020204030204" pitchFamily="34" charset="0"/>
              </a:rPr>
              <a:t>Set</a:t>
            </a:r>
          </a:p>
        </p:txBody>
      </p:sp>
      <p:cxnSp>
        <p:nvCxnSpPr>
          <p:cNvPr id="152" name="OTLSHAPE_M_333e1b8c1dfb43ee9a0ce7e57831bf0b_Connector1">
            <a:extLst>
              <a:ext uri="{FF2B5EF4-FFF2-40B4-BE49-F238E27FC236}">
                <a16:creationId xmlns:a16="http://schemas.microsoft.com/office/drawing/2014/main" id="{45BC1946-537D-46DC-B511-AE976AE67213}"/>
              </a:ext>
            </a:extLst>
          </p:cNvPr>
          <p:cNvCxnSpPr>
            <a:cxnSpLocks/>
          </p:cNvCxnSpPr>
          <p:nvPr>
            <p:custDataLst>
              <p:tags r:id="rId66"/>
            </p:custDataLst>
          </p:nvPr>
        </p:nvCxnSpPr>
        <p:spPr>
          <a:xfrm>
            <a:off x="7311744" y="3650780"/>
            <a:ext cx="0" cy="2082537"/>
          </a:xfrm>
          <a:prstGeom prst="line">
            <a:avLst/>
          </a:prstGeom>
          <a:ln w="9525" cap="flat" cmpd="sng" algn="ctr">
            <a:solidFill>
              <a:srgbClr val="248232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OTLSHAPE_M_5ac3166b54ac410e90508023891748db_Shape">
            <a:extLst>
              <a:ext uri="{FF2B5EF4-FFF2-40B4-BE49-F238E27FC236}">
                <a16:creationId xmlns:a16="http://schemas.microsoft.com/office/drawing/2014/main" id="{C0E05D2D-A16C-4692-B77A-258A4D141DDD}"/>
              </a:ext>
            </a:extLst>
          </p:cNvPr>
          <p:cNvSpPr/>
          <p:nvPr>
            <p:custDataLst>
              <p:tags r:id="rId67"/>
            </p:custDataLst>
          </p:nvPr>
        </p:nvSpPr>
        <p:spPr>
          <a:xfrm>
            <a:off x="7236276" y="4671931"/>
            <a:ext cx="152400" cy="177800"/>
          </a:xfrm>
          <a:prstGeom prst="diamond">
            <a:avLst/>
          </a:prstGeom>
          <a:solidFill>
            <a:srgbClr val="00F683"/>
          </a:solidFill>
          <a:ln w="1270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7" name="OTLSHAPE_M_909ade66c9e945b8996f6453af4f18e6_Shape">
            <a:extLst>
              <a:ext uri="{FF2B5EF4-FFF2-40B4-BE49-F238E27FC236}">
                <a16:creationId xmlns:a16="http://schemas.microsoft.com/office/drawing/2014/main" id="{402FC109-BF82-4CA4-A9AD-20AA18E7C93F}"/>
              </a:ext>
            </a:extLst>
          </p:cNvPr>
          <p:cNvSpPr/>
          <p:nvPr>
            <p:custDataLst>
              <p:tags r:id="rId68"/>
            </p:custDataLst>
          </p:nvPr>
        </p:nvSpPr>
        <p:spPr>
          <a:xfrm>
            <a:off x="7197991" y="5609867"/>
            <a:ext cx="228600" cy="254000"/>
          </a:xfrm>
          <a:prstGeom prst="diamond">
            <a:avLst/>
          </a:prstGeom>
          <a:solidFill>
            <a:srgbClr val="00F683"/>
          </a:solidFill>
          <a:ln w="1270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8" name="OTLSHAPE_M_4e91bb8943a74b158301cc7d87738766_Title">
            <a:extLst>
              <a:ext uri="{FF2B5EF4-FFF2-40B4-BE49-F238E27FC236}">
                <a16:creationId xmlns:a16="http://schemas.microsoft.com/office/drawing/2014/main" id="{7642F4D0-DEEB-40FE-AC99-AEF4D4983FC9}"/>
              </a:ext>
            </a:extLst>
          </p:cNvPr>
          <p:cNvSpPr txBox="1"/>
          <p:nvPr>
            <p:custDataLst>
              <p:tags r:id="rId69"/>
            </p:custDataLst>
          </p:nvPr>
        </p:nvSpPr>
        <p:spPr>
          <a:xfrm>
            <a:off x="7450927" y="5648124"/>
            <a:ext cx="18415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200" b="1" spc="-4" dirty="0">
                <a:solidFill>
                  <a:schemeClr val="dk1"/>
                </a:solidFill>
                <a:latin typeface="Calibri" panose="020F0502020204030204" pitchFamily="34" charset="0"/>
              </a:rPr>
              <a:t>BERTabaporu</a:t>
            </a:r>
          </a:p>
        </p:txBody>
      </p:sp>
      <p:sp>
        <p:nvSpPr>
          <p:cNvPr id="159" name="OTLSHAPE_M_4e91bb8943a74b158301cc7d87738766_Date">
            <a:extLst>
              <a:ext uri="{FF2B5EF4-FFF2-40B4-BE49-F238E27FC236}">
                <a16:creationId xmlns:a16="http://schemas.microsoft.com/office/drawing/2014/main" id="{18D7E8B8-105C-4F48-8761-876B567319B6}"/>
              </a:ext>
            </a:extLst>
          </p:cNvPr>
          <p:cNvSpPr txBox="1"/>
          <p:nvPr>
            <p:custDataLst>
              <p:tags r:id="rId70"/>
            </p:custDataLst>
          </p:nvPr>
        </p:nvSpPr>
        <p:spPr>
          <a:xfrm>
            <a:off x="7419473" y="5877669"/>
            <a:ext cx="1309863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i="1" spc="-4" dirty="0">
                <a:solidFill>
                  <a:srgbClr val="1B263B"/>
                </a:solidFill>
                <a:latin typeface="Calibri Light" panose="020F0302020204030204" pitchFamily="34" charset="0"/>
              </a:rPr>
              <a:t>Pre-trained</a:t>
            </a:r>
          </a:p>
          <a:p>
            <a:r>
              <a:rPr lang="en-GB" sz="1000" spc="-4" dirty="0">
                <a:solidFill>
                  <a:srgbClr val="4D2FE5"/>
                </a:solidFill>
                <a:latin typeface="Calibri Light" panose="020F0302020204030204" pitchFamily="34" charset="0"/>
              </a:rPr>
              <a:t>Costa et al.</a:t>
            </a:r>
          </a:p>
        </p:txBody>
      </p:sp>
      <p:sp>
        <p:nvSpPr>
          <p:cNvPr id="160" name="OTLSHAPE_M_4e91bb8943a74b158301cc7d87738766_Title">
            <a:extLst>
              <a:ext uri="{FF2B5EF4-FFF2-40B4-BE49-F238E27FC236}">
                <a16:creationId xmlns:a16="http://schemas.microsoft.com/office/drawing/2014/main" id="{A8C92DD8-B91C-4B63-BA59-7ADF9A866DD5}"/>
              </a:ext>
            </a:extLst>
          </p:cNvPr>
          <p:cNvSpPr txBox="1"/>
          <p:nvPr>
            <p:custDataLst>
              <p:tags r:id="rId71"/>
            </p:custDataLst>
          </p:nvPr>
        </p:nvSpPr>
        <p:spPr>
          <a:xfrm>
            <a:off x="7433224" y="4661558"/>
            <a:ext cx="18415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200" b="1" spc="-4" dirty="0">
                <a:solidFill>
                  <a:schemeClr val="dk1"/>
                </a:solidFill>
                <a:latin typeface="Calibri" panose="020F0502020204030204" pitchFamily="34" charset="0"/>
              </a:rPr>
              <a:t>DeBERTinha</a:t>
            </a:r>
          </a:p>
        </p:txBody>
      </p:sp>
      <p:sp>
        <p:nvSpPr>
          <p:cNvPr id="161" name="OTLSHAPE_M_4e91bb8943a74b158301cc7d87738766_Date">
            <a:extLst>
              <a:ext uri="{FF2B5EF4-FFF2-40B4-BE49-F238E27FC236}">
                <a16:creationId xmlns:a16="http://schemas.microsoft.com/office/drawing/2014/main" id="{4DB99B1E-B849-4614-8D5E-A395320C5475}"/>
              </a:ext>
            </a:extLst>
          </p:cNvPr>
          <p:cNvSpPr txBox="1"/>
          <p:nvPr>
            <p:custDataLst>
              <p:tags r:id="rId72"/>
            </p:custDataLst>
          </p:nvPr>
        </p:nvSpPr>
        <p:spPr>
          <a:xfrm>
            <a:off x="7401770" y="4891103"/>
            <a:ext cx="1309863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i="1" spc="-4" dirty="0">
                <a:solidFill>
                  <a:srgbClr val="1B263B"/>
                </a:solidFill>
                <a:latin typeface="Calibri Light" panose="020F0302020204030204" pitchFamily="34" charset="0"/>
              </a:rPr>
              <a:t>Fine-tuned (DeBERTaV3)</a:t>
            </a:r>
          </a:p>
          <a:p>
            <a:r>
              <a:rPr lang="en-GB" sz="1000" spc="-4" dirty="0">
                <a:solidFill>
                  <a:srgbClr val="4D2FE5"/>
                </a:solidFill>
                <a:latin typeface="Calibri Light" panose="020F0302020204030204" pitchFamily="34" charset="0"/>
              </a:rPr>
              <a:t>Campiotti et al.</a:t>
            </a:r>
          </a:p>
        </p:txBody>
      </p:sp>
      <p:sp>
        <p:nvSpPr>
          <p:cNvPr id="162" name="OTLSHAPE_TB_00000000000000000000000000000000_MiddleTimescaleInterval8">
            <a:extLst>
              <a:ext uri="{FF2B5EF4-FFF2-40B4-BE49-F238E27FC236}">
                <a16:creationId xmlns:a16="http://schemas.microsoft.com/office/drawing/2014/main" id="{9E8CE6CE-EF7F-4E1D-8799-6AD31DBCF1FC}"/>
              </a:ext>
            </a:extLst>
          </p:cNvPr>
          <p:cNvSpPr txBox="1"/>
          <p:nvPr>
            <p:custDataLst>
              <p:tags r:id="rId73"/>
            </p:custDataLst>
          </p:nvPr>
        </p:nvSpPr>
        <p:spPr>
          <a:xfrm>
            <a:off x="7525199" y="3438060"/>
            <a:ext cx="227626" cy="17051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100" b="1" spc="-12" dirty="0">
                <a:solidFill>
                  <a:srgbClr val="E0E1DD"/>
                </a:solidFill>
                <a:latin typeface="Calibri" panose="020F0502020204030204" pitchFamily="34" charset="0"/>
              </a:rPr>
              <a:t>Oct</a:t>
            </a:r>
          </a:p>
        </p:txBody>
      </p:sp>
      <p:cxnSp>
        <p:nvCxnSpPr>
          <p:cNvPr id="164" name="OTLSHAPE_M_54e5ddcf81ec45a798f665e8d4304ecb_Connector1">
            <a:extLst>
              <a:ext uri="{FF2B5EF4-FFF2-40B4-BE49-F238E27FC236}">
                <a16:creationId xmlns:a16="http://schemas.microsoft.com/office/drawing/2014/main" id="{0E8B8131-7CF6-4556-912F-8C8D21B3FFC6}"/>
              </a:ext>
            </a:extLst>
          </p:cNvPr>
          <p:cNvCxnSpPr/>
          <p:nvPr>
            <p:custDataLst>
              <p:tags r:id="rId74"/>
            </p:custDataLst>
          </p:nvPr>
        </p:nvCxnSpPr>
        <p:spPr>
          <a:xfrm>
            <a:off x="7611915" y="2343963"/>
            <a:ext cx="0" cy="905320"/>
          </a:xfrm>
          <a:prstGeom prst="line">
            <a:avLst/>
          </a:prstGeom>
          <a:ln w="9525" cap="flat" cmpd="sng" algn="ctr">
            <a:solidFill>
              <a:srgbClr val="248232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OTLSHAPE_M_4e91bb8943a74b158301cc7d87738766_Title">
            <a:extLst>
              <a:ext uri="{FF2B5EF4-FFF2-40B4-BE49-F238E27FC236}">
                <a16:creationId xmlns:a16="http://schemas.microsoft.com/office/drawing/2014/main" id="{483D3370-53A7-4066-AA69-54B085EF2B67}"/>
              </a:ext>
            </a:extLst>
          </p:cNvPr>
          <p:cNvSpPr txBox="1"/>
          <p:nvPr>
            <p:custDataLst>
              <p:tags r:id="rId75"/>
            </p:custDataLst>
          </p:nvPr>
        </p:nvSpPr>
        <p:spPr>
          <a:xfrm>
            <a:off x="7781595" y="2304758"/>
            <a:ext cx="18415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200" b="1" spc="-4" dirty="0">
                <a:solidFill>
                  <a:schemeClr val="dk1"/>
                </a:solidFill>
                <a:latin typeface="Calibri" panose="020F0502020204030204" pitchFamily="34" charset="0"/>
              </a:rPr>
              <a:t>LegalBert-pt</a:t>
            </a:r>
          </a:p>
        </p:txBody>
      </p:sp>
      <p:sp>
        <p:nvSpPr>
          <p:cNvPr id="167" name="OTLSHAPE_M_4e91bb8943a74b158301cc7d87738766_Date">
            <a:extLst>
              <a:ext uri="{FF2B5EF4-FFF2-40B4-BE49-F238E27FC236}">
                <a16:creationId xmlns:a16="http://schemas.microsoft.com/office/drawing/2014/main" id="{791B2AC7-754F-48D0-9E05-B24A8DBAC176}"/>
              </a:ext>
            </a:extLst>
          </p:cNvPr>
          <p:cNvSpPr txBox="1"/>
          <p:nvPr>
            <p:custDataLst>
              <p:tags r:id="rId76"/>
            </p:custDataLst>
          </p:nvPr>
        </p:nvSpPr>
        <p:spPr>
          <a:xfrm>
            <a:off x="7784490" y="2494359"/>
            <a:ext cx="1555039" cy="46166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i="1" spc="-4" dirty="0">
                <a:solidFill>
                  <a:srgbClr val="1B263B"/>
                </a:solidFill>
                <a:latin typeface="Calibri Light" panose="020F0302020204030204" pitchFamily="34" charset="0"/>
              </a:rPr>
              <a:t>Pre-trained and Fine-tuned </a:t>
            </a:r>
            <a:r>
              <a:rPr lang="en-GB" sz="1000" i="1" spc="-4">
                <a:solidFill>
                  <a:srgbClr val="1B263B"/>
                </a:solidFill>
                <a:latin typeface="Calibri Light" panose="020F0302020204030204" pitchFamily="34" charset="0"/>
              </a:rPr>
              <a:t>(BERTimbau)</a:t>
            </a:r>
            <a:endParaRPr lang="en-GB" sz="1000" i="1" spc="-4" dirty="0">
              <a:solidFill>
                <a:srgbClr val="1B263B"/>
              </a:solidFill>
              <a:latin typeface="Calibri Light" panose="020F0302020204030204" pitchFamily="34" charset="0"/>
            </a:endParaRPr>
          </a:p>
          <a:p>
            <a:r>
              <a:rPr lang="en-GB" sz="1000" spc="-4" dirty="0">
                <a:solidFill>
                  <a:srgbClr val="4D2FE5"/>
                </a:solidFill>
                <a:latin typeface="Calibri Light" panose="020F0302020204030204" pitchFamily="34" charset="0"/>
              </a:rPr>
              <a:t>Carmo et al.</a:t>
            </a:r>
          </a:p>
        </p:txBody>
      </p:sp>
      <p:cxnSp>
        <p:nvCxnSpPr>
          <p:cNvPr id="168" name="OTLSHAPE_M_333e1b8c1dfb43ee9a0ce7e57831bf0b_Connector1">
            <a:extLst>
              <a:ext uri="{FF2B5EF4-FFF2-40B4-BE49-F238E27FC236}">
                <a16:creationId xmlns:a16="http://schemas.microsoft.com/office/drawing/2014/main" id="{E060B845-ED74-4075-904E-F2608241FFC6}"/>
              </a:ext>
            </a:extLst>
          </p:cNvPr>
          <p:cNvCxnSpPr>
            <a:cxnSpLocks/>
          </p:cNvCxnSpPr>
          <p:nvPr>
            <p:custDataLst>
              <p:tags r:id="rId77"/>
            </p:custDataLst>
          </p:nvPr>
        </p:nvCxnSpPr>
        <p:spPr>
          <a:xfrm>
            <a:off x="8732559" y="3652828"/>
            <a:ext cx="0" cy="2082537"/>
          </a:xfrm>
          <a:prstGeom prst="line">
            <a:avLst/>
          </a:prstGeom>
          <a:ln w="9525" cap="flat" cmpd="sng" algn="ctr">
            <a:solidFill>
              <a:srgbClr val="248232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OTLSHAPE_M_4e91bb8943a74b158301cc7d87738766_Title">
            <a:extLst>
              <a:ext uri="{FF2B5EF4-FFF2-40B4-BE49-F238E27FC236}">
                <a16:creationId xmlns:a16="http://schemas.microsoft.com/office/drawing/2014/main" id="{596E8788-4DEB-44E7-AFD3-88A5B537CB9C}"/>
              </a:ext>
            </a:extLst>
          </p:cNvPr>
          <p:cNvSpPr txBox="1"/>
          <p:nvPr>
            <p:custDataLst>
              <p:tags r:id="rId78"/>
            </p:custDataLst>
          </p:nvPr>
        </p:nvSpPr>
        <p:spPr>
          <a:xfrm>
            <a:off x="8864074" y="4656375"/>
            <a:ext cx="18415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200" b="1" spc="-4" dirty="0">
                <a:solidFill>
                  <a:schemeClr val="dk1"/>
                </a:solidFill>
                <a:latin typeface="Calibri" panose="020F0502020204030204" pitchFamily="34" charset="0"/>
              </a:rPr>
              <a:t>Bode</a:t>
            </a:r>
          </a:p>
        </p:txBody>
      </p:sp>
      <p:sp>
        <p:nvSpPr>
          <p:cNvPr id="172" name="OTLSHAPE_M_4e91bb8943a74b158301cc7d87738766_Date">
            <a:extLst>
              <a:ext uri="{FF2B5EF4-FFF2-40B4-BE49-F238E27FC236}">
                <a16:creationId xmlns:a16="http://schemas.microsoft.com/office/drawing/2014/main" id="{D37DA8A2-2402-473F-B27F-CC5A704A234A}"/>
              </a:ext>
            </a:extLst>
          </p:cNvPr>
          <p:cNvSpPr txBox="1"/>
          <p:nvPr>
            <p:custDataLst>
              <p:tags r:id="rId79"/>
            </p:custDataLst>
          </p:nvPr>
        </p:nvSpPr>
        <p:spPr>
          <a:xfrm>
            <a:off x="8832620" y="4885920"/>
            <a:ext cx="1392011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i="1" spc="-4" dirty="0">
                <a:solidFill>
                  <a:srgbClr val="1B263B"/>
                </a:solidFill>
                <a:latin typeface="Calibri Light" panose="020F0302020204030204" pitchFamily="34" charset="0"/>
              </a:rPr>
              <a:t>Fine-tuned (Llama 2)</a:t>
            </a:r>
          </a:p>
          <a:p>
            <a:r>
              <a:rPr lang="en-GB" sz="1000" spc="-4" dirty="0">
                <a:solidFill>
                  <a:srgbClr val="4D2FE5"/>
                </a:solidFill>
                <a:latin typeface="Calibri Light" panose="020F0302020204030204" pitchFamily="34" charset="0"/>
              </a:rPr>
              <a:t>Garcia et al.</a:t>
            </a:r>
          </a:p>
        </p:txBody>
      </p:sp>
      <p:sp>
        <p:nvSpPr>
          <p:cNvPr id="173" name="OTLSHAPE_M_4e91bb8943a74b158301cc7d87738766_Title">
            <a:extLst>
              <a:ext uri="{FF2B5EF4-FFF2-40B4-BE49-F238E27FC236}">
                <a16:creationId xmlns:a16="http://schemas.microsoft.com/office/drawing/2014/main" id="{FC6466EA-275B-4BD6-A175-ACD1C5BC2E8B}"/>
              </a:ext>
            </a:extLst>
          </p:cNvPr>
          <p:cNvSpPr txBox="1"/>
          <p:nvPr>
            <p:custDataLst>
              <p:tags r:id="rId80"/>
            </p:custDataLst>
          </p:nvPr>
        </p:nvSpPr>
        <p:spPr>
          <a:xfrm>
            <a:off x="8865112" y="5639319"/>
            <a:ext cx="18415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200" b="1" spc="-4" dirty="0">
                <a:solidFill>
                  <a:schemeClr val="dk1"/>
                </a:solidFill>
                <a:latin typeface="Calibri" panose="020F0502020204030204" pitchFamily="34" charset="0"/>
              </a:rPr>
              <a:t>TeenyTinyLlama</a:t>
            </a:r>
          </a:p>
        </p:txBody>
      </p:sp>
      <p:sp>
        <p:nvSpPr>
          <p:cNvPr id="174" name="OTLSHAPE_M_4e91bb8943a74b158301cc7d87738766_Date">
            <a:extLst>
              <a:ext uri="{FF2B5EF4-FFF2-40B4-BE49-F238E27FC236}">
                <a16:creationId xmlns:a16="http://schemas.microsoft.com/office/drawing/2014/main" id="{F1DA87C7-84C6-4047-89F2-DA6C0EA3A7AA}"/>
              </a:ext>
            </a:extLst>
          </p:cNvPr>
          <p:cNvSpPr txBox="1"/>
          <p:nvPr>
            <p:custDataLst>
              <p:tags r:id="rId81"/>
            </p:custDataLst>
          </p:nvPr>
        </p:nvSpPr>
        <p:spPr>
          <a:xfrm>
            <a:off x="8833658" y="5868864"/>
            <a:ext cx="1309863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i="1" spc="-4" dirty="0">
                <a:solidFill>
                  <a:srgbClr val="1B263B"/>
                </a:solidFill>
                <a:latin typeface="Calibri Light" panose="020F0302020204030204" pitchFamily="34" charset="0"/>
              </a:rPr>
              <a:t>Pre-trained</a:t>
            </a:r>
          </a:p>
          <a:p>
            <a:r>
              <a:rPr lang="en-GB" sz="1000" spc="-4" dirty="0">
                <a:solidFill>
                  <a:srgbClr val="4D2FE5"/>
                </a:solidFill>
                <a:latin typeface="Calibri Light" panose="020F0302020204030204" pitchFamily="34" charset="0"/>
              </a:rPr>
              <a:t>Corrêa et al.</a:t>
            </a:r>
          </a:p>
        </p:txBody>
      </p:sp>
      <p:sp>
        <p:nvSpPr>
          <p:cNvPr id="175" name="OTLSHAPE_M_5ac3166b54ac410e90508023891748db_Shape">
            <a:extLst>
              <a:ext uri="{FF2B5EF4-FFF2-40B4-BE49-F238E27FC236}">
                <a16:creationId xmlns:a16="http://schemas.microsoft.com/office/drawing/2014/main" id="{BEFF4F08-8C00-4A39-B0D0-9F5336B69870}"/>
              </a:ext>
            </a:extLst>
          </p:cNvPr>
          <p:cNvSpPr/>
          <p:nvPr>
            <p:custDataLst>
              <p:tags r:id="rId82"/>
            </p:custDataLst>
          </p:nvPr>
        </p:nvSpPr>
        <p:spPr>
          <a:xfrm>
            <a:off x="8657092" y="4671931"/>
            <a:ext cx="152400" cy="177800"/>
          </a:xfrm>
          <a:prstGeom prst="diamond">
            <a:avLst/>
          </a:prstGeom>
          <a:solidFill>
            <a:srgbClr val="00F683"/>
          </a:solidFill>
          <a:ln w="1270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6" name="OTLSHAPE_M_909ade66c9e945b8996f6453af4f18e6_Shape">
            <a:extLst>
              <a:ext uri="{FF2B5EF4-FFF2-40B4-BE49-F238E27FC236}">
                <a16:creationId xmlns:a16="http://schemas.microsoft.com/office/drawing/2014/main" id="{14E796E8-4F6F-4DE6-9812-C063FE4C4295}"/>
              </a:ext>
            </a:extLst>
          </p:cNvPr>
          <p:cNvSpPr/>
          <p:nvPr>
            <p:custDataLst>
              <p:tags r:id="rId83"/>
            </p:custDataLst>
          </p:nvPr>
        </p:nvSpPr>
        <p:spPr>
          <a:xfrm>
            <a:off x="8619720" y="5604581"/>
            <a:ext cx="228600" cy="254000"/>
          </a:xfrm>
          <a:prstGeom prst="diamond">
            <a:avLst/>
          </a:prstGeom>
          <a:solidFill>
            <a:srgbClr val="00F683"/>
          </a:solidFill>
          <a:ln w="1270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7" name="OTLSHAPE_TB_00000000000000000000000000000000_MiddleTimescaleInterval9">
            <a:extLst>
              <a:ext uri="{FF2B5EF4-FFF2-40B4-BE49-F238E27FC236}">
                <a16:creationId xmlns:a16="http://schemas.microsoft.com/office/drawing/2014/main" id="{7A30BCE4-583F-423A-86EE-0D8236239741}"/>
              </a:ext>
            </a:extLst>
          </p:cNvPr>
          <p:cNvSpPr txBox="1"/>
          <p:nvPr>
            <p:custDataLst>
              <p:tags r:id="rId84"/>
            </p:custDataLst>
          </p:nvPr>
        </p:nvSpPr>
        <p:spPr>
          <a:xfrm>
            <a:off x="9396387" y="3455307"/>
            <a:ext cx="197170" cy="17051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100" b="1" spc="-12" dirty="0">
                <a:solidFill>
                  <a:srgbClr val="E0E1DD"/>
                </a:solidFill>
                <a:latin typeface="Calibri" panose="020F0502020204030204" pitchFamily="34" charset="0"/>
              </a:rPr>
              <a:t>Feb</a:t>
            </a:r>
          </a:p>
        </p:txBody>
      </p:sp>
      <p:sp>
        <p:nvSpPr>
          <p:cNvPr id="183" name="OTLSHAPE_M_4e91bb8943a74b158301cc7d87738766_Title">
            <a:extLst>
              <a:ext uri="{FF2B5EF4-FFF2-40B4-BE49-F238E27FC236}">
                <a16:creationId xmlns:a16="http://schemas.microsoft.com/office/drawing/2014/main" id="{A64DF4E9-E0CA-424C-9A50-3E70D4917130}"/>
              </a:ext>
            </a:extLst>
          </p:cNvPr>
          <p:cNvSpPr txBox="1"/>
          <p:nvPr>
            <p:custDataLst>
              <p:tags r:id="rId85"/>
            </p:custDataLst>
          </p:nvPr>
        </p:nvSpPr>
        <p:spPr>
          <a:xfrm>
            <a:off x="9622448" y="1993977"/>
            <a:ext cx="18415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200" b="1" spc="-4" dirty="0">
                <a:solidFill>
                  <a:schemeClr val="dk1"/>
                </a:solidFill>
                <a:latin typeface="Calibri" panose="020F0502020204030204" pitchFamily="34" charset="0"/>
              </a:rPr>
              <a:t>Gervásio</a:t>
            </a:r>
          </a:p>
        </p:txBody>
      </p:sp>
      <p:sp>
        <p:nvSpPr>
          <p:cNvPr id="184" name="OTLSHAPE_M_4e91bb8943a74b158301cc7d87738766_Date">
            <a:extLst>
              <a:ext uri="{FF2B5EF4-FFF2-40B4-BE49-F238E27FC236}">
                <a16:creationId xmlns:a16="http://schemas.microsoft.com/office/drawing/2014/main" id="{A178C9EF-4BB8-41D7-8C76-1896DB807458}"/>
              </a:ext>
            </a:extLst>
          </p:cNvPr>
          <p:cNvSpPr txBox="1"/>
          <p:nvPr>
            <p:custDataLst>
              <p:tags r:id="rId86"/>
            </p:custDataLst>
          </p:nvPr>
        </p:nvSpPr>
        <p:spPr>
          <a:xfrm>
            <a:off x="9616459" y="2216132"/>
            <a:ext cx="1309863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i="1" spc="-4" dirty="0">
                <a:solidFill>
                  <a:srgbClr val="1B263B"/>
                </a:solidFill>
                <a:latin typeface="Calibri Light" panose="020F0302020204030204" pitchFamily="34" charset="0"/>
              </a:rPr>
              <a:t>Fine-tuned (Llama 2)</a:t>
            </a:r>
          </a:p>
          <a:p>
            <a:r>
              <a:rPr lang="en-GB" sz="1000" spc="-4" dirty="0">
                <a:solidFill>
                  <a:srgbClr val="4D2FE5"/>
                </a:solidFill>
                <a:latin typeface="Calibri Light" panose="020F0302020204030204" pitchFamily="34" charset="0"/>
              </a:rPr>
              <a:t>Santos et al.</a:t>
            </a:r>
          </a:p>
        </p:txBody>
      </p:sp>
      <p:sp>
        <p:nvSpPr>
          <p:cNvPr id="186" name="OTLSHAPE_M_4e91bb8943a74b158301cc7d87738766_Title">
            <a:extLst>
              <a:ext uri="{FF2B5EF4-FFF2-40B4-BE49-F238E27FC236}">
                <a16:creationId xmlns:a16="http://schemas.microsoft.com/office/drawing/2014/main" id="{7CDC990F-AC1E-4C1F-9C5E-A9AA3B33FE36}"/>
              </a:ext>
            </a:extLst>
          </p:cNvPr>
          <p:cNvSpPr txBox="1"/>
          <p:nvPr>
            <p:custDataLst>
              <p:tags r:id="rId87"/>
            </p:custDataLst>
          </p:nvPr>
        </p:nvSpPr>
        <p:spPr>
          <a:xfrm>
            <a:off x="9676953" y="957635"/>
            <a:ext cx="18415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200" b="1" spc="-4" dirty="0">
                <a:solidFill>
                  <a:schemeClr val="dk1"/>
                </a:solidFill>
                <a:latin typeface="Calibri" panose="020F0502020204030204" pitchFamily="34" charset="0"/>
              </a:rPr>
              <a:t>Glória</a:t>
            </a:r>
          </a:p>
        </p:txBody>
      </p:sp>
      <p:sp>
        <p:nvSpPr>
          <p:cNvPr id="187" name="OTLSHAPE_M_4e91bb8943a74b158301cc7d87738766_Date">
            <a:extLst>
              <a:ext uri="{FF2B5EF4-FFF2-40B4-BE49-F238E27FC236}">
                <a16:creationId xmlns:a16="http://schemas.microsoft.com/office/drawing/2014/main" id="{CCA5DCD6-A22B-454B-AFE7-0EDE196508F2}"/>
              </a:ext>
            </a:extLst>
          </p:cNvPr>
          <p:cNvSpPr txBox="1"/>
          <p:nvPr>
            <p:custDataLst>
              <p:tags r:id="rId88"/>
            </p:custDataLst>
          </p:nvPr>
        </p:nvSpPr>
        <p:spPr>
          <a:xfrm>
            <a:off x="9670964" y="1179790"/>
            <a:ext cx="1309863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i="1" spc="-4" dirty="0">
                <a:solidFill>
                  <a:srgbClr val="1B263B"/>
                </a:solidFill>
                <a:latin typeface="Calibri Light" panose="020F0302020204030204" pitchFamily="34" charset="0"/>
              </a:rPr>
              <a:t>Pre-trained</a:t>
            </a:r>
          </a:p>
          <a:p>
            <a:r>
              <a:rPr lang="en-GB" sz="1000" spc="-4" dirty="0">
                <a:solidFill>
                  <a:srgbClr val="4D2FE5"/>
                </a:solidFill>
                <a:latin typeface="Calibri Light" panose="020F0302020204030204" pitchFamily="34" charset="0"/>
              </a:rPr>
              <a:t>Lopes et al.</a:t>
            </a:r>
          </a:p>
        </p:txBody>
      </p:sp>
      <p:sp>
        <p:nvSpPr>
          <p:cNvPr id="188" name="OTLSHAPE_M_5ac3166b54ac410e90508023891748db_Shape">
            <a:extLst>
              <a:ext uri="{FF2B5EF4-FFF2-40B4-BE49-F238E27FC236}">
                <a16:creationId xmlns:a16="http://schemas.microsoft.com/office/drawing/2014/main" id="{73AFC316-9EF1-466C-AC3A-8018EEBAFEA0}"/>
              </a:ext>
            </a:extLst>
          </p:cNvPr>
          <p:cNvSpPr/>
          <p:nvPr>
            <p:custDataLst>
              <p:tags r:id="rId89"/>
            </p:custDataLst>
          </p:nvPr>
        </p:nvSpPr>
        <p:spPr>
          <a:xfrm>
            <a:off x="9991122" y="4666598"/>
            <a:ext cx="152400" cy="177800"/>
          </a:xfrm>
          <a:prstGeom prst="diamond">
            <a:avLst/>
          </a:prstGeom>
          <a:solidFill>
            <a:srgbClr val="00F683"/>
          </a:solidFill>
          <a:ln w="1270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2" name="OTLSHAPE_M_4e91bb8943a74b158301cc7d87738766_Title">
            <a:extLst>
              <a:ext uri="{FF2B5EF4-FFF2-40B4-BE49-F238E27FC236}">
                <a16:creationId xmlns:a16="http://schemas.microsoft.com/office/drawing/2014/main" id="{29645E6A-8378-4C24-9F9B-8480371C6B24}"/>
              </a:ext>
            </a:extLst>
          </p:cNvPr>
          <p:cNvSpPr txBox="1"/>
          <p:nvPr>
            <p:custDataLst>
              <p:tags r:id="rId90"/>
            </p:custDataLst>
          </p:nvPr>
        </p:nvSpPr>
        <p:spPr>
          <a:xfrm>
            <a:off x="10220070" y="4647749"/>
            <a:ext cx="18415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200" b="1" spc="-4" dirty="0">
                <a:solidFill>
                  <a:schemeClr val="dk1"/>
                </a:solidFill>
                <a:latin typeface="Calibri" panose="020F0502020204030204" pitchFamily="34" charset="0"/>
              </a:rPr>
              <a:t>Sabiá-2</a:t>
            </a:r>
          </a:p>
        </p:txBody>
      </p:sp>
      <p:sp>
        <p:nvSpPr>
          <p:cNvPr id="193" name="OTLSHAPE_M_4e91bb8943a74b158301cc7d87738766_Date">
            <a:extLst>
              <a:ext uri="{FF2B5EF4-FFF2-40B4-BE49-F238E27FC236}">
                <a16:creationId xmlns:a16="http://schemas.microsoft.com/office/drawing/2014/main" id="{E3E86AAD-9D60-4BEB-9231-A54DADCBF8B7}"/>
              </a:ext>
            </a:extLst>
          </p:cNvPr>
          <p:cNvSpPr txBox="1"/>
          <p:nvPr>
            <p:custDataLst>
              <p:tags r:id="rId91"/>
            </p:custDataLst>
          </p:nvPr>
        </p:nvSpPr>
        <p:spPr>
          <a:xfrm>
            <a:off x="10188616" y="4877294"/>
            <a:ext cx="1392011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i="1" spc="-4" dirty="0">
                <a:solidFill>
                  <a:srgbClr val="1B263B"/>
                </a:solidFill>
                <a:latin typeface="Calibri Light" panose="020F0302020204030204" pitchFamily="34" charset="0"/>
              </a:rPr>
              <a:t>Fine-tuned (Unspecified)</a:t>
            </a:r>
          </a:p>
          <a:p>
            <a:r>
              <a:rPr lang="en-GB" sz="1000" spc="-4" dirty="0">
                <a:solidFill>
                  <a:srgbClr val="4D2FE5"/>
                </a:solidFill>
                <a:latin typeface="Calibri Light" panose="020F0302020204030204" pitchFamily="34" charset="0"/>
              </a:rPr>
              <a:t>Almeida et al.</a:t>
            </a:r>
          </a:p>
        </p:txBody>
      </p:sp>
      <p:sp>
        <p:nvSpPr>
          <p:cNvPr id="194" name="OTLSHAPE_M_4e91bb8943a74b158301cc7d87738766_Title">
            <a:extLst>
              <a:ext uri="{FF2B5EF4-FFF2-40B4-BE49-F238E27FC236}">
                <a16:creationId xmlns:a16="http://schemas.microsoft.com/office/drawing/2014/main" id="{748888B8-DFFB-4A2A-80B2-659EEEA6AB11}"/>
              </a:ext>
            </a:extLst>
          </p:cNvPr>
          <p:cNvSpPr txBox="1"/>
          <p:nvPr>
            <p:custDataLst>
              <p:tags r:id="rId92"/>
            </p:custDataLst>
          </p:nvPr>
        </p:nvSpPr>
        <p:spPr>
          <a:xfrm>
            <a:off x="10221108" y="6189493"/>
            <a:ext cx="18415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200" b="1" spc="-4" dirty="0">
                <a:solidFill>
                  <a:schemeClr val="dk1"/>
                </a:solidFill>
                <a:latin typeface="Calibri" panose="020F0502020204030204" pitchFamily="34" charset="0"/>
              </a:rPr>
              <a:t>RoBERTaLexPT</a:t>
            </a:r>
          </a:p>
        </p:txBody>
      </p:sp>
      <p:sp>
        <p:nvSpPr>
          <p:cNvPr id="195" name="OTLSHAPE_M_4e91bb8943a74b158301cc7d87738766_Date">
            <a:extLst>
              <a:ext uri="{FF2B5EF4-FFF2-40B4-BE49-F238E27FC236}">
                <a16:creationId xmlns:a16="http://schemas.microsoft.com/office/drawing/2014/main" id="{EF70EB98-8AF9-41E8-9589-AE513A0FBBC8}"/>
              </a:ext>
            </a:extLst>
          </p:cNvPr>
          <p:cNvSpPr txBox="1"/>
          <p:nvPr>
            <p:custDataLst>
              <p:tags r:id="rId93"/>
            </p:custDataLst>
          </p:nvPr>
        </p:nvSpPr>
        <p:spPr>
          <a:xfrm>
            <a:off x="10189654" y="6419038"/>
            <a:ext cx="1309863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i="1" spc="-4" dirty="0">
                <a:solidFill>
                  <a:srgbClr val="1B263B"/>
                </a:solidFill>
                <a:latin typeface="Calibri Light" panose="020F0302020204030204" pitchFamily="34" charset="0"/>
              </a:rPr>
              <a:t>Pre-trained</a:t>
            </a:r>
          </a:p>
          <a:p>
            <a:r>
              <a:rPr lang="en-GB" sz="1000" spc="-4" dirty="0">
                <a:solidFill>
                  <a:srgbClr val="4D2FE5"/>
                </a:solidFill>
                <a:latin typeface="Calibri Light" panose="020F0302020204030204" pitchFamily="34" charset="0"/>
              </a:rPr>
              <a:t>Garcia et al.</a:t>
            </a:r>
          </a:p>
        </p:txBody>
      </p:sp>
      <p:sp>
        <p:nvSpPr>
          <p:cNvPr id="91" name="OTLSHAPE_M_5ac3166b54ac410e90508023891748db_Shape">
            <a:extLst>
              <a:ext uri="{FF2B5EF4-FFF2-40B4-BE49-F238E27FC236}">
                <a16:creationId xmlns:a16="http://schemas.microsoft.com/office/drawing/2014/main" id="{8213B09B-A1D4-4DDC-9C7C-3602C92D7392}"/>
              </a:ext>
            </a:extLst>
          </p:cNvPr>
          <p:cNvSpPr/>
          <p:nvPr>
            <p:custDataLst>
              <p:tags r:id="rId94"/>
            </p:custDataLst>
          </p:nvPr>
        </p:nvSpPr>
        <p:spPr>
          <a:xfrm>
            <a:off x="1767712" y="4351679"/>
            <a:ext cx="152400" cy="177800"/>
          </a:xfrm>
          <a:prstGeom prst="diamond">
            <a:avLst/>
          </a:prstGeom>
          <a:solidFill>
            <a:srgbClr val="00F683"/>
          </a:solidFill>
          <a:ln w="1270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TLSHAPE_M_909ade66c9e945b8996f6453af4f18e6_Shape">
            <a:extLst>
              <a:ext uri="{FF2B5EF4-FFF2-40B4-BE49-F238E27FC236}">
                <a16:creationId xmlns:a16="http://schemas.microsoft.com/office/drawing/2014/main" id="{10A53FEA-461E-EADD-8998-FBCA6D8EBFD6}"/>
              </a:ext>
            </a:extLst>
          </p:cNvPr>
          <p:cNvSpPr/>
          <p:nvPr>
            <p:custDataLst>
              <p:tags r:id="rId95"/>
            </p:custDataLst>
          </p:nvPr>
        </p:nvSpPr>
        <p:spPr>
          <a:xfrm>
            <a:off x="2237341" y="1384204"/>
            <a:ext cx="228600" cy="254000"/>
          </a:xfrm>
          <a:prstGeom prst="diamond">
            <a:avLst/>
          </a:prstGeom>
          <a:solidFill>
            <a:srgbClr val="00F683"/>
          </a:solidFill>
          <a:ln w="1270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OTLSHAPE_M_5ac3166b54ac410e90508023891748db_Shape">
            <a:extLst>
              <a:ext uri="{FF2B5EF4-FFF2-40B4-BE49-F238E27FC236}">
                <a16:creationId xmlns:a16="http://schemas.microsoft.com/office/drawing/2014/main" id="{2987B844-2D0E-43E5-A15B-DAB8BE4D8CF6}"/>
              </a:ext>
            </a:extLst>
          </p:cNvPr>
          <p:cNvSpPr/>
          <p:nvPr>
            <p:custDataLst>
              <p:tags r:id="rId96"/>
            </p:custDataLst>
          </p:nvPr>
        </p:nvSpPr>
        <p:spPr>
          <a:xfrm>
            <a:off x="3430078" y="4028492"/>
            <a:ext cx="152400" cy="177800"/>
          </a:xfrm>
          <a:prstGeom prst="diamond">
            <a:avLst/>
          </a:prstGeom>
          <a:solidFill>
            <a:srgbClr val="00F683"/>
          </a:solidFill>
          <a:ln w="1270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5" name="OTLSHAPE_M_5ac3166b54ac410e90508023891748db_Shape">
            <a:extLst>
              <a:ext uri="{FF2B5EF4-FFF2-40B4-BE49-F238E27FC236}">
                <a16:creationId xmlns:a16="http://schemas.microsoft.com/office/drawing/2014/main" id="{0863055D-70D9-40AA-98B8-793CF17823CF}"/>
              </a:ext>
            </a:extLst>
          </p:cNvPr>
          <p:cNvSpPr/>
          <p:nvPr>
            <p:custDataLst>
              <p:tags r:id="rId97"/>
            </p:custDataLst>
          </p:nvPr>
        </p:nvSpPr>
        <p:spPr>
          <a:xfrm>
            <a:off x="5847778" y="4560025"/>
            <a:ext cx="152400" cy="177800"/>
          </a:xfrm>
          <a:prstGeom prst="diamond">
            <a:avLst/>
          </a:prstGeom>
          <a:solidFill>
            <a:srgbClr val="00F683"/>
          </a:solidFill>
          <a:ln w="1270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0" name="OTLSHAPE_M_5ac3166b54ac410e90508023891748db_Shape">
            <a:extLst>
              <a:ext uri="{FF2B5EF4-FFF2-40B4-BE49-F238E27FC236}">
                <a16:creationId xmlns:a16="http://schemas.microsoft.com/office/drawing/2014/main" id="{C1EB685D-D3B2-47EB-A12D-16A8A00C7478}"/>
              </a:ext>
            </a:extLst>
          </p:cNvPr>
          <p:cNvSpPr/>
          <p:nvPr>
            <p:custDataLst>
              <p:tags r:id="rId98"/>
            </p:custDataLst>
          </p:nvPr>
        </p:nvSpPr>
        <p:spPr>
          <a:xfrm>
            <a:off x="6598130" y="5644417"/>
            <a:ext cx="152400" cy="177800"/>
          </a:xfrm>
          <a:prstGeom prst="diamond">
            <a:avLst/>
          </a:prstGeom>
          <a:solidFill>
            <a:srgbClr val="00F683"/>
          </a:solidFill>
          <a:ln w="1270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1" name="OTLSHAPE_M_5ac3166b54ac410e90508023891748db_Shape">
            <a:extLst>
              <a:ext uri="{FF2B5EF4-FFF2-40B4-BE49-F238E27FC236}">
                <a16:creationId xmlns:a16="http://schemas.microsoft.com/office/drawing/2014/main" id="{752B465F-CFFA-47A9-ADB2-4D4BE7DD6289}"/>
              </a:ext>
            </a:extLst>
          </p:cNvPr>
          <p:cNvSpPr/>
          <p:nvPr>
            <p:custDataLst>
              <p:tags r:id="rId99"/>
            </p:custDataLst>
          </p:nvPr>
        </p:nvSpPr>
        <p:spPr>
          <a:xfrm>
            <a:off x="6243155" y="967242"/>
            <a:ext cx="152400" cy="177800"/>
          </a:xfrm>
          <a:prstGeom prst="diamond">
            <a:avLst/>
          </a:prstGeom>
          <a:solidFill>
            <a:srgbClr val="0006FB"/>
          </a:solidFill>
          <a:ln w="1270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5" name="OTLSHAPE_M_5ac3166b54ac410e90508023891748db_Shape">
            <a:extLst>
              <a:ext uri="{FF2B5EF4-FFF2-40B4-BE49-F238E27FC236}">
                <a16:creationId xmlns:a16="http://schemas.microsoft.com/office/drawing/2014/main" id="{5240B91B-F169-4008-9FA0-03503E648F5F}"/>
              </a:ext>
            </a:extLst>
          </p:cNvPr>
          <p:cNvSpPr/>
          <p:nvPr>
            <p:custDataLst>
              <p:tags r:id="rId100"/>
            </p:custDataLst>
          </p:nvPr>
        </p:nvSpPr>
        <p:spPr>
          <a:xfrm>
            <a:off x="6915814" y="1593071"/>
            <a:ext cx="152400" cy="177800"/>
          </a:xfrm>
          <a:prstGeom prst="diamond">
            <a:avLst/>
          </a:prstGeom>
          <a:solidFill>
            <a:srgbClr val="00F683"/>
          </a:solidFill>
          <a:ln w="1270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9" name="OTLSHAPE_M_909ade66c9e945b8996f6453af4f18e6_Shape">
            <a:extLst>
              <a:ext uri="{FF2B5EF4-FFF2-40B4-BE49-F238E27FC236}">
                <a16:creationId xmlns:a16="http://schemas.microsoft.com/office/drawing/2014/main" id="{BB0B6306-19DA-48AB-8AEF-5E7715B69287}"/>
              </a:ext>
            </a:extLst>
          </p:cNvPr>
          <p:cNvSpPr/>
          <p:nvPr>
            <p:custDataLst>
              <p:tags r:id="rId101"/>
            </p:custDataLst>
          </p:nvPr>
        </p:nvSpPr>
        <p:spPr>
          <a:xfrm>
            <a:off x="9954871" y="6182792"/>
            <a:ext cx="228600" cy="254000"/>
          </a:xfrm>
          <a:prstGeom prst="diamond">
            <a:avLst/>
          </a:prstGeom>
          <a:solidFill>
            <a:srgbClr val="00F683"/>
          </a:solidFill>
          <a:ln w="1270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1" name="OTLSHAPE_M_435c3c587dc14c6b89dba783a5f69d05_Connector1">
            <a:extLst>
              <a:ext uri="{FF2B5EF4-FFF2-40B4-BE49-F238E27FC236}">
                <a16:creationId xmlns:a16="http://schemas.microsoft.com/office/drawing/2014/main" id="{369B4229-5E31-4A9D-932C-2AFDB40026AB}"/>
              </a:ext>
            </a:extLst>
          </p:cNvPr>
          <p:cNvCxnSpPr>
            <a:cxnSpLocks/>
          </p:cNvCxnSpPr>
          <p:nvPr>
            <p:custDataLst>
              <p:tags r:id="rId102"/>
            </p:custDataLst>
          </p:nvPr>
        </p:nvCxnSpPr>
        <p:spPr>
          <a:xfrm>
            <a:off x="9472587" y="1073324"/>
            <a:ext cx="0" cy="2201800"/>
          </a:xfrm>
          <a:prstGeom prst="line">
            <a:avLst/>
          </a:prstGeom>
          <a:ln w="9525" cap="flat" cmpd="sng" algn="ctr">
            <a:solidFill>
              <a:srgbClr val="1B263B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OTLSHAPE_M_909ade66c9e945b8996f6453af4f18e6_Shape">
            <a:extLst>
              <a:ext uri="{FF2B5EF4-FFF2-40B4-BE49-F238E27FC236}">
                <a16:creationId xmlns:a16="http://schemas.microsoft.com/office/drawing/2014/main" id="{0BC46C50-673F-4F8A-BE28-E3B8585FDDA3}"/>
              </a:ext>
            </a:extLst>
          </p:cNvPr>
          <p:cNvSpPr/>
          <p:nvPr>
            <p:custDataLst>
              <p:tags r:id="rId103"/>
            </p:custDataLst>
          </p:nvPr>
        </p:nvSpPr>
        <p:spPr>
          <a:xfrm>
            <a:off x="9357867" y="921532"/>
            <a:ext cx="228600" cy="254000"/>
          </a:xfrm>
          <a:prstGeom prst="diamond">
            <a:avLst/>
          </a:prstGeom>
          <a:solidFill>
            <a:srgbClr val="0006FB"/>
          </a:solidFill>
          <a:ln w="1270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8" name="OTLSHAPE_M_5ac3166b54ac410e90508023891748db_Shape">
            <a:extLst>
              <a:ext uri="{FF2B5EF4-FFF2-40B4-BE49-F238E27FC236}">
                <a16:creationId xmlns:a16="http://schemas.microsoft.com/office/drawing/2014/main" id="{C5B146AB-6B04-4260-9996-79AD1B5F1014}"/>
              </a:ext>
            </a:extLst>
          </p:cNvPr>
          <p:cNvSpPr/>
          <p:nvPr>
            <p:custDataLst>
              <p:tags r:id="rId104"/>
            </p:custDataLst>
          </p:nvPr>
        </p:nvSpPr>
        <p:spPr>
          <a:xfrm>
            <a:off x="9396387" y="1993977"/>
            <a:ext cx="152400" cy="177800"/>
          </a:xfrm>
          <a:prstGeom prst="diamond">
            <a:avLst/>
          </a:prstGeom>
          <a:solidFill>
            <a:srgbClr val="0006FB"/>
          </a:solidFill>
          <a:ln w="1270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" name="OTLSHAPE_M_909ade66c9e945b8996f6453af4f18e6_Shape">
            <a:extLst>
              <a:ext uri="{FF2B5EF4-FFF2-40B4-BE49-F238E27FC236}">
                <a16:creationId xmlns:a16="http://schemas.microsoft.com/office/drawing/2014/main" id="{B69A03AC-DAF2-470F-88B1-393C918FF3CD}"/>
              </a:ext>
            </a:extLst>
          </p:cNvPr>
          <p:cNvSpPr/>
          <p:nvPr>
            <p:custDataLst>
              <p:tags r:id="rId105"/>
            </p:custDataLst>
          </p:nvPr>
        </p:nvSpPr>
        <p:spPr>
          <a:xfrm>
            <a:off x="325825" y="6276255"/>
            <a:ext cx="290320" cy="399985"/>
          </a:xfrm>
          <a:prstGeom prst="diamond">
            <a:avLst/>
          </a:prstGeom>
          <a:solidFill>
            <a:srgbClr val="00F683"/>
          </a:solidFill>
          <a:ln w="1270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4" name="OTLSHAPE_M_909ade66c9e945b8996f6453af4f18e6_Shape">
            <a:extLst>
              <a:ext uri="{FF2B5EF4-FFF2-40B4-BE49-F238E27FC236}">
                <a16:creationId xmlns:a16="http://schemas.microsoft.com/office/drawing/2014/main" id="{D40B88D8-339B-4CE6-8EAB-A24BDB67CA4F}"/>
              </a:ext>
            </a:extLst>
          </p:cNvPr>
          <p:cNvSpPr/>
          <p:nvPr>
            <p:custDataLst>
              <p:tags r:id="rId106"/>
            </p:custDataLst>
          </p:nvPr>
        </p:nvSpPr>
        <p:spPr>
          <a:xfrm>
            <a:off x="2350201" y="6272672"/>
            <a:ext cx="290320" cy="399985"/>
          </a:xfrm>
          <a:prstGeom prst="diamond">
            <a:avLst/>
          </a:prstGeom>
          <a:solidFill>
            <a:srgbClr val="0006FB"/>
          </a:solidFill>
          <a:ln w="1270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5" name="OTLSHAPE_M_4e91bb8943a74b158301cc7d87738766_Title">
            <a:extLst>
              <a:ext uri="{FF2B5EF4-FFF2-40B4-BE49-F238E27FC236}">
                <a16:creationId xmlns:a16="http://schemas.microsoft.com/office/drawing/2014/main" id="{10C55AEB-598C-474E-A7D3-CA29FC2AF214}"/>
              </a:ext>
            </a:extLst>
          </p:cNvPr>
          <p:cNvSpPr txBox="1"/>
          <p:nvPr>
            <p:custDataLst>
              <p:tags r:id="rId107"/>
            </p:custDataLst>
          </p:nvPr>
        </p:nvSpPr>
        <p:spPr>
          <a:xfrm>
            <a:off x="733524" y="6383221"/>
            <a:ext cx="18415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200" b="1" spc="-4" dirty="0">
                <a:solidFill>
                  <a:schemeClr val="dk1"/>
                </a:solidFill>
                <a:latin typeface="Calibri" panose="020F0502020204030204" pitchFamily="34" charset="0"/>
              </a:rPr>
              <a:t>Brazilian Portuguese</a:t>
            </a:r>
          </a:p>
        </p:txBody>
      </p:sp>
      <p:sp>
        <p:nvSpPr>
          <p:cNvPr id="142" name="OTLSHAPE_M_4e91bb8943a74b158301cc7d87738766_Title">
            <a:extLst>
              <a:ext uri="{FF2B5EF4-FFF2-40B4-BE49-F238E27FC236}">
                <a16:creationId xmlns:a16="http://schemas.microsoft.com/office/drawing/2014/main" id="{57B1FBA3-D9C8-4C94-B85B-E949A1360E9D}"/>
              </a:ext>
            </a:extLst>
          </p:cNvPr>
          <p:cNvSpPr txBox="1"/>
          <p:nvPr>
            <p:custDataLst>
              <p:tags r:id="rId108"/>
            </p:custDataLst>
          </p:nvPr>
        </p:nvSpPr>
        <p:spPr>
          <a:xfrm>
            <a:off x="2753078" y="6375328"/>
            <a:ext cx="18415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200" b="1" spc="-4" dirty="0">
                <a:solidFill>
                  <a:schemeClr val="dk1"/>
                </a:solidFill>
                <a:latin typeface="Calibri" panose="020F0502020204030204" pitchFamily="34" charset="0"/>
              </a:rPr>
              <a:t>European Portuguese</a:t>
            </a:r>
          </a:p>
        </p:txBody>
      </p:sp>
      <p:sp>
        <p:nvSpPr>
          <p:cNvPr id="113" name="OTLSHAPE_M_5ac3166b54ac410e90508023891748db_Shape">
            <a:extLst>
              <a:ext uri="{FF2B5EF4-FFF2-40B4-BE49-F238E27FC236}">
                <a16:creationId xmlns:a16="http://schemas.microsoft.com/office/drawing/2014/main" id="{0927D11B-6293-40A4-B952-5375EF1B3CA2}"/>
              </a:ext>
            </a:extLst>
          </p:cNvPr>
          <p:cNvSpPr/>
          <p:nvPr>
            <p:custDataLst>
              <p:tags r:id="rId109"/>
            </p:custDataLst>
          </p:nvPr>
        </p:nvSpPr>
        <p:spPr>
          <a:xfrm>
            <a:off x="4107738" y="2397785"/>
            <a:ext cx="152400" cy="177800"/>
          </a:xfrm>
          <a:prstGeom prst="diamond">
            <a:avLst/>
          </a:prstGeom>
          <a:solidFill>
            <a:srgbClr val="00F683"/>
          </a:solidFill>
          <a:ln w="1270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OTLSHAPE_M_909ade66c9e945b8996f6453af4f18e6_Shape">
            <a:extLst>
              <a:ext uri="{FF2B5EF4-FFF2-40B4-BE49-F238E27FC236}">
                <a16:creationId xmlns:a16="http://schemas.microsoft.com/office/drawing/2014/main" id="{8D4AA2D1-B7B3-4278-9FF3-13D48C70EF0D}"/>
              </a:ext>
            </a:extLst>
          </p:cNvPr>
          <p:cNvSpPr/>
          <p:nvPr>
            <p:custDataLst>
              <p:tags r:id="rId110"/>
            </p:custDataLst>
          </p:nvPr>
        </p:nvSpPr>
        <p:spPr>
          <a:xfrm>
            <a:off x="7491286" y="2193902"/>
            <a:ext cx="228600" cy="254000"/>
          </a:xfrm>
          <a:prstGeom prst="diamond">
            <a:avLst/>
          </a:prstGeom>
          <a:solidFill>
            <a:srgbClr val="00F683"/>
          </a:solidFill>
          <a:ln w="1270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OTLSHAPE_TB_00000000000000000000000000000000_MiddleTimescaleInterval10">
            <a:extLst>
              <a:ext uri="{FF2B5EF4-FFF2-40B4-BE49-F238E27FC236}">
                <a16:creationId xmlns:a16="http://schemas.microsoft.com/office/drawing/2014/main" id="{D1ECB8A4-B20B-4132-9418-C42A0887B381}"/>
              </a:ext>
            </a:extLst>
          </p:cNvPr>
          <p:cNvSpPr txBox="1"/>
          <p:nvPr>
            <p:custDataLst>
              <p:tags r:id="rId111"/>
            </p:custDataLst>
          </p:nvPr>
        </p:nvSpPr>
        <p:spPr>
          <a:xfrm>
            <a:off x="10695863" y="3462906"/>
            <a:ext cx="209994" cy="17051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100" b="1" spc="-10" dirty="0">
                <a:solidFill>
                  <a:srgbClr val="E0E1DD"/>
                </a:solidFill>
                <a:latin typeface="Calibri" panose="020F0502020204030204" pitchFamily="34" charset="0"/>
              </a:rPr>
              <a:t>Jun</a:t>
            </a:r>
          </a:p>
        </p:txBody>
      </p:sp>
      <p:sp>
        <p:nvSpPr>
          <p:cNvPr id="127" name="OTLSHAPE_M_4e91bb8943a74b158301cc7d87738766_Title">
            <a:extLst>
              <a:ext uri="{FF2B5EF4-FFF2-40B4-BE49-F238E27FC236}">
                <a16:creationId xmlns:a16="http://schemas.microsoft.com/office/drawing/2014/main" id="{436BA30D-8A4B-4CF4-92A7-A51D14A4D29A}"/>
              </a:ext>
            </a:extLst>
          </p:cNvPr>
          <p:cNvSpPr txBox="1"/>
          <p:nvPr>
            <p:custDataLst>
              <p:tags r:id="rId112"/>
            </p:custDataLst>
          </p:nvPr>
        </p:nvSpPr>
        <p:spPr>
          <a:xfrm>
            <a:off x="10954903" y="1989736"/>
            <a:ext cx="18415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200" b="1" spc="-4" dirty="0">
                <a:solidFill>
                  <a:schemeClr val="dk1"/>
                </a:solidFill>
                <a:latin typeface="Calibri" panose="020F0502020204030204" pitchFamily="34" charset="0"/>
              </a:rPr>
              <a:t>PTT5-v2</a:t>
            </a:r>
          </a:p>
        </p:txBody>
      </p:sp>
      <p:sp>
        <p:nvSpPr>
          <p:cNvPr id="136" name="OTLSHAPE_M_4e91bb8943a74b158301cc7d87738766_Date">
            <a:extLst>
              <a:ext uri="{FF2B5EF4-FFF2-40B4-BE49-F238E27FC236}">
                <a16:creationId xmlns:a16="http://schemas.microsoft.com/office/drawing/2014/main" id="{3FABCD93-E806-439F-BB96-21DD758D6852}"/>
              </a:ext>
            </a:extLst>
          </p:cNvPr>
          <p:cNvSpPr txBox="1"/>
          <p:nvPr>
            <p:custDataLst>
              <p:tags r:id="rId113"/>
            </p:custDataLst>
          </p:nvPr>
        </p:nvSpPr>
        <p:spPr>
          <a:xfrm>
            <a:off x="10948914" y="2211891"/>
            <a:ext cx="1309863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i="1" spc="-4" dirty="0">
                <a:solidFill>
                  <a:srgbClr val="1B263B"/>
                </a:solidFill>
                <a:latin typeface="Calibri Light" panose="020F0302020204030204" pitchFamily="34" charset="0"/>
              </a:rPr>
              <a:t>Fine-tuned (mT5)</a:t>
            </a:r>
          </a:p>
          <a:p>
            <a:r>
              <a:rPr lang="en-GB" sz="1000" spc="-4" dirty="0" err="1">
                <a:solidFill>
                  <a:srgbClr val="4D2FE5"/>
                </a:solidFill>
                <a:latin typeface="Calibri Light" panose="020F0302020204030204" pitchFamily="34" charset="0"/>
              </a:rPr>
              <a:t>Piau</a:t>
            </a:r>
            <a:r>
              <a:rPr lang="en-GB" sz="1000" spc="-4" dirty="0">
                <a:solidFill>
                  <a:srgbClr val="4D2FE5"/>
                </a:solidFill>
                <a:latin typeface="Calibri Light" panose="020F0302020204030204" pitchFamily="34" charset="0"/>
              </a:rPr>
              <a:t> et al.</a:t>
            </a:r>
          </a:p>
        </p:txBody>
      </p:sp>
      <p:cxnSp>
        <p:nvCxnSpPr>
          <p:cNvPr id="153" name="OTLSHAPE_M_435c3c587dc14c6b89dba783a5f69d05_Connector1">
            <a:extLst>
              <a:ext uri="{FF2B5EF4-FFF2-40B4-BE49-F238E27FC236}">
                <a16:creationId xmlns:a16="http://schemas.microsoft.com/office/drawing/2014/main" id="{2AF0FB7D-9AFD-43CA-B82A-7AF53932FADD}"/>
              </a:ext>
            </a:extLst>
          </p:cNvPr>
          <p:cNvCxnSpPr>
            <a:cxnSpLocks/>
            <a:stCxn id="156" idx="2"/>
          </p:cNvCxnSpPr>
          <p:nvPr>
            <p:custDataLst>
              <p:tags r:id="rId114"/>
            </p:custDataLst>
          </p:nvPr>
        </p:nvCxnSpPr>
        <p:spPr>
          <a:xfrm>
            <a:off x="10805042" y="2167536"/>
            <a:ext cx="0" cy="1103347"/>
          </a:xfrm>
          <a:prstGeom prst="line">
            <a:avLst/>
          </a:prstGeom>
          <a:ln w="9525" cap="flat" cmpd="sng" algn="ctr">
            <a:solidFill>
              <a:srgbClr val="1B263B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TLSHAPE_M_5ac3166b54ac410e90508023891748db_Shape">
            <a:extLst>
              <a:ext uri="{FF2B5EF4-FFF2-40B4-BE49-F238E27FC236}">
                <a16:creationId xmlns:a16="http://schemas.microsoft.com/office/drawing/2014/main" id="{D579164D-1AC5-49FB-909C-26535CAC6DC7}"/>
              </a:ext>
            </a:extLst>
          </p:cNvPr>
          <p:cNvSpPr/>
          <p:nvPr>
            <p:custDataLst>
              <p:tags r:id="rId115"/>
            </p:custDataLst>
          </p:nvPr>
        </p:nvSpPr>
        <p:spPr>
          <a:xfrm>
            <a:off x="10728842" y="1989736"/>
            <a:ext cx="152400" cy="177800"/>
          </a:xfrm>
          <a:prstGeom prst="diamond">
            <a:avLst/>
          </a:prstGeom>
          <a:solidFill>
            <a:srgbClr val="00F683"/>
          </a:solidFill>
          <a:ln w="1270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5" name="OTLSHAPE_M_5ac3166b54ac410e90508023891748db_Shape">
            <a:extLst>
              <a:ext uri="{FF2B5EF4-FFF2-40B4-BE49-F238E27FC236}">
                <a16:creationId xmlns:a16="http://schemas.microsoft.com/office/drawing/2014/main" id="{A59CC9F7-B5F6-4244-BD3A-51F3C574DE2C}"/>
              </a:ext>
            </a:extLst>
          </p:cNvPr>
          <p:cNvSpPr/>
          <p:nvPr>
            <p:custDataLst>
              <p:tags r:id="rId116"/>
            </p:custDataLst>
          </p:nvPr>
        </p:nvSpPr>
        <p:spPr>
          <a:xfrm>
            <a:off x="9991122" y="5445985"/>
            <a:ext cx="152400" cy="177800"/>
          </a:xfrm>
          <a:prstGeom prst="diamond">
            <a:avLst/>
          </a:prstGeom>
          <a:solidFill>
            <a:srgbClr val="00F683"/>
          </a:solidFill>
          <a:ln w="1270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9" name="OTLSHAPE_M_4e91bb8943a74b158301cc7d87738766_Title">
            <a:extLst>
              <a:ext uri="{FF2B5EF4-FFF2-40B4-BE49-F238E27FC236}">
                <a16:creationId xmlns:a16="http://schemas.microsoft.com/office/drawing/2014/main" id="{410A5C23-74EA-447D-93BD-DC638473F0A3}"/>
              </a:ext>
            </a:extLst>
          </p:cNvPr>
          <p:cNvSpPr txBox="1"/>
          <p:nvPr>
            <p:custDataLst>
              <p:tags r:id="rId117"/>
            </p:custDataLst>
          </p:nvPr>
        </p:nvSpPr>
        <p:spPr>
          <a:xfrm>
            <a:off x="10220070" y="5427136"/>
            <a:ext cx="18415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200" b="1" spc="-4" dirty="0" err="1">
                <a:solidFill>
                  <a:schemeClr val="dk1"/>
                </a:solidFill>
                <a:latin typeface="Calibri" panose="020F0502020204030204" pitchFamily="34" charset="0"/>
              </a:rPr>
              <a:t>Juru</a:t>
            </a:r>
            <a:endParaRPr lang="en-GB" sz="1200" b="1" spc="-4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70" name="OTLSHAPE_M_4e91bb8943a74b158301cc7d87738766_Date">
            <a:extLst>
              <a:ext uri="{FF2B5EF4-FFF2-40B4-BE49-F238E27FC236}">
                <a16:creationId xmlns:a16="http://schemas.microsoft.com/office/drawing/2014/main" id="{7142FEC0-C0C6-4DBB-9098-20811A79902F}"/>
              </a:ext>
            </a:extLst>
          </p:cNvPr>
          <p:cNvSpPr txBox="1"/>
          <p:nvPr>
            <p:custDataLst>
              <p:tags r:id="rId118"/>
            </p:custDataLst>
          </p:nvPr>
        </p:nvSpPr>
        <p:spPr>
          <a:xfrm>
            <a:off x="10188616" y="5656681"/>
            <a:ext cx="1392011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i="1" spc="-4" dirty="0">
                <a:solidFill>
                  <a:srgbClr val="1B263B"/>
                </a:solidFill>
                <a:latin typeface="Calibri Light" panose="020F0302020204030204" pitchFamily="34" charset="0"/>
              </a:rPr>
              <a:t>Fine-tuned (Sabiá-2)</a:t>
            </a:r>
          </a:p>
          <a:p>
            <a:r>
              <a:rPr lang="en-GB" sz="1000" spc="-4" dirty="0" err="1">
                <a:solidFill>
                  <a:srgbClr val="4D2FE5"/>
                </a:solidFill>
                <a:latin typeface="Calibri Light" panose="020F0302020204030204" pitchFamily="34" charset="0"/>
              </a:rPr>
              <a:t>Malaquias</a:t>
            </a:r>
            <a:r>
              <a:rPr lang="en-GB" sz="1000" spc="-4" dirty="0">
                <a:solidFill>
                  <a:srgbClr val="4D2FE5"/>
                </a:solidFill>
                <a:latin typeface="Calibri Light" panose="020F0302020204030204" pitchFamily="34" charset="0"/>
              </a:rPr>
              <a:t> et al.</a:t>
            </a:r>
          </a:p>
        </p:txBody>
      </p:sp>
      <p:sp>
        <p:nvSpPr>
          <p:cNvPr id="147" name="OTLSHAPE_TB_00000000000000000000000000000000_MiddleTimescaleInterval10">
            <a:extLst>
              <a:ext uri="{FF2B5EF4-FFF2-40B4-BE49-F238E27FC236}">
                <a16:creationId xmlns:a16="http://schemas.microsoft.com/office/drawing/2014/main" id="{C9E69484-F50F-41E6-8334-3C3E26CBD027}"/>
              </a:ext>
            </a:extLst>
          </p:cNvPr>
          <p:cNvSpPr txBox="1"/>
          <p:nvPr>
            <p:custDataLst>
              <p:tags r:id="rId119"/>
            </p:custDataLst>
          </p:nvPr>
        </p:nvSpPr>
        <p:spPr>
          <a:xfrm>
            <a:off x="11438198" y="3457989"/>
            <a:ext cx="209994" cy="17051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100" b="1" spc="-10" dirty="0">
                <a:solidFill>
                  <a:srgbClr val="E0E1DD"/>
                </a:solidFill>
                <a:latin typeface="Calibri" panose="020F0502020204030204" pitchFamily="34" charset="0"/>
              </a:rPr>
              <a:t>Oct</a:t>
            </a:r>
          </a:p>
        </p:txBody>
      </p:sp>
      <p:sp>
        <p:nvSpPr>
          <p:cNvPr id="150" name="OTLSHAPE_M_4e91bb8943a74b158301cc7d87738766_Title">
            <a:extLst>
              <a:ext uri="{FF2B5EF4-FFF2-40B4-BE49-F238E27FC236}">
                <a16:creationId xmlns:a16="http://schemas.microsoft.com/office/drawing/2014/main" id="{958F51D2-4BAA-4E68-B063-384AB5CB9783}"/>
              </a:ext>
            </a:extLst>
          </p:cNvPr>
          <p:cNvSpPr txBox="1"/>
          <p:nvPr>
            <p:custDataLst>
              <p:tags r:id="rId120"/>
            </p:custDataLst>
          </p:nvPr>
        </p:nvSpPr>
        <p:spPr>
          <a:xfrm>
            <a:off x="10715035" y="4072538"/>
            <a:ext cx="693404" cy="18466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200" b="1" spc="-4" dirty="0">
                <a:solidFill>
                  <a:schemeClr val="dk1"/>
                </a:solidFill>
                <a:latin typeface="Calibri" panose="020F0502020204030204" pitchFamily="34" charset="0"/>
              </a:rPr>
              <a:t>Sabiá-3</a:t>
            </a:r>
          </a:p>
        </p:txBody>
      </p:sp>
      <p:sp>
        <p:nvSpPr>
          <p:cNvPr id="154" name="OTLSHAPE_M_4e91bb8943a74b158301cc7d87738766_Date">
            <a:extLst>
              <a:ext uri="{FF2B5EF4-FFF2-40B4-BE49-F238E27FC236}">
                <a16:creationId xmlns:a16="http://schemas.microsoft.com/office/drawing/2014/main" id="{BF19286A-0E50-4CCD-B958-9C0984114A35}"/>
              </a:ext>
            </a:extLst>
          </p:cNvPr>
          <p:cNvSpPr txBox="1"/>
          <p:nvPr>
            <p:custDataLst>
              <p:tags r:id="rId121"/>
            </p:custDataLst>
          </p:nvPr>
        </p:nvSpPr>
        <p:spPr>
          <a:xfrm>
            <a:off x="9591827" y="4271160"/>
            <a:ext cx="18273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 i="1" spc="-4" dirty="0">
                <a:solidFill>
                  <a:srgbClr val="1B263B"/>
                </a:solidFill>
                <a:latin typeface="Calibri Light" panose="020F0302020204030204" pitchFamily="34" charset="0"/>
              </a:rPr>
              <a:t>Fine-tuned (Unspecified)</a:t>
            </a:r>
          </a:p>
          <a:p>
            <a:pPr algn="r"/>
            <a:r>
              <a:rPr lang="en-GB" sz="1000" spc="-4" dirty="0" err="1">
                <a:solidFill>
                  <a:srgbClr val="4D2FE5"/>
                </a:solidFill>
                <a:latin typeface="Calibri Light" panose="020F0302020204030204" pitchFamily="34" charset="0"/>
              </a:rPr>
              <a:t>Abonizio</a:t>
            </a:r>
            <a:r>
              <a:rPr lang="en-GB" sz="1000" spc="-4" dirty="0">
                <a:solidFill>
                  <a:srgbClr val="4D2FE5"/>
                </a:solidFill>
                <a:latin typeface="Calibri Light" panose="020F0302020204030204" pitchFamily="34" charset="0"/>
              </a:rPr>
              <a:t> et al. </a:t>
            </a:r>
          </a:p>
        </p:txBody>
      </p:sp>
      <p:sp>
        <p:nvSpPr>
          <p:cNvPr id="163" name="OTLSHAPE_M_5ac3166b54ac410e90508023891748db_Shape">
            <a:extLst>
              <a:ext uri="{FF2B5EF4-FFF2-40B4-BE49-F238E27FC236}">
                <a16:creationId xmlns:a16="http://schemas.microsoft.com/office/drawing/2014/main" id="{3BC68DF6-62E4-445A-9E6B-46B597804DE9}"/>
              </a:ext>
            </a:extLst>
          </p:cNvPr>
          <p:cNvSpPr/>
          <p:nvPr>
            <p:custDataLst>
              <p:tags r:id="rId122"/>
            </p:custDataLst>
          </p:nvPr>
        </p:nvSpPr>
        <p:spPr>
          <a:xfrm>
            <a:off x="11500714" y="4063490"/>
            <a:ext cx="152400" cy="177800"/>
          </a:xfrm>
          <a:prstGeom prst="diamond">
            <a:avLst/>
          </a:prstGeom>
          <a:solidFill>
            <a:srgbClr val="00F683"/>
          </a:solidFill>
          <a:ln w="1270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9" name="OTLSHAPE_M_435c3c587dc14c6b89dba783a5f69d05_Connector1">
            <a:extLst>
              <a:ext uri="{FF2B5EF4-FFF2-40B4-BE49-F238E27FC236}">
                <a16:creationId xmlns:a16="http://schemas.microsoft.com/office/drawing/2014/main" id="{DEF8B6DF-5418-4A17-A1B3-92160C61AD58}"/>
              </a:ext>
            </a:extLst>
          </p:cNvPr>
          <p:cNvCxnSpPr>
            <a:cxnSpLocks/>
            <a:endCxn id="163" idx="0"/>
          </p:cNvCxnSpPr>
          <p:nvPr>
            <p:custDataLst>
              <p:tags r:id="rId123"/>
            </p:custDataLst>
          </p:nvPr>
        </p:nvCxnSpPr>
        <p:spPr>
          <a:xfrm flipH="1">
            <a:off x="11576914" y="3633582"/>
            <a:ext cx="2" cy="429908"/>
          </a:xfrm>
          <a:prstGeom prst="line">
            <a:avLst/>
          </a:prstGeom>
          <a:ln w="9525" cap="flat" cmpd="sng" algn="ctr">
            <a:solidFill>
              <a:srgbClr val="1B263B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0641803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X3N3aW1sYW5lc1YyIjpbXSwiQ3VsdHVyZUluZm9OYW1lIjoiZW4tVVMiLCJTdHlsZU5hbWUiOm51bGwsIlZlcnNpb24iOnsiJGlkIjoiMiIsIlZlcnNpb24iOiIzLjYuMSIsIk9yaWdpbmFsQXNzZW1ibHlWZXJzaW9uIjpudWxsLCJFZGl0aW9uIjpudWxsLCJMYXN0U2F2ZWRFZGl0aW9uIjozLCJJc1BsdXNFZGl0aW9uIjpmYWxzZSwiSXNQcm9FZGl0aW9uIjpmYWxzZX0sIkVmZmVjdCI6MCwiU3R5bGUiOnsiJGlkIjoiMyIsIlRpbWViYW5kU3R5bGUiOnsiJGlkIjoiNCIsIlNjYWxlTWFya2luZyI6MSwiU2hhcGUiOjAsIlNoYXBlU3R5bGUiOnsiJGlkIjoiNSIsIk1hcmdpbiI6eyIkaWQiOiI2IiwiVG9wIjowLjAsIkxlZnQiOjEwLjAsIlJpZ2h0IjoxMC4wLCJCb3R0b20iOjAuMH0sIlBhZGRpbmciOnsiJGlkIjoiNyIsIlRvcCI6My4wLCJMZWZ0IjowLjAsIlJpZ2h0IjowLjAsIkJvdHRvbSI6My4wfSwiQmFja2dyb3VuZCI6eyIkaWQiOiI4IiwiQ29sb3IiOnsiJGlkIjoiOSIsIkEiOjI1NSwiUiI6MzYsIkciOjEzMCwiQiI6NTB9fSwiSXNWaXNpYmxlIjp0cnVlLCJXaWR0aCI6ODU4LjAsIkhlaWdodCI6MTQuMzk5OTk5NjE4NTMwMjczLCJCb3JkZXJTdHlsZSI6eyIkaWQiOiIxMCIsIkxpbmVDb2xvciI6eyIkaWQiOiIxMSIsIiR0eXBlIjoiTkxSRS5Db21tb24uRG9tLlNvbGlkQ29sb3JCcnVzaCwgTkxSRS5Db21tb24iLCJDb2xvciI6eyIkaWQiOiIxMiIsIkEiOjI1NSwiUiI6MjU1LCJHIjowLCJCIjowfX0sIkxpbmVXZWlnaHQiOjAuMCwiTGluZVR5cGUiOjAsIlBhcmVudFN0eWxlIjpudWxsfSwiUGFyZW50U3R5bGUiOm51bGx9LCJNaWRkbGVUaWVyU2hhcGVTdHlsZSI6eyIkaWQiOiIxMyIsIk1hcmdpbiI6eyIkaWQiOiIxNCIsIlRvcCI6MC4wLCJMZWZ0IjoxMC4wLCJSaWdodCI6MTAuMCwiQm90dG9tIjowLjB9LCJQYWRkaW5nIjp7IiRpZCI6IjE1IiwiVG9wIjozLjAsIkxlZnQiOjAuMCwiUmlnaHQiOjAuMCwiQm90dG9tIjozLjB9LCJCYWNrZ3JvdW5kIjp7IiRpZCI6IjE2IiwiQ29sb3IiOnsiJGlkIjoiMTciLCJBIjoyNTUsIlIiOjI3LCJHIjozOCwiQiI6NTl9fSwiSXNWaXNpYmxlIjp0cnVlLCJXaWR0aCI6ODU4LjAsIkhlaWdodCI6MTQuMzk5OTk5NjE4NTMwMjczLCJCb3JkZXJTdHlsZSI6eyIkaWQiOiIxOCIsIkxpbmVDb2xvciI6eyIkaWQiOiIxOSIsIiR0eXBlIjoiTkxSRS5Db21tb24uRG9tLlNvbGlkQ29sb3JCcnVzaCwgTkxSRS5Db21tb24iLCJDb2xvciI6eyIkaWQiOiIyMCIsIkEiOjI1NSwiUiI6MjU1LCJHIjowLCJCIjowfX0sIkxpbmVXZWlnaHQiOjAuMCwiTGluZVR5cGUiOjAsIlBhcmVudFN0eWxlIjpudWxsfSwiUGFyZW50U3R5bGUiOm51bGx9LCJCb3R0b21UaWVyU2hhcGVTdHlsZSI6eyIkaWQiOiIyMSIsIk1hcmdpbiI6eyIkaWQiOiIyMiIsIlRvcCI6MC4wLCJMZWZ0IjoxMC4wLCJSaWdodCI6MTAuMCwiQm90dG9tIjowLjB9LCJQYWRkaW5nIjp7IiRpZCI6IjIzIiwiVG9wIjozLjAsIkxlZnQiOjAuMCwiUmlnaHQiOjAuMCwiQm90dG9tIjozLjB9LCJCYWNrZ3JvdW5kIjp7IiRpZCI6IjI0IiwiQ29sb3IiOnsiJGlkIjoiMjUiLCJBIjoyNTUsIlIiOjY4LCJHIjo4NCwiQiI6MTA2fX0sIklzVmlzaWJsZSI6dHJ1ZSwiV2lkdGgiOjg1OC4wLCJIZWlnaHQiOjE0LjM5OTk5OTYxODUzMDI3MywiQm9yZGVyU3R5bGUiOnsiJGlkIjoiMjYiLCJMaW5lQ29sb3IiOnsiJGlkIjoiMjciLCIkdHlwZSI6Ik5MUkUuQ29tbW9uLkRvbS5Tb2xpZENvbG9yQnJ1c2gsIE5MUkUuQ29tbW9uIiwiQ29sb3IiOnsiJGlkIjoiMjgiLCJBIjoyNTUsIlIiOjI1NSwiRyI6MCwiQiI6MH19LCJMaW5lV2VpZ2h0IjowLjAsIkxpbmVUeXBlIjowLCJQYXJlbnRTdHlsZSI6bnVsbH0sIlBhcmVudFN0eWxlIjpudWxsfSwiUmlnaHRFbmRDYXBzU3R5bGUiOnsiJGlkIjoiMjkiLCJGb250U2V0dGluZ3MiOnsiJGlkIjoiMzAiLCJGb250U2l6ZSI6MTgsIkZvbnROYW1lIjoiQ2FsaWJyaSIsIklzQm9sZCI6dHJ1ZSwiSXNJdGFsaWMiOmZhbHNlLCJJc1VuZGVybGluZWQiOmZhbHNlLCJQYXJlbnRTdHlsZSI6bnVsbH0sIkF1dG9TaXplIjowLCJGb3JlZ3JvdW5kIjp7IiRpZCI6IjMxIiwiQ29sb3IiOnsiJGlkIjoiMzIiLCJBIjoyNTUsIlIiOjIzNywiRyI6MTI1LCJCIjo0OX19LCJNYXhXaWR0aCI6IkluZmluaXR5IiwiTWF4SGVpZ2h0IjoiSW5maW5pdHkiLCJTbWFydEZvcmVncm91bmRJc0FjdGl2ZSI6ZmFsc2UsIkhvcml6b250YWxBbGlnbm1lbnQiOjAsIlZlcnRpY2FsQWxpZ25tZW50IjowLCJTbWFydEZvcmVncm91bmQiOm51bGwsIkJhY2tncm91bmRGaWxsVHlwZSI6MCwiTWFyZ2luIjp7IiRpZCI6IjMzIiwiVG9wIjowLjAsIkxlZnQiOjAuMCwiUmlnaHQiOjIwLjAsIkJvdHRvbSI6MC4wfSwiUGFkZGluZyI6eyIkaWQiOiIzNCIsIlRvcCI6MC4wLCJMZWZ0IjowLjAsIlJpZ2h0IjowLjAsIkJvdHRvbSI6MC4wfSwiQmFja2dyb3VuZCI6eyIkaWQiOiIzNSIsIkNvbG9yIjp7IiRpZCI6IjM2IiwiQSI6MCwiUiI6MCwiRyI6MCwiQiI6MH19LCJJc1Zpc2libGUiOmZhbHNlLCJXaWR0aCI6MC4wLCJIZWlnaHQiOjAuMCwiQm9yZGVyU3R5bGUiOm51bGwsIlBhcmVudFN0eWxlIjpudWxsfSwiTGVmdEVuZENhcHNTdHlsZSI6eyIkaWQiOiIzNyIsIkZvbnRTZXR0aW5ncyI6eyIkaWQiOiIzOCIsIkZvbnRTaXplIjoxOCwiRm9udE5hbWUiOiJDYWxpYnJpIiwiSXNCb2xkIjp0cnVlLCJJc0l0YWxpYyI6ZmFsc2UsIklzVW5kZXJsaW5lZCI6ZmFsc2UsIlBhcmVudFN0eWxlIjpudWxsfSwiQXV0b1NpemUiOjAsIkZvcmVncm91bmQiOnsiJGlkIjoiMzkiLCJDb2xvciI6eyIkaWQiOiI0MCIsIkEiOjI1NSwiUiI6MjM3LCJHIjoxMjUsIkIiOjQ5fX0sIk1heFdpZHRoIjoiSW5maW5pdHkiLCJNYXhIZWlnaHQiOiJJbmZpbml0eSIsIlNtYXJ0Rm9yZWdyb3VuZElzQWN0aXZlIjpmYWxzZSwiSG9yaXpvbnRhbEFsaWdubWVudCI6MCwiVmVydGljYWxBbGlnbm1lbnQiOjAsIlNtYXJ0Rm9yZWdyb3VuZCI6bnVsbCwiQmFja2dyb3VuZEZpbGxUeXBlIjowLCJNYXJnaW4iOnsiJGlkIjoiNDEiLCJUb3AiOjAuMCwiTGVmdCI6MjAuMCwiUmlnaHQiOjAuMCwiQm90dG9tIjowLjB9LCJQYWRkaW5nIjp7IiRpZCI6IjQyIiwiVG9wIjowLjAsIkxlZnQiOjAuMCwiUmlnaHQiOjAuMCwiQm90dG9tIjowLjB9LCJCYWNrZ3JvdW5kIjp7IiRpZCI6IjQzIiwiQ29sb3IiOnsiJHJlZiI6IjM2In19LCJJc1Zpc2libGUiOmZhbHNlLCJXaWR0aCI6MC4wLCJIZWlnaHQiOjAuMCwiQm9yZGVyU3R5bGUiOm51bGwsIlBhcmVudFN0eWxlIjpudWxsfSwiVG9kYXlUZXh0U3R5bGUiOnsiJGlkIjoiNDQiLCJGb250U2V0dGluZ3MiOnsiJGlkIjoiNDUiLCJGb250U2l6ZSI6MTIsIkZvbnROYW1lIjoiQ2FsaWJyaSIsIklzQm9sZCI6ZmFsc2UsIklzSXRhbGljIjpmYWxzZSwiSXNVbmRlcmxpbmVkIjpmYWxzZSwiUGFyZW50U3R5bGUiOm51bGx9LCJBdXRvU2l6ZSI6MCwiRm9yZWdyb3VuZCI6eyIkaWQiOiI0NiIsIkNvbG9yIjp7IiRpZCI6IjQ3IiwiQSI6MjU1LCJSIjowLCJHIjowLCJCIjowfX0sIk1heFdpZHRoIjoyMDAuMCwiTWF4SGVpZ2h0IjoiSW5maW5pdHkiLCJTbWFydEZvcmVncm91bmRJc0FjdGl2ZSI6ZmFsc2UsIkhvcml6b250YWxBbGlnbm1lbnQiOjAsIlZlcnRpY2FsQWxpZ25tZW50IjowLCJTbWFydEZvcmVncm91bmQiOm51bGwsIkJhY2tncm91bmRGaWxsVHlwZSI6MCwiTWFyZ2luIjp7IiRpZCI6IjQ4IiwiVG9wIjowLjAsIkxlZnQiOjAuMCwiUmlnaHQiOjAuMCwiQm90dG9tIjowLjB9LCJQYWRkaW5nIjp7IiRpZCI6IjQ5IiwiVG9wIjowLjAsIkxlZnQiOjAuMCwiUmlnaHQiOjAuMCwiQm90dG9tIjowLjB9LCJCYWNrZ3JvdW5kIjp7IiRpZCI6IjUwIiwiQ29sb3IiOnsiJHJlZiI6IjM2In19LCJJc1Zpc2libGUiOnRydWUsIldpZHRoIjowLjAsIkhlaWdodCI6MC4wLCJCb3JkZXJTdHlsZSI6bnVsbCwiUGFyZW50U3R5bGUiOm51bGx9LCJUb2RheU1hcmtlclN0eWxlIjp7IiRpZCI6IjUxIiwiTWFyZ2luIjp7IiRpZCI6IjUyIiwiVG9wIjowLjAsIkxlZnQiOjAuMCwiUmlnaHQiOjAuMCwiQm90dG9tIjowLjB9LCJQYWRkaW5nIjp7IiRpZCI6IjUzIiwiVG9wIjowLjAsIkxlZnQiOjAuMCwiUmlnaHQiOjAuMCwiQm90dG9tIjowLjB9LCJCYWNrZ3JvdW5kIjp7IiRpZCI6IjU0IiwiQ29sb3IiOnsiJGlkIjoiNTUiLCJBIjoyNTUsIlIiOjM2LCJHIjoxMzAsIkIiOjUwfX0sIklzVmlzaWJsZSI6dHJ1ZSwiV2lkdGgiOjAuMCwiSGVpZ2h0IjowLjAsIkJvcmRlclN0eWxlIjpudWxsLCJQYXJlbnRTdHlsZSI6bnVsbH0sIlNjYWxlU3R5bGUiOnsiJGlkIjoiNTYiLCJTaGFwZSI6MCwiU2hvd1NlZ21lbnRTZXBhcmF0b3JzIjpmYWxzZSwiU2VnbWVudFNlcGFyYXRvck9wYWNpdHkiOjMwLCJIYXNCZWVuVmlzaWJsZUJlZm9yZSI6dHJ1ZSwiRm9udFNldHRpbmdzIjp7IiRpZCI6IjU3IiwiRm9udFNpemUiOjExLCJGb250TmFtZSI6IkNhbGlicmkiLCJJc0JvbGQiOnRydWUsIklzSXRhbGljIjpmYWxzZSwiSXNVbmRlcmxpbmVkIjpmYWxzZSwiUGFyZW50U3R5bGUiOm51bGx9LCJBdXRvU2l6ZSI6MCwiRm9yZWdyb3VuZCI6eyIkaWQiOiI1OCIsIkNvbG9yIjp7IiRpZCI6IjU5IiwiQSI6MjU1LCJSIjoyMjQsIkciOjIyNSwiQiI6MjIxfX0sIk1heFdpZHRoIjoyMDAuMCwiTWF4SGVpZ2h0IjoiSW5maW5pdHkiLCJTbWFydEZvcmVncm91bmRJc0FjdGl2ZSI6ZmFsc2UsIkhvcml6b250YWxBbGlnbm1lbnQiOjAsIlZlcnRpY2FsQWxpZ25tZW50IjoxLCJTbWFydEZvcmVncm91bmQiOm51bGwsIkJhY2tncm91bmRGaWxsVHlwZSI6MCwiTWFyZ2luIjp7IiRpZCI6IjYwIiwiVG9wIjowLjAsIkxlZnQiOjUuMCwiUmlnaHQiOjAuMCwiQm90dG9tIjowLjB9LCJQYWRkaW5nIjp7IiRpZCI6IjYxIiwiVG9wIjowLjAsIkxlZnQiOjAuMCwiUmlnaHQiOjAuMCwiQm90dG9tIjowLjB9LCJCYWNrZ3JvdW5kIjp7IiRpZCI6IjYyIiwiQ29sb3IiOnsiJHJlZiI6IjM2In19LCJJc1Zpc2libGUiOnRydWUsIldpZHRoIjowLjAsIkhlaWdodCI6MC4wLCJCb3JkZXJTdHlsZSI6bnVsbCwiUGFyZW50U3R5bGUiOm51bGx9LCJTaW5nbGVTY2FsZVNoYXBlU3R5bGUiOnsiJGlkIjoiNjMiLCJTaGFwZSI6MywiSGVpZ2h0IjoyMC4wfSwiTWlkZGxlVGllclNjYWxlU3R5bGUiOnsiJGlkIjoiNjQiLCJTaGFwZSI6MCwiU2hvd1NlZ21lbnRTZXBhcmF0b3JzIjpmYWxzZSwiU2VnbWVudFNlcGFyYXRvck9wYWNpdHkiOjMwLCJIYXNCZWVuVmlzaWJsZUJlZm9yZSI6dHJ1ZSwiRm9udFNldHRpbmdzIjp7IiRpZCI6IjY1IiwiRm9udFNpemUiOjExLCJGb250TmFtZSI6IkNhbGlicmkiLCJJc0JvbGQiOnRydWUsIklzSXRhbGljIjpmYWxzZSwiSXNVbmRlcmxpbmVkIjpmYWxzZSwiUGFyZW50U3R5bGUiOm51bGx9LCJBdXRvU2l6ZSI6MCwiRm9yZWdyb3VuZCI6eyIkaWQiOiI2NiIsIkNvbG9yIjp7IiRpZCI6IjY3IiwiQSI6MjU1LCJSIjoyMjQsIkciOjIyNSwiQiI6MjIxfX0sIk1heFdpZHRoIjoyMDAuMCwiTWF4SGVpZ2h0IjoiSW5maW5pdHkiLCJTbWFydEZvcmVncm91bmRJc0FjdGl2ZSI6ZmFsc2UsIkhvcml6b250YWxBbGlnbm1lbnQiOjAsIlZlcnRpY2FsQWxpZ25tZW50IjoxLCJTbWFydEZvcmVncm91bmQiOm51bGwsIkJhY2tncm91bmRGaWxsVHlwZSI6MCwiTWFyZ2luIjp7IiRpZCI6IjY4IiwiVG9wIjowLjAsIkxlZnQiOjUuMCwiUmlnaHQiOjAuMCwiQm90dG9tIjowLjB9LCJQYWRkaW5nIjp7IiRpZCI6IjY5IiwiVG9wIjowLjAsIkxlZnQiOjAuMCwiUmlnaHQiOjAuMCwiQm90dG9tIjowLjB9LCJCYWNrZ3JvdW5kIjp7IiRpZCI6IjcwIiwiQ29sb3IiOnsiJGlkIjoiNzEiLCJBIjowLCJSIjowLCJHIjowLCJCIjowfX0sIklzVmlzaWJsZSI6dHJ1ZSwiV2lkdGgiOjAuMCwiSGVpZ2h0IjowLjAsIkJvcmRlclN0eWxlIjpudWxsLCJQYXJlbnRTdHlsZSI6bnVsbH0sIkJvdHRvbVRpZXJTY2FsZVN0eWxlIjp7IiRpZCI6IjcyIiwiU2hhcGUiOjAsIlNob3dTZWdtZW50U2VwYXJhdG9ycyI6ZmFsc2UsIlNlZ21lbnRTZXBhcmF0b3JPcGFjaXR5IjozMCwiSGFzQmVlblZpc2libGVCZWZvcmUiOmZhbHNlLCJGb250U2V0dGluZ3MiOnsiJGlkIjoiNzMiLCJGb250U2l6ZSI6MTEsIkZvbnROYW1lIjoiQ2FsaWJyaSIsIklzQm9sZCI6dHJ1ZSwiSXNJdGFsaWMiOmZhbHNlLCJJc1VuZGVybGluZWQiOmZhbHNlLCJQYXJlbnRTdHlsZSI6bnVsbH0sIkF1dG9TaXplIjowLCJGb3JlZ3JvdW5kIjp7IiRpZCI6Ijc0IiwiQ29sb3IiOnsiJGlkIjoiNzUiLCJBIjoyNTUsIlIiOjI1NSwiRyI6MjU1LCJCIjoyNTV9fSwiTWF4V2lkdGgiOjIwMC4wLCJNYXhIZWlnaHQiOiJJbmZpbml0eSIsIlNtYXJ0Rm9yZWdyb3VuZElzQWN0aXZlIjpmYWxzZSwiSG9yaXpvbnRhbEFsaWdubWVudCI6MCwiVmVydGljYWxBbGlnbm1lbnQiOjEsIlNtYXJ0Rm9yZWdyb3VuZCI6bnVsbCwiQmFja2dyb3VuZEZpbGxUeXBlIjowLCJNYXJnaW4iOnsiJGlkIjoiNzYiLCJUb3AiOjAuMCwiTGVmdCI6NS4wLCJSaWdodCI6MC4wLCJCb3R0b20iOjAuMH0sIlBhZGRpbmciOnsiJGlkIjoiNzciLCJUb3AiOjAuMCwiTGVmdCI6MC4wLCJSaWdodCI6MC4wLCJCb3R0b20iOjAuMH0sIkJhY2tncm91bmQiOnsiJGlkIjoiNzgiLCJDb2xvciI6eyIkaWQiOiI3OSIsIkEiOjAsIlIiOjAsIkciOjAsIkIiOjB9fSwiSXNWaXNpYmxlIjpmYWxzZSwiV2lkdGgiOjAuMCwiSGVpZ2h0IjowLjAsIkJvcmRlclN0eWxlIjpudWxsLCJQYXJlbnRTdHlsZSI6bnVsbH0sIkVsYXBzZWRUaW1lQmFja2dyb3VuZCI6eyIkaWQiOiI4MCIsIkNvbG9yIjp7IiRpZCI6IjgxIiwiQSI6NzcsIlIiOjAsIkciOjAsIkIiOjB9fSwiQXBwZW5kWWVhck9uWWVhckNoYW5nZSI6ZmFsc2UsIkVsYXBzZWRUaW1lRm9ybWF0IjoxLCJUb2RheU1hcmtlclBvc2l0aW9uIjozLCJRdWlja1Bvc2l0aW9uIjozLCJBYnNvbHV0ZVBvc2l0aW9uIjoyNTcuMDYzMTQxLCJNYXJnaW4iOnsiJGlkIjoiODIiLCJUb3AiOjAuMCwiTGVmdCI6MTAuMCwiUmlnaHQiOjEwLjAsIkJvdHRvbSI6MC4wfSwiUGFkZGluZyI6eyIkaWQiOiI4MyIsIlRvcCI6MC4wLCJMZWZ0IjowLjAsIlJpZ2h0IjowLjAsIkJvdHRvbSI6MC4wfSwiQmFja2dyb3VuZCI6eyIkaWQiOiI4NCIsIkNvbG9yIjp7IiRpZCI6Ijg1IiwiQSI6MjU1LCJSIjo0NywiRyI6NTQsIkIiOjE1M319LCJJc1Zpc2libGUiOnRydWUsIldpZHRoIjowLjAsIkhlaWdodCI6MC4wLCJCb3JkZXJTdHlsZSI6bnVsbCwiUGFyZW50U3R5bGUiOm51bGx9LCJEZWZhdWx0TWlsZXN0b25lU3R5bGUiOnsiJGlkIjoiODYiLCJTaGFwZSI6MiwiQ29ubmVjdG9yTWFyZ2luIjp7IiRpZCI6Ijg3IiwiVG9wIjowLjAsIkxlZnQiOjIuMCwiUmlnaHQiOjIuMCwiQm90dG9tIjowLjB9LCJDb25uZWN0b3JTdHlsZSI6eyIkaWQiOiI4OCIsIkxpbmVDb2xvciI6eyIkaWQiOiI4OSIsIiR0eXBlIjoiTkxSRS5Db21tb24uRG9tLlNvbGlkQ29sb3JCcnVzaCwgTkxSRS5Db21tb24iLCJDb2xvciI6eyIkaWQiOiI5MCIsIkEiOjEyNywiUiI6NzksIkciOjEyOSwiQiI6MTg5fX0sIkxpbmVXZWlnaHQiOjEuMCwiTGluZVR5cGUiOjAsIlBhcmVudFN0eWxlIjpudWxsfSwiSXNCZWxvd1RpbWViYW5kIjpmYWxzZSwiUG9zaXRpb25PblRhc2siOjAsIkhpZGVEYXRlIjpmYWxzZSwiU2hhcGVTaXplIjoxLCJTcGFjaW5nIjoyLjAsIlBhZGRpbmciOnsiJGlkIjoiOTEiLCJUb3AiOjcuMCwiTGVmdCI6My4wLCJSaWdodCI6MC4wLCJCb3R0b20iOjIuMH0sIlNoYXBlU3R5bGUiOnsiJGlkIjoiOTIiLCJNYXJnaW4iOnsiJGlkIjoiOTMiLCJUb3AiOjAuMCwiTGVmdCI6MC4wLCJSaWdodCI6MC4wLCJCb3R0b20iOjAuMH0sIlBhZGRpbmciOnsiJGlkIjoiOTQiLCJUb3AiOjAuMCwiTGVmdCI6MC4wLCJSaWdodCI6MC4wLCJCb3R0b20iOjAuMH0sIkJhY2tncm91bmQiOnsiJGlkIjoiOTUiLCJDb2xvciI6eyIkaWQiOiI5NiIsIkEiOjI1NSwiUiI6MjYsIkciOjE3MCwiQiI6NjZ9fSwiSXNWaXNpYmxlIjp0cnVlLCJXaWR0aCI6MTguMCwiSGVpZ2h0IjoyMC4wLCJCb3JkZXJTdHlsZSI6eyIkaWQiOiI5NyIsIkxpbmVDb2xvciI6eyIkaWQiOiI5OCIsIiR0eXBlIjoiTkxSRS5Db21tb24uRG9tLlNvbGlkQ29sb3JCcnVzaCwgTkxSRS5Db21tb24iLCJDb2xvciI6eyIkaWQiOiI5OSIsIkEiOjI1NSwiUiI6MjU1LCJHIjowLCJCIjowfX0sIkxpbmVXZWlnaHQiOjAuMCwiTGluZVR5cGUiOjAsIlBhcmVudFN0eWxlIjpudWxsfSwiUGFyZW50U3R5bGUiOm51bGx9LCJUaXRsZVN0eWxlIjp7IiRpZCI6IjEwMCIsIkZvbnRTZXR0aW5ncyI6eyIkaWQiOiIxMDEiLCJGb250U2l6ZSI6MTIsIkZvbnROYW1lIjoiQ2FsaWJyaSIsIklzQm9sZCI6dHJ1ZSwiSXNJdGFsaWMiOmZhbHNlLCJJc1VuZGVybGluZWQiOmZhbHNlLCJQYXJlbnRTdHlsZSI6bnVsbH0sIkF1dG9TaXplIjowLCJGb3JlZ3JvdW5kIjp7IiRpZCI6IjEwMiIsIkNvbG9yIjp7IiRpZCI6IjEwMy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xMDQiLCJUb3AiOjAuMCwiTGVmdCI6MC4wLCJSaWdodCI6MC4wLCJCb3R0b20iOjAuMH0sIlBhZGRpbmciOnsiJGlkIjoiMTA1IiwiVG9wIjowLjAsIkxlZnQiOjAuMCwiUmlnaHQiOjAuMCwiQm90dG9tIjowLjB9LCJCYWNrZ3JvdW5kIjp7IiRpZCI6IjEwNiIsIkNvbG9yIjp7IiRyZWYiOiIzNiJ9fSwiSXNWaXNpYmxlIjp0cnVlLCJXaWR0aCI6MC4wLCJIZWlnaHQiOjAuMCwiQm9yZGVyU3R5bGUiOm51bGwsIlBhcmVudFN0eWxlIjpudWxsfSwiRGF0ZVN0eWxlIjp7IiRpZCI6IjEwNyIsIkZvbnRTZXR0aW5ncyI6eyIkaWQiOiIxMDgiLCJGb250U2l6ZSI6MTAsIkZvbnROYW1lIjoiQ2FsaWJyaSBMaWdodCIsIklzQm9sZCI6ZmFsc2UsIklzSXRhbGljIjpmYWxzZSwiSXNVbmRlcmxpbmVkIjpmYWxzZSwiUGFyZW50U3R5bGUiOm51bGx9LCJBdXRvU2l6ZSI6MCwiRm9yZWdyb3VuZCI6eyIkaWQiOiIxMDkiLCJDb2xvciI6eyIkaWQiOiIxMTA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ExMSIsIlRvcCI6MC4wLCJMZWZ0IjowLjAsIlJpZ2h0IjowLjAsIkJvdHRvbSI6MC4wfSwiUGFkZGluZyI6eyIkaWQiOiIxMTIiLCJUb3AiOjAuMCwiTGVmdCI6MC4wLCJSaWdodCI6MC4wLCJCb3R0b20iOjAuMH0sIkJhY2tncm91bmQiOnsiJGlkIjoiMTEzIiwiQ29sb3IiOnsiJHJlZiI6IjM2In19LCJJc1Zpc2libGUiOnRydWUsIldpZHRoIjowLjAsIkhlaWdodCI6MC4wLCJCb3JkZXJTdHlsZSI6bnVsbCwiUGFyZW50U3R5bGUiOm51bGx9LCJEYXRlRm9ybWF0Ijp7IiRpZCI6IjExNC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xMTUiLCJGb3JtYXQiOjAsIklzVmlzaWJsZSI6ZmFsc2UsIkxhc3RLbm93blZpc2liaWxpdHlTdGF0ZSI6ZmFsc2V9LCJJc1Zpc2libGUiOnRydWUsIlBhcmVudFN0eWxlIjpudWxsfSwiRGVmYXVsdFRhc2tTdHlsZSI6eyIkaWQiOiIxMTYiLCJTaGFwZSI6MSwiU2hhcGVUaGlja25lc3MiOjAsIkR1cmF0aW9uRm9ybWF0IjowLCJJbmNsdWRlTm9uV29ya2luZ0RheXNJbkR1cmF0aW9uIjpmYWxzZSwiUGVyY2VudGFnZUNvbXBsZXRlU3R5bGUiOnsiJGlkIjoiMTE3IiwiRm9udFNldHRpbmdzIjp7IiRpZCI6IjExOCIsIkZvbnRTaXplIjoxMCwiRm9udE5hbWUiOiJDYWxpYnJpIiwiSXNCb2xkIjpmYWxzZSwiSXNJdGFsaWMiOmZhbHNlLCJJc1VuZGVybGluZWQiOmZhbHNlLCJQYXJlbnRTdHlsZSI6bnVsbH0sIkF1dG9TaXplIjowLCJGb3JlZ3JvdW5kIjp7IiRpZCI6IjExOSIsIkNvbG9yIjp7IiRpZCI6IjEyMC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EyMSIsIlRvcCI6MC4wLCJMZWZ0IjowLjAsIlJpZ2h0IjowLjAsIkJvdHRvbSI6MC4wfSwiUGFkZGluZyI6eyIkaWQiOiIxMjIiLCJUb3AiOjAuMCwiTGVmdCI6MC4wLCJSaWdodCI6MC4wLCJCb3R0b20iOjAuMH0sIkJhY2tncm91bmQiOnsiJGlkIjoiMTIzIiwiQ29sb3IiOnsiJHJlZiI6IjM2In19LCJJc1Zpc2libGUiOnRydWUsIldpZHRoIjowLjAsIkhlaWdodCI6MC4wLCJCb3JkZXJTdHlsZSI6bnVsbCwiUGFyZW50U3R5bGUiOm51bGx9LCJEdXJhdGlvblN0eWxlIjp7IiRpZCI6IjEyNCIsIkZvbnRTZXR0aW5ncyI6eyIkaWQiOiIxMjUiLCJGb250U2l6ZSI6MTAsIkZvbnROYW1lIjoiQ2FsaWJyaSIsIklzQm9sZCI6ZmFsc2UsIklzSXRhbGljIjpmYWxzZSwiSXNVbmRlcmxpbmVkIjpmYWxzZSwiUGFyZW50U3R5bGUiOm51bGx9LCJBdXRvU2l6ZSI6MCwiRm9yZWdyb3VuZCI6eyIkaWQiOiIxMjYiLCJDb2xvciI6eyIkaWQiOiIxMjc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xMjgiLCJUb3AiOjAuMCwiTGVmdCI6MC4wLCJSaWdodCI6MC4wLCJCb3R0b20iOjAuMH0sIlBhZGRpbmciOnsiJGlkIjoiMTI5IiwiVG9wIjowLjAsIkxlZnQiOjAuMCwiUmlnaHQiOjAuMCwiQm90dG9tIjowLjB9LCJCYWNrZ3JvdW5kIjp7IiRpZCI6IjEzMCIsIkNvbG9yIjp7IiRyZWYiOiIzNiJ9fSwiSXNWaXNpYmxlIjp0cnVlLCJXaWR0aCI6MC4wLCJIZWlnaHQiOjAuMCwiQm9yZGVyU3R5bGUiOm51bGwsIlBhcmVudFN0eWxlIjpudWxsfSwiSG9yaXpvbnRhbENvbm5lY3RvclN0eWxlIjp7IiRpZCI6IjEzMSIsIkxpbmVDb2xvciI6eyIkaWQiOiIxMzIiLCIkdHlwZSI6Ik5MUkUuQ29tbW9uLkRvbS5Tb2xpZENvbG9yQnJ1c2gsIE5MUkUuQ29tbW9uIiwiQ29sb3IiOnsiJGlkIjoiMTMzIiwiQSI6MjU1LCJSIjoyMDQsIkciOjIwNCwiQiI6MjA0fX0sIkxpbmVXZWlnaHQiOjEuMCwiTGluZVR5cGUiOjAsIlBhcmVudFN0eWxlIjpudWxsfSwiVmVydGljYWxDb25uZWN0b3JTdHlsZSI6eyIkaWQiOiIxMzQiLCJMaW5lQ29sb3IiOnsiJGlkIjoiMTM1IiwiJHR5cGUiOiJOTFJFLkNvbW1vbi5Eb20uU29saWRDb2xvckJydXNoLCBOTFJFLkNvbW1vbiIsIkNvbG9yIjp7IiRpZCI6IjEzNiIsIkEiOjI1NSwiUiI6MjA0LCJHIjoyMDQsIkIiOjIwNH19LCJMaW5lV2VpZ2h0IjowLjAsIkxpbmVUeXBlIjowLCJQYXJlbnRTdHlsZSI6bnVsbH0sIk1hcmdpbiI6bnVsbCwiU3RhcnREYXRlUG9zaXRpb24iOjMsIkVuZERhdGVQb3NpdGlvbiI6MywiRGF0ZUlzVmlzaWJsZSI6dHJ1ZSwiVGl0bGVQb3NpdGlvbiI6NCwiRHVyYXRpb25Qb3NpdGlvbiI6NiwiUGVyY2VudGFnZUNvbXBsZXRlZFBvc2l0aW9uIjo2LCJTcGFjaW5nIjo1LCJJc0JlbG93VGltZWJhbmQiOmZhbHNlLCJQZXJjZW50YWdlQ29tcGxldGVTaGFwZU9wYWNpdHkiOjM1LCJTaGFwZVN0eWxlIjp7IiRpZCI6IjEzNyIsIk1hcmdpbiI6eyIkaWQiOiIxMzgiLCJUb3AiOjAuMCwiTGVmdCI6NC4wLCJSaWdodCI6NC4wLCJCb3R0b20iOjAuMH0sIlBhZGRpbmciOnsiJGlkIjoiMTM5IiwiVG9wIjowLjAsIkxlZnQiOjAuMCwiUmlnaHQiOjAuMCwiQm90dG9tIjowLjB9LCJCYWNrZ3JvdW5kIjp7IiRpZCI6IjE0MCIsIkNvbG9yIjp7IiRpZCI6IjE0MSIsIkEiOjI1NSwiUiI6MCwiRyI6MTE0LCJCIjoxODh9fSwiSXNWaXNpYmxlIjp0cnVlLCJXaWR0aCI6MC4wLCJIZWlnaHQiOjEwLjAsIkJvcmRlclN0eWxlIjp7IiRpZCI6IjE0MiIsIkxpbmVDb2xvciI6eyIkaWQiOiIxNDMiLCIkdHlwZSI6Ik5MUkUuQ29tbW9uLkRvbS5Tb2xpZENvbG9yQnJ1c2gsIE5MUkUuQ29tbW9uIiwiQ29sb3IiOnsiJGlkIjoiMTQ0IiwiQSI6MjU1LCJSIjoyNTUsIkciOjAsIkIiOjB9fSwiTGluZVdlaWdodCI6MC4wLCJMaW5lVHlwZSI6MCwiUGFyZW50U3R5bGUiOm51bGx9LCJQYXJlbnRTdHlsZSI6bnVsbH0sIlRpdGxlU3R5bGUiOnsiJGlkIjoiMTQ1IiwiRm9udFNldHRpbmdzIjp7IiRpZCI6IjE0NiIsIkZvbnRTaXplIjoxMSwiRm9udE5hbWUiOiJDYWxpYnJpIiwiSXNCb2xkIjp0cnVlLCJJc0l0YWxpYyI6ZmFsc2UsIklzVW5kZXJsaW5lZCI6ZmFsc2UsIlBhcmVudFN0eWxlIjpudWxsfSwiQXV0b1NpemUiOjAsIkZvcmVncm91bmQiOnsiJGlkIjoiMTQ3IiwiQ29sb3IiOnsiJGlkIjoiMTQ4IiwiQSI6MjU1LCJSIjowLCJHIjowLCJCIjowfX0sIk1heFdpZHRoIjo5NjAuMCwiTWF4SGVpZ2h0IjoiSW5maW5pdHkiLCJTbWFydEZvcmVncm91bmRJc0FjdGl2ZSI6ZmFsc2UsIkhvcml6b250YWxBbGlnbm1lbnQiOjAsIlZlcnRpY2FsQWxpZ25tZW50IjowLCJTbWFydEZvcmVncm91bmQiOm51bGwsIkJhY2tncm91bmRGaWxsVHlwZSI6MCwiTWFyZ2luIjp7IiRpZCI6IjE0OSIsIlRvcCI6MC4wLCJMZWZ0IjowLjAsIlJpZ2h0IjowLjAsIkJvdHRvbSI6MC4wfSwiUGFkZGluZyI6eyIkaWQiOiIxNTAiLCJUb3AiOjAuMCwiTGVmdCI6MC4wLCJSaWdodCI6MC4wLCJCb3R0b20iOjAuMH0sIkJhY2tncm91bmQiOnsiJGlkIjoiMTUxIiwiQ29sb3IiOnsiJHJlZiI6IjM2In19LCJJc1Zpc2libGUiOnRydWUsIldpZHRoIjowLjAsIkhlaWdodCI6MC4wLCJCb3JkZXJTdHlsZSI6bnVsbCwiUGFyZW50U3R5bGUiOm51bGx9LCJEYXRlU3R5bGUiOnsiJGlkIjoiMTUyIiwiRm9udFNldHRpbmdzIjp7IiRpZCI6IjE1MyIsIkZvbnRTaXplIjoxMCwiRm9udE5hbWUiOiJDYWxpYnJpIiwiSXNCb2xkIjpmYWxzZSwiSXNJdGFsaWMiOmZhbHNlLCJJc1VuZGVybGluZWQiOmZhbHNlLCJQYXJlbnRTdHlsZSI6bnVsbH0sIkF1dG9TaXplIjowLCJGb3JlZ3JvdW5kIjp7IiRpZCI6IjE1NCIsIkNvbG9yIjp7IiRpZCI6IjE1NSIsIkEiOjI1NSwiUiI6NjgsIkciOjg0LCJCIjoxMDZ9fSwiTWF4V2lkdGgiOjIwMC4wLCJNYXhIZWlnaHQiOiJJbmZpbml0eSIsIlNtYXJ0Rm9yZWdyb3VuZElzQWN0aXZlIjpmYWxzZSwiSG9yaXpvbnRhbEFsaWdubWVudCI6MiwiVmVydGljYWxBbGlnbm1lbnQiOjAsIlNtYXJ0Rm9yZWdyb3VuZCI6bnVsbCwiQmFja2dyb3VuZEZpbGxUeXBlIjowLCJNYXJnaW4iOnsiJGlkIjoiMTU2IiwiVG9wIjowLjAsIkxlZnQiOjAuMCwiUmlnaHQiOjAuMCwiQm90dG9tIjowLjB9LCJQYWRkaW5nIjp7IiRpZCI6IjE1NyIsIlRvcCI6MC4wLCJMZWZ0IjowLjAsIlJpZ2h0IjowLjAsIkJvdHRvbSI6MC4wfSwiQmFja2dyb3VuZCI6eyIkaWQiOiIxNTgiLCJDb2xvciI6eyIkcmVmIjoiMzYifX0sIklzVmlzaWJsZSI6dHJ1ZSwiV2lkdGgiOjAuMCwiSGVpZ2h0IjowLjAsIkJvcmRlclN0eWxlIjpudWxsLCJQYXJlbnRTdHlsZSI6bnVsbH0sIkRhdGVGb3JtYXQiOnsiJGlkIjoiMTU5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E2MCIsIkZvcm1hdCI6MCwiSXNWaXNpYmxlIjpmYWxzZSwiTGFzdEtub3duVmlzaWJpbGl0eVN0YXRlIjpmYWxzZX0sIklzVmlzaWJsZSI6dHJ1ZSwiUGFyZW50U3R5bGUiOm51bGwsIl9leHBsaWNpdGx5U2V0Ijp7IiRpZCI6IjE2MSIsIlNoYXBlU3R5bGUiOmZhbHNlLCJUaXRsZVN0eWxlIjpmYWxzZSwiRGF0ZVN0eWxlIjpmYWxzZSwiSG9yaXpvbnRhbENvbm5lY3RvclN0eWxlIjpmYWxzZSwiVmVydGljYWxDb25uZWN0b3JTdHlsZSI6ZmFsc2UsIlBlcmNlbnRhZ2VDb21wbGV0ZVNoYXBlT3BhY2l0eSI6ZmFsc2UsIlNoYXBlIjpmYWxzZSwiU2hhcGVUaGlja25lc3MiOmZhbHNlLCJEdXJhdGlvbkZvcm1hdCI6ZmFsc2UsIkluY2x1ZGVOb25Xb3JraW5nRGF5c0luRHVyYXRpb24iOmZhbHNlLCJNYXJnaW4iOmZhbHNlLCJTdGFydERhdGVQb3NpdGlvbiI6ZmFsc2UsIkVuZERhdGVQb3NpdGlvbiI6ZmFsc2UsIlRpdGxlUG9zaXRpb24iOmZhbHNlLCJEdXJhdGlvblBvc2l0aW9uIjpmYWxzZSwiUGVyY2VudGFnZUNvbXBsZXRlZFBvc2l0aW9uIjpmYWxzZSwiU3BhY2luZyI6ZmFsc2UsIklzQmVsb3dUaW1lYmFuZCI6ZmFsc2UsIkRhdGVGb3JtYXQiOmZhbHNlLCJXZWVrTnVtYmVyaW5nIjpmYWxzZSwiSXNWaXNpYmxlIjpmYWxzZX19LCJHcmlkbGluZVBhbmVsU3R5bGUiOnsiJGlkIjoiMTYyIiwiR3JpZGxpbmVTdHlsZSI6eyIkaWQiOiIxNjMiLCJMaW5lQ29sb3IiOnsiJGlkIjoiMTY0IiwiJHR5cGUiOiJOTFJFLkNvbW1vbi5Eb20uU29saWRDb2xvckJydXNoLCBOTFJFLkNvbW1vbiIsIkNvbG9yIjp7IiRpZCI6IjE2NSIsIkEiOjM4LCJSIjo5MSwiRyI6MTU1LCJCIjoyMTN9fSwiTGluZVdlaWdodCI6MS4wLCJMaW5lVHlwZSI6MCwiUGFyZW50U3R5bGUiOm51bGx9LCJNYXJnaW4iOnsiJGlkIjoiMTY2IiwiVG9wIjowLjAsIkxlZnQiOjAuMCwiUmlnaHQiOjAuMCwiQm90dG9tIjowLjB9LCJQYWRkaW5nIjp7IiRpZCI6IjE2NyIsIlRvcCI6MC4wLCJMZWZ0IjowLjAsIlJpZ2h0IjowLjAsIkJvdHRvbSI6MC4wfSwiQmFja2dyb3VuZCI6bnVsbCwiSXNWaXNpYmxlIjp0cnVlLCJXaWR0aCI6MC4wLCJIZWlnaHQiOjAuMCwiQm9yZGVyU3R5bGUiOnsiJGlkIjoiMTY4IiwiTGluZUNvbG9yIjpudWxsLCJMaW5lV2VpZ2h0IjowLjAsIkxpbmVUeXBlIjowLCJQYXJlbnRTdHlsZSI6bnVsbH0sIlBhcmVudFN0eWxlIjpudWxsfSwiQWN0aXZpdHlMaW5lUGFuZWxTdHlsZSI6eyIkaWQiOiIxNjkiLCJBY3Rpdml0eUxpbmVTdHlsZSI6eyIkaWQiOiIxNzAiLCJMaW5lQ29sb3IiOnsiJGlkIjoiMTcxIiwiJHR5cGUiOiJOTFJFLkNvbW1vbi5Eb20uU29saWRDb2xvckJydXNoLCBOTFJFLkNvbW1vbiIsIkNvbG9yIjp7IiRpZCI6IjE3MiIsIkEiOjM4LCJSIjo2OCwiRyI6MTE0LCJCIjoxOTZ9fSwiTGluZVdlaWdodCI6MS4wLCJMaW5lVHlwZSI6MCwiUGFyZW50U3R5bGUiOm51bGx9LCJNYXJnaW4iOnsiJGlkIjoiMTczIiwiVG9wIjowLjAsIkxlZnQiOjAuMCwiUmlnaHQiOjAuMCwiQm90dG9tIjowLjB9LCJQYWRkaW5nIjp7IiRpZCI6IjE3NCIsIlRvcCI6MC4wLCJMZWZ0IjowLjAsIlJpZ2h0IjowLjAsIkJvdHRvbSI6MC4wfSwiQmFja2dyb3VuZCI6bnVsbCwiSXNWaXNpYmxlIjp0cnVlLCJXaWR0aCI6MC4wLCJIZWlnaHQiOjAuMCwiQm9yZGVyU3R5bGUiOnsiJGlkIjoiMTc1IiwiTGluZUNvbG9yIjpudWxsLCJMaW5lV2VpZ2h0IjowLjAsIkxpbmVUeXBlIjowLCJQYXJlbnRTdHlsZSI6bnVsbH0sIlBhcmVudFN0eWxlIjpudWxsfSwiU2hvd0VsYXBzZWRUaW1lR3JhZGllbnRTdHlsZSI6ZmFsc2UsIlRpbWViYW5kUmVzZXJ2ZWRMZWZ0QXJlYVN0eWxlIjp7IiRpZCI6IjE3NiIsIkFjdGl2aXR5SGVhZGVyV2lkdGgiOjAuMCwiSXNTZXQiOmZhbHNlfSwiRGVmYXVsdFN3aW1sYW5lU3R5bGUiOm51bGx9LCJTY2FsZSI6bnVsbCwiU2NhbGVWMiI6eyIkaWQiOiIxNzciLCJTdGFydERhdGUiOiIxOTg1LTEwLTAxVDIzOjU5OjAwIiwiRW5kRGF0ZSI6IjIwMjQtMDEtMTVUMjM6NTk6MDAiLCJBdXRvRGF0ZVJhbmdlIjpmYWxzZSwiV29ya2luZ0RheXMiOjMxLCJGaXNjYWxZZWFyIjp7IiRpZCI6IjE3OCIsIlN0YXJ0TW9udGgiOjEsIlVzZVN0YXJ0aW5nWWVhckZvck51bWJlcmluZyI6dHJ1ZSwiU2hvd0Zpc2NhbFllYXJMYWJlbCI6dHJ1ZX0sIlRvZGF5TWFya2VyVGV4dCI6IlRvZGF5IiwiQXV0b1NjYWxlVHlwZSI6ZmFsc2UsIlRpbWViYW5kU2NhbGVzIjp7IiRpZCI6IjE3OSIsIlRvcFNjYWxlTGF5ZXIiOnsiJGlkIjoiMTgwIiwiRm9ybWF0IjoiTU1NIiwiVHlwZSI6NH0sIk1pZGRsZVNjYWxlTGF5ZXIiOnsiJGlkIjoiMTgxIiwiRm9ybWF0IjoiTU1NIiwiVHlwZSI6Mn0sIkJvdHRvbVNjYWxlTGF5ZXIiOnsiJGlkIjoiMTgyIiwiRm9ybWF0IjpudWxsLCJUeXBlIjowfX19LCJNaWxlc3RvbmVzIjpbeyIkaWQiOiIxODMiLCJEYXRlIjoiMTk4NS0xMC0wMVQyMzo1OTowMCIsIlN0eWxlIjp7IiRpZCI6IjE4NCIsIlNoYXBlIjoxOSwiQ29ubmVjdG9yTWFyZ2luIjp7IiRpZCI6IjE4NSIsIlRvcCI6MC4wLCJMZWZ0IjoyLjAsIlJpZ2h0IjoyLjAsIkJvdHRvbSI6MC4wfSwiQ29ubmVjdG9yU3R5bGUiOnsiJGlkIjoiMTg2IiwiTGluZUNvbG9yIjp7IiRpZCI6IjE4NyIsIiR0eXBlIjoiTkxSRS5Db21tb24uRG9tLlNvbGlkQ29sb3JCcnVzaCwgTkxSRS5Db21tb24iLCJDb2xvciI6eyIkaWQiOiIxODgiLCJBIjoxMjcsIlIiOjI3LCJHIjozOCwiQiI6NTl9fSwiTGluZVdlaWdodCI6MS4wLCJMaW5lVHlwZSI6MCwiUGFyZW50U3R5bGUiOm51bGx9LCJJc0JlbG93VGltZWJhbmQiOmZhbHNlLCJQb3NpdGlvbk9uVGFzayI6MCwiSGlkZURhdGUiOmZhbHNlLCJTaGFwZVNpemUiOjAsIlNwYWNpbmciOjIuMCwiUGFkZGluZyI6eyIkaWQiOiIxODkiLCJUb3AiOjcuMCwiTGVmdCI6My4wLCJSaWdodCI6MC4wLCJCb3R0b20iOjIuMH0sIlNoYXBlU3R5bGUiOnsiJGlkIjoiMTkwIiwiTWFyZ2luIjp7IiRpZCI6IjE5MSIsIlRvcCI6MC4wLCJMZWZ0IjowLjAsIlJpZ2h0IjowLjAsIkJvdHRvbSI6MC4wfSwiUGFkZGluZyI6eyIkaWQiOiIxOTIiLCJUb3AiOjAuMCwiTGVmdCI6MC4wLCJSaWdodCI6MC4wLCJCb3R0b20iOjAuMH0sIkJhY2tncm91bmQiOnsiJGlkIjoiMTkzIiwiQ29sb3IiOnsiJGlkIjoiMTk0IiwiQSI6MjU1LCJSIjoyNiwiRyI6MTcwLCJCIjo2Nn19LCJJc1Zpc2libGUiOnRydWUsIldpZHRoIjo4LjAsIkhlaWdodCI6OC4wLCJCb3JkZXJTdHlsZSI6eyIkaWQiOiIxOTUiLCJMaW5lQ29sb3IiOnsiJGlkIjoiMTk2IiwiJHR5cGUiOiJOTFJFLkNvbW1vbi5Eb20uU29saWRDb2xvckJydXNoLCBOTFJFLkNvbW1vbiIsIkNvbG9yIjp7IiRpZCI6IjE5NyIsIkEiOjI1NSwiUiI6MjU1LCJHIjowLCJCIjowfX0sIkxpbmVXZWlnaHQiOjAuMCwiTGluZVR5cGUiOjAsIlBhcmVudFN0eWxlIjpudWxsfSwiUGFyZW50U3R5bGUiOm51bGx9LCJUaXRsZVN0eWxlIjp7IiRpZCI6IjE5OCIsIkZvbnRTZXR0aW5ncyI6eyIkaWQiOiIxOTkiLCJGb250U2l6ZSI6MTIsIkZvbnROYW1lIjoiQ2FsaWJyaSIsIklzQm9sZCI6dHJ1ZSwiSXNJdGFsaWMiOmZhbHNlLCJJc1VuZGVybGluZWQiOmZhbHNlLCJQYXJlbnRTdHlsZSI6bnVsbH0sIkF1dG9TaXplIjowLCJGb3JlZ3JvdW5kIjp7IiRpZCI6IjIwMCIsIkNvbG9yIjp7IiRpZCI6IjIwMS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yMDIiLCJUb3AiOjAuMCwiTGVmdCI6MC4wLCJSaWdodCI6MC4wLCJCb3R0b20iOjAuMH0sIlBhZGRpbmciOnsiJGlkIjoiMjAzIiwiVG9wIjowLjAsIkxlZnQiOjAuMCwiUmlnaHQiOjAuMCwiQm90dG9tIjowLjB9LCJCYWNrZ3JvdW5kIjp7IiRpZCI6IjIwNCIsIkNvbG9yIjp7IiRpZCI6IjIwNSIsIkEiOjAsIlIiOjI1NSwiRyI6MjU1LCJCIjoyNTV9fSwiSXNWaXNpYmxlIjp0cnVlLCJXaWR0aCI6MC4wLCJIZWlnaHQiOjAuMCwiQm9yZGVyU3R5bGUiOnsiJGlkIjoiMjA2IiwiTGluZUNvbG9yIjpudWxsLCJMaW5lV2VpZ2h0IjowLjAsIkxpbmVUeXBlIjowLCJQYXJlbnRTdHlsZSI6bnVsbH0sIlBhcmVudFN0eWxlIjpudWxsfSwiRGF0ZVN0eWxlIjp7IiRpZCI6IjIwNyIsIkZvbnRTZXR0aW5ncyI6eyIkaWQiOiIyMDgiLCJGb250U2l6ZSI6MTAsIkZvbnROYW1lIjoiQ2FsaWJyaSBMaWdodCIsIklzQm9sZCI6ZmFsc2UsIklzSXRhbGljIjpmYWxzZSwiSXNVbmRlcmxpbmVkIjpmYWxzZSwiUGFyZW50U3R5bGUiOm51bGx9LCJBdXRvU2l6ZSI6MCwiRm9yZWdyb3VuZCI6eyIkaWQiOiIyMDkiLCJDb2xvciI6eyIkaWQiOiIyMTAiLCJBIjoyNTUsIlIiOjI3LCJHIjozOCwiQiI6NTl9fSwiTWF4V2lkdGgiOjIwMC4wLCJNYXhIZWlnaHQiOiJJbmZpbml0eSIsIlNtYXJ0Rm9yZWdyb3VuZElzQWN0aXZlIjpmYWxzZSwiSG9yaXpvbnRhbEFsaWdubWVudCI6MCwiVmVydGljYWxBbGlnbm1lbnQiOjAsIlNtYXJ0Rm9yZWdyb3VuZCI6bnVsbCwiQmFja2dyb3VuZEZpbGxUeXBlIjowLCJNYXJnaW4iOnsiJGlkIjoiMjExIiwiVG9wIjowLjAsIkxlZnQiOjAuMCwiUmlnaHQiOjAuMCwiQm90dG9tIjowLjB9LCJQYWRkaW5nIjp7IiRpZCI6IjIxMiIsIlRvcCI6MC4wLCJMZWZ0IjowLjAsIlJpZ2h0IjowLjAsIkJvdHRvbSI6MC4wfSwiQmFja2dyb3VuZCI6eyIkaWQiOiIyMTMiLCJDb2xvciI6eyIkaWQiOiIyMTQiLCJBIjowLCJSIjoyNTUsIkciOjI1NSwiQiI6MjU1fX0sIklzVmlzaWJsZSI6dHJ1ZSwiV2lkdGgiOjAuMCwiSGVpZ2h0IjowLjAsIkJvcmRlclN0eWxlIjp7IiRpZCI6IjIxNSIsIkxpbmVDb2xvciI6bnVsbCwiTGluZVdlaWdodCI6MC4wLCJMaW5lVHlwZSI6MCwiUGFyZW50U3R5bGUiOm51bGx9LCJQYXJlbnRTdHlsZSI6bnVsbH0sIkRhdGVGb3JtYXQiOnsiJGlkIjoiMjE2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IxNyIsIkZvcm1hdCI6MCwiSXNWaXNpYmxlIjpmYWxzZSwiTGFzdEtub3duVmlzaWJpbGl0eVN0YXRlIjpmYWxzZX0sIklzVmlzaWJsZSI6dHJ1ZSwiUGFyZW50U3R5bGUiOm51bGx9LCJJbmRleCI6MCwiUGVyY2VudGFnZUNvbXBsZXRlIjpudWxsLCJQb3NpdGlvbiI6eyJSYXRpbyI6MC4xMjkzMTU0MzYwMDI5MDU2NSwiSXNDdXN0b20iOnRydWV9LCJEYXRlRm9ybWF0Ijp7IiRyZWYiOiIyMTYifSwiV2Vla051bWJlcmluZyI6eyIkaWQiOiIyMTgiLCJGb3JtYXQiOjAsIklzVmlzaWJsZSI6ZmFsc2UsIkxhc3RLbm93blZpc2liaWxpdHlTdGF0ZSI6ZmFsc2V9LCJSZWxhdGVkVGFza0lkIjoiMDAwMDAwMDAtMDAwMC0wMDAwLTAwMDAtMDAwMDAwMDAwMDAwIiwiSWQiOiI0ZTkxYmI4OS00M2E3LTRiMTUtODMwMS1jYzdkODc3Mzg3NjYiLCJJbXBvcnRJZCI6IjEiLCJUaXRsZSI6IkZpcnN0IE1pbGVzdG9uZSBvciBFdmVudCBIZXJlIiwiTm90ZSI6bnVsbCwiSHlwZXJsaW5rIjp7IiRpZCI6IjIxOSIsIkFkZHJlc3MiOiIiLCJTdWJBZGRyZXNzIjoiIn0sIklzQ2hhbmdlZCI6ZmFsc2UsIklzTmV3IjpmYWxzZX0seyIkaWQiOiIyMjAiLCJEYXRlIjoiMTk4OS0wNy0xNFQyMzo1OTowMCIsIlN0eWxlIjp7IiRpZCI6IjIyMSIsIlNoYXBlIjoxLCJDb25uZWN0b3JNYXJnaW4iOnsiJGlkIjoiMjIyIiwiVG9wIjowLjAsIkxlZnQiOjIuMCwiUmlnaHQiOjIuMCwiQm90dG9tIjowLjB9LCJDb25uZWN0b3JTdHlsZSI6eyIkaWQiOiIyMjMiLCJMaW5lQ29sb3IiOnsiJGlkIjoiMjI0IiwiJHR5cGUiOiJOTFJFLkNvbW1vbi5Eb20uU29saWRDb2xvckJydXNoLCBOTFJFLkNvbW1vbiIsIkNvbG9yIjp7IiRpZCI6IjIyNSIsIkEiOjEyNywiUiI6NzksIkciOjEyOSwiQiI6MTg5fX0sIkxpbmVXZWlnaHQiOjEuMCwiTGluZVR5cGUiOjAsIlBhcmVudFN0eWxlIjpudWxsfSwiSXNCZWxvd1RpbWViYW5kIjp0cnVlLCJQb3NpdGlvbk9uVGFzayI6MCwiSGlkZURhdGUiOmZhbHNlLCJTaGFwZVNpemUiOjEsIlNwYWNpbmciOjIuMCwiUGFkZGluZyI6eyIkaWQiOiIyMjYiLCJUb3AiOjcuMCwiTGVmdCI6My4wLCJSaWdodCI6MC4wLCJCb3R0b20iOjIuMH0sIlNoYXBlU3R5bGUiOnsiJGlkIjoiMjI3IiwiTWFyZ2luIjp7IiRpZCI6IjIyOCIsIlRvcCI6MC4wLCJMZWZ0IjowLjAsIlJpZ2h0IjowLjAsIkJvdHRvbSI6MC4wfSwiUGFkZGluZyI6eyIkaWQiOiIyMjkiLCJUb3AiOjAuMCwiTGVmdCI6MC4wLCJSaWdodCI6MC4wLCJCb3R0b20iOjAuMH0sIkJhY2tncm91bmQiOnsiJGlkIjoiMjMwIiwiQ29sb3IiOnsiJGlkIjoiMjMxIiwiQSI6MjU1LCJSIjoyNiwiRyI6MTcwLCJCIjo2Nn19LCJJc1Zpc2libGUiOnRydWUsIldpZHRoIjoxOC4wLCJIZWlnaHQiOjIwLjAsIkJvcmRlclN0eWxlIjp7IiRpZCI6IjIzMiIsIkxpbmVDb2xvciI6eyIkaWQiOiIyMzMiLCIkdHlwZSI6Ik5MUkUuQ29tbW9uLkRvbS5Tb2xpZENvbG9yQnJ1c2gsIE5MUkUuQ29tbW9uIiwiQ29sb3IiOnsiJGlkIjoiMjM0IiwiQSI6MjU1LCJSIjoyNTUsIkciOjAsIkIiOjB9fSwiTGluZVdlaWdodCI6MC4wLCJMaW5lVHlwZSI6MCwiUGFyZW50U3R5bGUiOm51bGx9LCJQYXJlbnRTdHlsZSI6bnVsbH0sIlRpdGxlU3R5bGUiOnsiJGlkIjoiMjM1IiwiRm9udFNldHRpbmdzIjp7IiRpZCI6IjIzNiIsIkZvbnRTaXplIjoxMiwiRm9udE5hbWUiOiJDYWxpYnJpIiwiSXNCb2xkIjp0cnVlLCJJc0l0YWxpYyI6ZmFsc2UsIklzVW5kZXJsaW5lZCI6ZmFsc2UsIlBhcmVudFN0eWxlIjpudWxsfSwiQXV0b1NpemUiOjAsIkZvcmVncm91bmQiOnsiJGlkIjoiMjM3IiwiQ29sb3IiOnsiJGlkIjoiMjM4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IzOSIsIlRvcCI6MC4wLCJMZWZ0IjowLjAsIlJpZ2h0IjowLjAsIkJvdHRvbSI6MC4wfSwiUGFkZGluZyI6eyIkaWQiOiIyNDAiLCJUb3AiOjAuMCwiTGVmdCI6MC4wLCJSaWdodCI6MC4wLCJCb3R0b20iOjAuMH0sIkJhY2tncm91bmQiOnsiJGlkIjoiMjQxIiwiQ29sb3IiOnsiJGlkIjoiMjQyIiwiQSI6MCwiUiI6MjU1LCJHIjoyNTUsIkIiOjI1NX19LCJJc1Zpc2libGUiOnRydWUsIldpZHRoIjowLjAsIkhlaWdodCI6MC4wLCJCb3JkZXJTdHlsZSI6eyIkaWQiOiIyNDMiLCJMaW5lQ29sb3IiOm51bGwsIkxpbmVXZWlnaHQiOjAuMCwiTGluZVR5cGUiOjAsIlBhcmVudFN0eWxlIjpudWxsfSwiUGFyZW50U3R5bGUiOm51bGx9LCJEYXRlU3R5bGUiOnsiJGlkIjoiMjQ0IiwiRm9udFNldHRpbmdzIjp7IiRpZCI6IjI0NSIsIkZvbnRTaXplIjoxMCwiRm9udE5hbWUiOiJDYWxpYnJpIExpZ2h0IiwiSXNCb2xkIjpmYWxzZSwiSXNJdGFsaWMiOmZhbHNlLCJJc1VuZGVybGluZWQiOmZhbHNlLCJQYXJlbnRTdHlsZSI6bnVsbH0sIkF1dG9TaXplIjowLCJGb3JlZ3JvdW5kIjp7IiRpZCI6IjI0NiIsIkNvbG9yIjp7IiRpZCI6IjI0NyIsIkEiOjI1NSwiUiI6NjgsIkciOjg0LCJCIjoxMDZ9fSwiTWF4V2lkdGgiOjIwMC4wLCJNYXhIZWlnaHQiOiJJbmZpbml0eSIsIlNtYXJ0Rm9yZWdyb3VuZElzQWN0aXZlIjpmYWxzZSwiSG9yaXpvbnRhbEFsaWdubWVudCI6MSwiVmVydGljYWxBbGlnbm1lbnQiOjAsIlNtYXJ0Rm9yZWdyb3VuZCI6bnVsbCwiQmFja2dyb3VuZEZpbGxUeXBlIjowLCJNYXJnaW4iOnsiJGlkIjoiMjQ4IiwiVG9wIjowLjAsIkxlZnQiOjAuMCwiUmlnaHQiOjAuMCwiQm90dG9tIjowLjB9LCJQYWRkaW5nIjp7IiRpZCI6IjI0OSIsIlRvcCI6MC4wLCJMZWZ0IjowLjAsIlJpZ2h0IjowLjAsIkJvdHRvbSI6MC4wfSwiQmFja2dyb3VuZCI6eyIkaWQiOiIyNTAiLCJDb2xvciI6eyIkaWQiOiIyNTEiLCJBIjowLCJSIjoyNTUsIkciOjI1NSwiQiI6MjU1fX0sIklzVmlzaWJsZSI6dHJ1ZSwiV2lkdGgiOjAuMCwiSGVpZ2h0IjowLjAsIkJvcmRlclN0eWxlIjp7IiRpZCI6IjI1MiIsIkxpbmVDb2xvciI6bnVsbCwiTGluZVdlaWdodCI6MC4wLCJMaW5lVHlwZSI6MCwiUGFyZW50U3R5bGUiOm51bGx9LCJQYXJlbnRTdHlsZSI6bnVsbH0sIkRhdGVGb3JtYXQiOnsiJGlkIjoiMjUz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I1NCIsIkZvcm1hdCI6MCwiSXNWaXNpYmxlIjpmYWxzZSwiTGFzdEtub3duVmlzaWJpbGl0eVN0YXRlIjpmYWxzZX0sIklzVmlzaWJsZSI6dHJ1ZSwiUGFyZW50U3R5bGUiOm51bGx9LCJJbmRleCI6MSwiUGVyY2VudGFnZUNvbXBsZXRlIjpudWxsLCJQb3NpdGlvbiI6eyJSYXRpbyI6MC4wLCJJc0N1c3RvbSI6ZmFsc2V9LCJEYXRlRm9ybWF0Ijp7IiRyZWYiOiIyNTMifSwiV2Vla051bWJlcmluZyI6eyIkaWQiOiIyNTUiLCJGb3JtYXQiOjAsIklzVmlzaWJsZSI6ZmFsc2UsIkxhc3RLbm93blZpc2liaWxpdHlTdGF0ZSI6ZmFsc2V9LCJSZWxhdGVkVGFza0lkIjoiMDAwMDAwMDAtMDAwMC0wMDAwLTAwMDAtMDAwMDAwMDAwMDAwIiwiSWQiOiI5MDlhZGU2Ni1jOWU5LTQ1YjgtOTk2Zi02NDUzYWY0ZjE4ZTYiLCJJbXBvcnRJZCI6IjIiLCJUaXRsZSI6IlNlY29uZCBNaWxlc3RvbmUgb3IgRXZlbnQgSGVyZSIsIk5vdGUiOm51bGwsIkh5cGVybGluayI6eyIkaWQiOiIyNTYiLCJBZGRyZXNzIjoiIiwiU3ViQWRkcmVzcyI6IiJ9LCJJc0NoYW5nZWQiOmZhbHNlLCJJc05ldyI6ZmFsc2V9LHsiJGlkIjoiMjU3IiwiRGF0ZSI6IjE5OTItMTEtMjJUMjM6NTk6MDAiLCJTdHlsZSI6eyIkaWQiOiIyNTgiLCJTaGFwZSI6MSwiQ29ubmVjdG9yTWFyZ2luIjp7IiRpZCI6IjI1OSIsIlRvcCI6MC4wLCJMZWZ0IjoyLjAsIlJpZ2h0IjoyLjAsIkJvdHRvbSI6MC4wfSwiQ29ubmVjdG9yU3R5bGUiOnsiJGlkIjoiMjYwIiwiTGluZUNvbG9yIjp7IiRpZCI6IjI2MSIsIiR0eXBlIjoiTkxSRS5Db21tb24uRG9tLlNvbGlkQ29sb3JCcnVzaCwgTkxSRS5Db21tb24iLCJDb2xvciI6eyIkaWQiOiIyNjIiLCJBIjoxMjcsIlIiOjc5LCJHIjoxMjksIkIiOjE4OX19LCJMaW5lV2VpZ2h0IjoxLjAsIkxpbmVUeXBlIjowLCJQYXJlbnRTdHlsZSI6bnVsbH0sIklzQmVsb3dUaW1lYmFuZCI6ZmFsc2UsIlBvc2l0aW9uT25UYXNrIjowLCJIaWRlRGF0ZSI6ZmFsc2UsIlNoYXBlU2l6ZSI6MCwiU3BhY2luZyI6Mi4wLCJQYWRkaW5nIjp7IiRpZCI6IjI2MyIsIlRvcCI6Ny4wLCJMZWZ0IjozLjAsIlJpZ2h0IjowLjAsIkJvdHRvbSI6Mi4wfSwiU2hhcGVTdHlsZSI6eyIkaWQiOiIyNjQiLCJNYXJnaW4iOnsiJGlkIjoiMjY1IiwiVG9wIjowLjAsIkxlZnQiOjAuMCwiUmlnaHQiOjAuMCwiQm90dG9tIjowLjB9LCJQYWRkaW5nIjp7IiRpZCI6IjI2NiIsIlRvcCI6MC4wLCJMZWZ0IjowLjAsIlJpZ2h0IjowLjAsIkJvdHRvbSI6MC4wfSwiQmFja2dyb3VuZCI6eyIkaWQiOiIyNjciLCJDb2xvciI6eyIkaWQiOiIyNjgiLCJBIjoyNTUsIlIiOjI2LCJHIjoxNzAsIkIiOjY2fX0sIklzVmlzaWJsZSI6dHJ1ZSwiV2lkdGgiOjEyLjAsIkhlaWdodCI6MTQuMCwiQm9yZGVyU3R5bGUiOnsiJGlkIjoiMjY5IiwiTGluZUNvbG9yIjp7IiRpZCI6IjI3MCIsIiR0eXBlIjoiTkxSRS5Db21tb24uRG9tLlNvbGlkQ29sb3JCcnVzaCwgTkxSRS5Db21tb24iLCJDb2xvciI6eyIkaWQiOiIyNzEiLCJBIjoyNTUsIlIiOjI1NSwiRyI6MCwiQiI6MH19LCJMaW5lV2VpZ2h0IjowLjAsIkxpbmVUeXBlIjowLCJQYXJlbnRTdHlsZSI6bnVsbH0sIlBhcmVudFN0eWxlIjpudWxsfSwiVGl0bGVTdHlsZSI6eyIkaWQiOiIyNzIiLCJGb250U2V0dGluZ3MiOnsiJGlkIjoiMjczIiwiRm9udFNpemUiOjEyLCJGb250TmFtZSI6IkNhbGlicmkiLCJJc0JvbGQiOnRydWUsIklzSXRhbGljIjpmYWxzZSwiSXNVbmRlcmxpbmVkIjpmYWxzZSwiUGFyZW50U3R5bGUiOm51bGx9LCJBdXRvU2l6ZSI6MCwiRm9yZWdyb3VuZCI6eyIkaWQiOiIyNzQiLCJDb2xvciI6eyIkaWQiOiIyNzUiLCJBIjoyNTUsIlIiOjAsIkciOjAsIkIiOjB9fSwiTWF4V2lkdGgiOjIwMC4wLCJNYXhIZWlnaHQiOiJJbmZpbml0eSIsIlNtYXJ0Rm9yZWdyb3VuZElzQWN0aXZlIjpmYWxzZSwiSG9yaXpvbnRhbEFsaWdubWVudCI6MSwiVmVydGljYWxBbGlnbm1lbnQiOjAsIlNtYXJ0Rm9yZWdyb3VuZCI6bnVsbCwiQmFja2dyb3VuZEZpbGxUeXBlIjowLCJNYXJnaW4iOnsiJGlkIjoiMjc2IiwiVG9wIjowLjAsIkxlZnQiOjAuMCwiUmlnaHQiOjAuMCwiQm90dG9tIjowLjB9LCJQYWRkaW5nIjp7IiRpZCI6IjI3NyIsIlRvcCI6MC4wLCJMZWZ0IjowLjAsIlJpZ2h0IjowLjAsIkJvdHRvbSI6MC4wfSwiQmFja2dyb3VuZCI6eyIkaWQiOiIyNzgiLCJDb2xvciI6eyIkaWQiOiIyNzkiLCJBIjowLCJSIjoyNTUsIkciOjI1NSwiQiI6MjU1fX0sIklzVmlzaWJsZSI6dHJ1ZSwiV2lkdGgiOjAuMCwiSGVpZ2h0IjowLjAsIkJvcmRlclN0eWxlIjp7IiRpZCI6IjI4MCIsIkxpbmVDb2xvciI6bnVsbCwiTGluZVdlaWdodCI6MC4wLCJMaW5lVHlwZSI6MCwiUGFyZW50U3R5bGUiOm51bGx9LCJQYXJlbnRTdHlsZSI6bnVsbH0sIkRhdGVTdHlsZSI6eyIkaWQiOiIyODEiLCJGb250U2V0dGluZ3MiOnsiJGlkIjoiMjgyIiwiRm9udFNpemUiOjEwLCJGb250TmFtZSI6IkNhbGlicmkgTGlnaHQiLCJJc0JvbGQiOmZhbHNlLCJJc0l0YWxpYyI6ZmFsc2UsIklzVW5kZXJsaW5lZCI6ZmFsc2UsIlBhcmVudFN0eWxlIjpudWxsfSwiQXV0b1NpemUiOjAsIkZvcmVncm91bmQiOnsiJGlkIjoiMjgzIiwiQ29sb3IiOnsiJGlkIjoiMjg0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aWQiOiIyODUiLCJUb3AiOjAuMCwiTGVmdCI6MC4wLCJSaWdodCI6MC4wLCJCb3R0b20iOjAuMH0sIlBhZGRpbmciOnsiJGlkIjoiMjg2IiwiVG9wIjowLjAsIkxlZnQiOjAuMCwiUmlnaHQiOjAuMCwiQm90dG9tIjowLjB9LCJCYWNrZ3JvdW5kIjp7IiRpZCI6IjI4NyIsIkNvbG9yIjp7IiRpZCI6IjI4OCIsIkEiOjAsIlIiOjI1NSwiRyI6MjU1LCJCIjoyNTV9fSwiSXNWaXNpYmxlIjp0cnVlLCJXaWR0aCI6MC4wLCJIZWlnaHQiOjAuMCwiQm9yZGVyU3R5bGUiOnsiJGlkIjoiMjg5IiwiTGluZUNvbG9yIjpudWxsLCJMaW5lV2VpZ2h0IjowLjAsIkxpbmVUeXBlIjowLCJQYXJlbnRTdHlsZSI6bnVsbH0sIlBhcmVudFN0eWxlIjpudWxsfSwiRGF0ZUZvcm1hdCI6eyIkaWQiOiIyOTA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jkxIiwiRm9ybWF0IjowLCJJc1Zpc2libGUiOmZhbHNlLCJMYXN0S25vd25WaXNpYmlsaXR5U3RhdGUiOmZhbHNlfSwiSXNWaXNpYmxlIjp0cnVlLCJQYXJlbnRTdHlsZSI6bnVsbH0sIkluZGV4IjoyLCJQZXJjZW50YWdlQ29tcGxldGUiOm51bGwsIlBvc2l0aW9uIjp7IlJhdGlvIjowLjA4MDgwMjQ2OTEzNTgwMjUxLCJJc0N1c3RvbSI6ZmFsc2V9LCJEYXRlRm9ybWF0Ijp7IiRyZWYiOiIyOTAifSwiV2Vla051bWJlcmluZyI6eyIkaWQiOiIyOTIiLCJGb3JtYXQiOjAsIklzVmlzaWJsZSI6ZmFsc2UsIkxhc3RLbm93blZpc2liaWxpdHlTdGF0ZSI6ZmFsc2V9LCJSZWxhdGVkVGFza0lkIjoiMDAwMDAwMDAtMDAwMC0wMDAwLTAwMDAtMDAwMDAwMDAwMDAwIiwiSWQiOiI1YWMzMTY2Yi01NGFjLTQxMGUtOTA1MC04MDIzODkxNzQ4ZGIiLCJJbXBvcnRJZCI6IjMiLCJUaXRsZSI6IlRoaXJkIE1pbGVzdG9uZSBvciBFdmVudCBIZXJlIiwiTm90ZSI6bnVsbCwiSHlwZXJsaW5rIjp7IiRpZCI6IjI5MyIsIkFkZHJlc3MiOm51bGwsIlN1YkFkZHJlc3MiOm51bGx9LCJJc0NoYW5nZWQiOmZhbHNlLCJJc05ldyI6ZmFsc2V9LHsiJGlkIjoiMjk0IiwiRGF0ZSI6IjIwMDEtMDMtMDFUMjM6NTk6MDAiLCJTdHlsZSI6eyIkaWQiOiIyOTUiLCJTaGFwZSI6NiwiQ29ubmVjdG9yTWFyZ2luIjp7IiRpZCI6IjI5NiIsIlRvcCI6MC4wLCJMZWZ0IjoyLjAsIlJpZ2h0IjoyLjAsIkJvdHRvbSI6MC4wfSwiQ29ubmVjdG9yU3R5bGUiOnsiJGlkIjoiMjk3IiwiTGluZUNvbG9yIjp7IiRpZCI6IjI5OCIsIiR0eXBlIjoiTkxSRS5Db21tb24uRG9tLlNvbGlkQ29sb3JCcnVzaCwgTkxSRS5Db21tb24iLCJDb2xvciI6eyIkaWQiOiIyOTkiLCJBIjoxMjcsIlIiOjc5LCJHIjoxMjksIkIiOjE4OX19LCJMaW5lV2VpZ2h0IjoxLjAsIkxpbmVUeXBlIjowLCJQYXJlbnRTdHlsZSI6bnVsbH0sIklzQmVsb3dUaW1lYmFuZCI6dHJ1ZSwiUG9zaXRpb25PblRhc2siOjAsIkhpZGVEYXRlIjpmYWxzZSwiU2hhcGVTaXplIjowLCJTcGFjaW5nIjoyLjAsIlBhZGRpbmciOnsiJGlkIjoiMzAwIiwiVG9wIjo3LjAsIkxlZnQiOjMuMCwiUmlnaHQiOjAuMCwiQm90dG9tIjoyLjB9LCJTaGFwZVN0eWxlIjp7IiRpZCI6IjMwMSIsIk1hcmdpbiI6eyIkaWQiOiIzMDIiLCJUb3AiOjAuMCwiTGVmdCI6MC4wLCJSaWdodCI6MC4wLCJCb3R0b20iOjAuMH0sIlBhZGRpbmciOnsiJGlkIjoiMzAzIiwiVG9wIjowLjAsIkxlZnQiOjAuMCwiUmlnaHQiOjAuMCwiQm90dG9tIjowLjB9LCJCYWNrZ3JvdW5kIjp7IiRpZCI6IjMwNCIsIkNvbG9yIjp7IiRpZCI6IjMwNSIsIkEiOjI1NSwiUiI6MjYsIkciOjE3MCwiQiI6NjZ9fSwiSXNWaXNpYmxlIjp0cnVlLCJXaWR0aCI6MTIuMCwiSGVpZ2h0IjoxNC4wLCJCb3JkZXJTdHlsZSI6eyIkaWQiOiIzMDYiLCJMaW5lQ29sb3IiOnsiJGlkIjoiMzA3IiwiJHR5cGUiOiJOTFJFLkNvbW1vbi5Eb20uU29saWRDb2xvckJydXNoLCBOTFJFLkNvbW1vbiIsIkNvbG9yIjp7IiRpZCI6IjMwOCIsIkEiOjI1NSwiUiI6MjU1LCJHIjowLCJCIjowfX0sIkxpbmVXZWlnaHQiOjAuMCwiTGluZVR5cGUiOjAsIlBhcmVudFN0eWxlIjpudWxsfSwiUGFyZW50U3R5bGUiOm51bGx9LCJUaXRsZVN0eWxlIjp7IiRpZCI6IjMwOSIsIkZvbnRTZXR0aW5ncyI6eyIkaWQiOiIzMTAiLCJGb250U2l6ZSI6MTIsIkZvbnROYW1lIjoiQ2FsaWJyaSIsIklzQm9sZCI6dHJ1ZSwiSXNJdGFsaWMiOmZhbHNlLCJJc1VuZGVybGluZWQiOmZhbHNlLCJQYXJlbnRTdHlsZSI6bnVsbH0sIkF1dG9TaXplIjowLCJGb3JlZ3JvdW5kIjp7IiRpZCI6IjMxMSIsIkNvbG9yIjp7IiRpZCI6IjMxMiIsIkEiOjI1NSwiUiI6MCwiRyI6MCwiQiI6MH19LCJNYXhXaWR0aCI6MjAwLjAsIk1heEhlaWdodCI6IkluZmluaXR5IiwiU21hcnRGb3JlZ3JvdW5kSXNBY3RpdmUiOmZhbHNlLCJIb3Jpem9udGFsQWxpZ25tZW50IjoxLCJWZXJ0aWNhbEFsaWdubWVudCI6MCwiU21hcnRGb3JlZ3JvdW5kIjpudWxsLCJCYWNrZ3JvdW5kRmlsbFR5cGUiOjAsIk1hcmdpbiI6eyIkaWQiOiIzMTMiLCJUb3AiOjAuMCwiTGVmdCI6MC4wLCJSaWdodCI6MC4wLCJCb3R0b20iOjAuMH0sIlBhZGRpbmciOnsiJGlkIjoiMzE0IiwiVG9wIjowLjAsIkxlZnQiOjAuMCwiUmlnaHQiOjAuMCwiQm90dG9tIjowLjB9LCJCYWNrZ3JvdW5kIjp7IiRpZCI6IjMxNSIsIkNvbG9yIjp7IiRpZCI6IjMxNiIsIkEiOjAsIlIiOjI1NSwiRyI6MjU1LCJCIjoyNTV9fSwiSXNWaXNpYmxlIjp0cnVlLCJXaWR0aCI6MC4wLCJIZWlnaHQiOjAuMCwiQm9yZGVyU3R5bGUiOnsiJGlkIjoiMzE3IiwiTGluZUNvbG9yIjpudWxsLCJMaW5lV2VpZ2h0IjowLjAsIkxpbmVUeXBlIjowLCJQYXJlbnRTdHlsZSI6bnVsbH0sIlBhcmVudFN0eWxlIjpudWxsfSwiRGF0ZVN0eWxlIjp7IiRpZCI6IjMxOCIsIkZvbnRTZXR0aW5ncyI6eyIkaWQiOiIzMTkiLCJGb250U2l6ZSI6MTAsIkZvbnROYW1lIjoiQ2FsaWJyaSBMaWdodCIsIklzQm9sZCI6ZmFsc2UsIklzSXRhbGljIjpmYWxzZSwiSXNVbmRlcmxpbmVkIjpmYWxzZSwiUGFyZW50U3R5bGUiOm51bGx9LCJBdXRvU2l6ZSI6MCwiRm9yZWdyb3VuZCI6eyIkaWQiOiIzMjAiLCJDb2xvciI6eyIkaWQiOiIzMjE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pZCI6IjMyMiIsIlRvcCI6MC4wLCJMZWZ0IjowLjAsIlJpZ2h0IjowLjAsIkJvdHRvbSI6MC4wfSwiUGFkZGluZyI6eyIkaWQiOiIzMjMiLCJUb3AiOjAuMCwiTGVmdCI6MC4wLCJSaWdodCI6MC4wLCJCb3R0b20iOjAuMH0sIkJhY2tncm91bmQiOnsiJGlkIjoiMzI0IiwiQ29sb3IiOnsiJGlkIjoiMzI1IiwiQSI6MCwiUiI6MjU1LCJHIjoyNTUsIkIiOjI1NX19LCJJc1Zpc2libGUiOnRydWUsIldpZHRoIjowLjAsIkhlaWdodCI6MC4wLCJCb3JkZXJTdHlsZSI6eyIkaWQiOiIzMjYiLCJMaW5lQ29sb3IiOm51bGwsIkxpbmVXZWlnaHQiOjAuMCwiTGluZVR5cGUiOjAsIlBhcmVudFN0eWxlIjpudWxsfSwiUGFyZW50U3R5bGUiOm51bGx9LCJEYXRlRm9ybWF0Ijp7IiRpZCI6IjMyNy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zMjgiLCJGb3JtYXQiOjAsIklzVmlzaWJsZSI6ZmFsc2UsIkxhc3RLbm93blZpc2liaWxpdHlTdGF0ZSI6ZmFsc2V9LCJJc1Zpc2libGUiOnRydWUsIlBhcmVudFN0eWxlIjpudWxsfSwiSW5kZXgiOjMsIlBlcmNlbnRhZ2VDb21wbGV0ZSI6bnVsbCwiUG9zaXRpb24iOnsiUmF0aW8iOjAuMDg2MTM1NzQ1MTU0NDg2NzcsIklzQ3VzdG9tIjp0cnVlfSwiRGF0ZUZvcm1hdCI6eyIkcmVmIjoiMzI3In0sIldlZWtOdW1iZXJpbmciOnsiJGlkIjoiMzI5IiwiRm9ybWF0IjowLCJJc1Zpc2libGUiOmZhbHNlLCJMYXN0S25vd25WaXNpYmlsaXR5U3RhdGUiOmZhbHNlfSwiUmVsYXRlZFRhc2tJZCI6IjAwMDAwMDAwLTAwMDAtMDAwMC0wMDAwLTAwMDAwMDAwMDAwMCIsIklkIjoiYzBlYWZmOTMtZjY2Ny00ODYyLTlkNWMtOGIzYTQ4NDNkYWJlIiwiSW1wb3J0SWQiOiI0IiwiVGl0bGUiOiJGb3VydGggTWlsZXN0b25lIG9yIEV2ZW50IEhlcmUiLCJOb3RlIjpudWxsLCJIeXBlcmxpbmsiOnsiJGlkIjoiMzMwIiwiQWRkcmVzcyI6bnVsbCwiU3ViQWRkcmVzcyI6bnVsbH0sIklzQ2hhbmdlZCI6ZmFsc2UsIklzTmV3IjpmYWxzZX0seyIkaWQiOiIzMzEiLCJEYXRlIjoiMjAwMi0wNC0wMVQyMzo1OTowMCIsIlN0eWxlIjp7IiRpZCI6IjMzMiIsIlNoYXBlIjowLCJDb25uZWN0b3JNYXJnaW4iOnsiJGlkIjoiMzMzIiwiVG9wIjowLjAsIkxlZnQiOjIuMCwiUmlnaHQiOjIuMCwiQm90dG9tIjowLjB9LCJDb25uZWN0b3JTdHlsZSI6eyIkaWQiOiIzMzQiLCJMaW5lQ29sb3IiOnsiJGlkIjoiMzM1IiwiJHR5cGUiOiJOTFJFLkNvbW1vbi5Eb20uU29saWRDb2xvckJydXNoLCBOTFJFLkNvbW1vbiIsIkNvbG9yIjp7IiRpZCI6IjMzNiIsIkEiOjEyNywiUiI6NzksIkciOjEyOSwiQiI6MTg5fX0sIkxpbmVXZWlnaHQiOjEuMCwiTGluZVR5cGUiOjAsIlBhcmVudFN0eWxlIjpudWxsfSwiSXNCZWxvd1RpbWViYW5kIjpmYWxzZSwiUG9zaXRpb25PblRhc2siOjAsIkhpZGVEYXRlIjpmYWxzZSwiU2hhcGVTaXplIjowLCJTcGFjaW5nIjoyLjAsIlBhZGRpbmciOnsiJGlkIjoiMzM3IiwiVG9wIjo3LjAsIkxlZnQiOjMuMCwiUmlnaHQiOjAuMCwiQm90dG9tIjoyLjB9LCJTaGFwZVN0eWxlIjp7IiRpZCI6IjMzOCIsIk1hcmdpbiI6eyIkaWQiOiIzMzkiLCJUb3AiOjAuMCwiTGVmdCI6MC4wLCJSaWdodCI6MC4wLCJCb3R0b20iOjAuMH0sIlBhZGRpbmciOnsiJGlkIjoiMzQwIiwiVG9wIjowLjAsIkxlZnQiOjAuMCwiUmlnaHQiOjAuMCwiQm90dG9tIjowLjB9LCJCYWNrZ3JvdW5kIjp7IiRpZCI6IjM0MSIsIkNvbG9yIjp7IiRpZCI6IjM0MiIsIkEiOjI1NSwiUiI6MjYsIkciOjE3MCwiQiI6NjZ9fSwiSXNWaXNpYmxlIjp0cnVlLCJXaWR0aCI6MTIuMCwiSGVpZ2h0IjoxNC4wLCJCb3JkZXJTdHlsZSI6eyIkaWQiOiIzNDMiLCJMaW5lQ29sb3IiOnsiJGlkIjoiMzQ0IiwiJHR5cGUiOiJOTFJFLkNvbW1vbi5Eb20uU29saWRDb2xvckJydXNoLCBOTFJFLkNvbW1vbiIsIkNvbG9yIjp7IiRpZCI6IjM0NSIsIkEiOjI1NSwiUiI6MjU1LCJHIjowLCJCIjowfX0sIkxpbmVXZWlnaHQiOjAuMCwiTGluZVR5cGUiOjAsIlBhcmVudFN0eWxlIjpudWxsfSwiUGFyZW50U3R5bGUiOm51bGx9LCJUaXRsZVN0eWxlIjp7IiRpZCI6IjM0NiIsIkZvbnRTZXR0aW5ncyI6eyIkaWQiOiIzNDciLCJGb250U2l6ZSI6MTIsIkZvbnROYW1lIjoiQ2FsaWJyaSIsIklzQm9sZCI6dHJ1ZSwiSXNJdGFsaWMiOmZhbHNlLCJJc1VuZGVybGluZWQiOmZhbHNlLCJQYXJlbnRTdHlsZSI6bnVsbH0sIkF1dG9TaXplIjowLCJGb3JlZ3JvdW5kIjp7IiRpZCI6IjM0OCIsIkNvbG9yIjp7IiRpZCI6IjM0OSIsIkEiOjI1NSwiUiI6MCwiRyI6MCwiQiI6MH19LCJNYXhXaWR0aCI6MjAwLjAsIk1heEhlaWdodCI6IkluZmluaXR5IiwiU21hcnRGb3JlZ3JvdW5kSXNBY3RpdmUiOmZhbHNlLCJIb3Jpem9udGFsQWxpZ25tZW50IjoxLCJWZXJ0aWNhbEFsaWdubWVudCI6MCwiU21hcnRGb3JlZ3JvdW5kIjpudWxsLCJCYWNrZ3JvdW5kRmlsbFR5cGUiOjAsIk1hcmdpbiI6eyIkaWQiOiIzNTAiLCJUb3AiOjAuMCwiTGVmdCI6MC4wLCJSaWdodCI6MC4wLCJCb3R0b20iOjAuMH0sIlBhZGRpbmciOnsiJGlkIjoiMzUxIiwiVG9wIjowLjAsIkxlZnQiOjAuMCwiUmlnaHQiOjAuMCwiQm90dG9tIjowLjB9LCJCYWNrZ3JvdW5kIjp7IiRpZCI6IjM1MiIsIkNvbG9yIjp7IiRpZCI6IjM1MyIsIkEiOjAsIlIiOjI1NSwiRyI6MjU1LCJCIjoyNTV9fSwiSXNWaXNpYmxlIjp0cnVlLCJXaWR0aCI6MC4wLCJIZWlnaHQiOjAuMCwiQm9yZGVyU3R5bGUiOnsiJGlkIjoiMzU0IiwiTGluZUNvbG9yIjpudWxsLCJMaW5lV2VpZ2h0IjowLjAsIkxpbmVUeXBlIjowLCJQYXJlbnRTdHlsZSI6bnVsbH0sIlBhcmVudFN0eWxlIjpudWxsfSwiRGF0ZVN0eWxlIjp7IiRpZCI6IjM1NSIsIkZvbnRTZXR0aW5ncyI6eyIkaWQiOiIzNTYiLCJGb250U2l6ZSI6MTAsIkZvbnROYW1lIjoiQ2FsaWJyaSBMaWdodCIsIklzQm9sZCI6ZmFsc2UsIklzSXRhbGljIjpmYWxzZSwiSXNVbmRlcmxpbmVkIjpmYWxzZSwiUGFyZW50U3R5bGUiOm51bGx9LCJBdXRvU2l6ZSI6MCwiRm9yZWdyb3VuZCI6eyIkaWQiOiIzNTciLCJDb2xvciI6eyIkaWQiOiIzNTg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pZCI6IjM1OSIsIlRvcCI6MC4wLCJMZWZ0IjowLjAsIlJpZ2h0IjowLjAsIkJvdHRvbSI6MC4wfSwiUGFkZGluZyI6eyIkaWQiOiIzNjAiLCJUb3AiOjAuMCwiTGVmdCI6MC4wLCJSaWdodCI6MC4wLCJCb3R0b20iOjAuMH0sIkJhY2tncm91bmQiOnsiJGlkIjoiMzYxIiwiQ29sb3IiOnsiJGlkIjoiMzYyIiwiQSI6MCwiUiI6MjU1LCJHIjoyNTUsIkIiOjI1NX19LCJJc1Zpc2libGUiOnRydWUsIldpZHRoIjowLjAsIkhlaWdodCI6MC4wLCJCb3JkZXJTdHlsZSI6eyIkaWQiOiIzNjMiLCJMaW5lQ29sb3IiOm51bGwsIkxpbmVXZWlnaHQiOjAuMCwiTGluZVR5cGUiOjAsIlBhcmVudFN0eWxlIjpudWxsfSwiUGFyZW50U3R5bGUiOm51bGx9LCJEYXRlRm9ybWF0Ijp7IiRpZCI6IjM2NC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zNjUiLCJGb3JtYXQiOjAsIklzVmlzaWJsZSI6ZmFsc2UsIkxhc3RLbm93blZpc2liaWxpdHlTdGF0ZSI6ZmFsc2V9LCJJc1Zpc2libGUiOnRydWUsIlBhcmVudFN0eWxlIjpudWxsfSwiSW5kZXgiOjQsIlBlcmNlbnRhZ2VDb21wbGV0ZSI6bnVsbCwiUG9zaXRpb24iOnsiUmF0aW8iOjAuMDg3NDI5MjcyNjg2OTkzNjMxLCJJc0N1c3RvbSI6dHJ1ZX0sIkRhdGVGb3JtYXQiOnsiJHJlZiI6IjM2NCJ9LCJXZWVrTnVtYmVyaW5nIjp7IiRpZCI6IjM2NiIsIkZvcm1hdCI6MCwiSXNWaXNpYmxlIjpmYWxzZSwiTGFzdEtub3duVmlzaWJpbGl0eVN0YXRlIjpmYWxzZX0sIlJlbGF0ZWRUYXNrSWQiOiIwMDAwMDAwMC0wMDAwLTAwMDAtMDAwMC0wMDAwMDAwMDAwMDAiLCJJZCI6ImVhZjQ3YWNhLTIwNjUtNDU0Zi04YjUyLWE2ZTQyMmY3M2ZkOCIsIkltcG9ydElkIjoiNSIsIlRpdGxlIjoiRmlmdGggTWlsZXN0b25lIG9yIEV2ZW50IEhlcmUiLCJOb3RlIjpudWxsLCJIeXBlcmxpbmsiOnsiJGlkIjoiMzY3IiwiQWRkcmVzcyI6bnVsbCwiU3ViQWRkcmVzcyI6bnVsbH0sIklzQ2hhbmdlZCI6ZmFsc2UsIklzTmV3IjpmYWxzZX0seyIkaWQiOiIzNjgiLCJEYXRlIjoiMjAwNC0wNy0wMVQyMzo1OTowMCIsIlN0eWxlIjp7IiRpZCI6IjM2OSIsIlNoYXBlIjo2LCJDb25uZWN0b3JNYXJnaW4iOnsiJGlkIjoiMzcwIiwiVG9wIjowLjAsIkxlZnQiOjIuMCwiUmlnaHQiOjIuMCwiQm90dG9tIjowLjB9LCJDb25uZWN0b3JTdHlsZSI6eyIkaWQiOiIzNzEiLCJMaW5lQ29sb3IiOnsiJGlkIjoiMzcyIiwiJHR5cGUiOiJOTFJFLkNvbW1vbi5Eb20uU29saWRDb2xvckJydXNoLCBOTFJFLkNvbW1vbiIsIkNvbG9yIjp7IiRpZCI6IjM3MyIsIkEiOjEyNywiUiI6MzYsIkciOjEzMCwiQiI6NTB9fSwiTGluZVdlaWdodCI6MS4wLCJMaW5lVHlwZSI6MCwiUGFyZW50U3R5bGUiOm51bGx9LCJJc0JlbG93VGltZWJhbmQiOnRydWUsIlBvc2l0aW9uT25UYXNrIjowLCJIaWRlRGF0ZSI6ZmFsc2UsIlNoYXBlU2l6ZSI6MCwiU3BhY2luZyI6Mi4wLCJQYWRkaW5nIjp7IiRpZCI6IjM3NCIsIlRvcCI6Ny4wLCJMZWZ0IjozLjAsIlJpZ2h0IjowLjAsIkJvdHRvbSI6Mi4wfSwiU2hhcGVTdHlsZSI6eyIkaWQiOiIzNzUiLCJNYXJnaW4iOnsiJGlkIjoiMzc2IiwiVG9wIjowLjAsIkxlZnQiOjAuMCwiUmlnaHQiOjAuMCwiQm90dG9tIjowLjB9LCJQYWRkaW5nIjp7IiRpZCI6IjM3NyIsIlRvcCI6MC4wLCJMZWZ0IjowLjAsIlJpZ2h0IjowLjAsIkJvdHRvbSI6MC4wfSwiQmFja2dyb3VuZCI6eyIkaWQiOiIzNzgiLCJDb2xvciI6eyIkaWQiOiIzNzkiLCJBIjoyNTUsIlIiOjI2LCJHIjoxNzAsIkIiOjY2fX0sIklzVmlzaWJsZSI6dHJ1ZSwiV2lkdGgiOjEyLjAsIkhlaWdodCI6MTQuMCwiQm9yZGVyU3R5bGUiOnsiJGlkIjoiMzgwIiwiTGluZUNvbG9yIjp7IiRpZCI6IjM4MSIsIiR0eXBlIjoiTkxSRS5Db21tb24uRG9tLlNvbGlkQ29sb3JCcnVzaCwgTkxSRS5Db21tb24iLCJDb2xvciI6eyIkaWQiOiIzODIiLCJBIjoyNTUsIlIiOjI1NSwiRyI6MCwiQiI6MH19LCJMaW5lV2VpZ2h0IjowLjAsIkxpbmVUeXBlIjowLCJQYXJlbnRTdHlsZSI6bnVsbH0sIlBhcmVudFN0eWxlIjpudWxsfSwiVGl0bGVTdHlsZSI6eyIkaWQiOiIzODMiLCJGb250U2V0dGluZ3MiOnsiJGlkIjoiMzg0IiwiRm9udFNpemUiOjEyLCJGb250TmFtZSI6IkNhbGlicmkiLCJJc0JvbGQiOnRydWUsIklzSXRhbGljIjpmYWxzZSwiSXNVbmRlcmxpbmVkIjpmYWxzZSwiUGFyZW50U3R5bGUiOm51bGx9LCJBdXRvU2l6ZSI6MCwiRm9yZWdyb3VuZCI6eyIkaWQiOiIzODUiLCJDb2xvciI6eyIkaWQiOiIzODYiLCJBIjoyNTUsIlIiOjAsIkciOjAsIkIiOjB9fSwiTWF4V2lkdGgiOjIwMC4wLCJNYXhIZWlnaHQiOiJJbmZpbml0eSIsIlNtYXJ0Rm9yZWdyb3VuZElzQWN0aXZlIjpmYWxzZSwiSG9yaXpvbnRhbEFsaWdubWVudCI6MSwiVmVydGljYWxBbGlnbm1lbnQiOjAsIlNtYXJ0Rm9yZWdyb3VuZCI6bnVsbCwiQmFja2dyb3VuZEZpbGxUeXBlIjowLCJNYXJnaW4iOnsiJGlkIjoiMzg3IiwiVG9wIjowLjAsIkxlZnQiOjAuMCwiUmlnaHQiOjAuMCwiQm90dG9tIjowLjB9LCJQYWRkaW5nIjp7IiRpZCI6IjM4OCIsIlRvcCI6MC4wLCJMZWZ0IjowLjAsIlJpZ2h0IjowLjAsIkJvdHRvbSI6MC4wfSwiQmFja2dyb3VuZCI6eyIkaWQiOiIzODkiLCJDb2xvciI6eyIkaWQiOiIzOTAiLCJBIjowLCJSIjoyNTUsIkciOjI1NSwiQiI6MjU1fX0sIklzVmlzaWJsZSI6dHJ1ZSwiV2lkdGgiOjAuMCwiSGVpZ2h0IjowLjAsIkJvcmRlclN0eWxlIjp7IiRpZCI6IjM5MSIsIkxpbmVDb2xvciI6bnVsbCwiTGluZVdlaWdodCI6MC4wLCJMaW5lVHlwZSI6MCwiUGFyZW50U3R5bGUiOm51bGx9LCJQYXJlbnRTdHlsZSI6bnVsbH0sIkRhdGVTdHlsZSI6eyIkaWQiOiIzOTIiLCJGb250U2V0dGluZ3MiOnsiJGlkIjoiMzkzIiwiRm9udFNpemUiOjEwLCJGb250TmFtZSI6IkNhbGlicmkgTGlnaHQiLCJJc0JvbGQiOmZhbHNlLCJJc0l0YWxpYyI6ZmFsc2UsIklzVW5kZXJsaW5lZCI6ZmFsc2UsIlBhcmVudFN0eWxlIjpudWxsfSwiQXV0b1NpemUiOjAsIkZvcmVncm91bmQiOnsiJGlkIjoiMzk0IiwiQ29sb3IiOnsiJGlkIjoiMzk1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aWQiOiIzOTYiLCJUb3AiOjAuMCwiTGVmdCI6MC4wLCJSaWdodCI6MC4wLCJCb3R0b20iOjAuMH0sIlBhZGRpbmciOnsiJGlkIjoiMzk3IiwiVG9wIjowLjAsIkxlZnQiOjAuMCwiUmlnaHQiOjAuMCwiQm90dG9tIjowLjB9LCJCYWNrZ3JvdW5kIjp7IiRpZCI6IjM5OCIsIkNvbG9yIjp7IiRpZCI6IjM5OSIsIkEiOjAsIlIiOjI1NSwiRyI6MjU1LCJCIjoyNTV9fSwiSXNWaXNpYmxlIjp0cnVlLCJXaWR0aCI6MC4wLCJIZWlnaHQiOjAuMCwiQm9yZGVyU3R5bGUiOnsiJGlkIjoiNDAwIiwiTGluZUNvbG9yIjpudWxsLCJMaW5lV2VpZ2h0IjowLjAsIkxpbmVUeXBlIjowLCJQYXJlbnRTdHlsZSI6bnVsbH0sIlBhcmVudFN0eWxlIjpudWxsfSwiRGF0ZUZvcm1hdCI6eyIkaWQiOiI0MDE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NDAyIiwiRm9ybWF0IjowLCJJc1Zpc2libGUiOmZhbHNlLCJMYXN0S25vd25WaXNpYmlsaXR5U3RhdGUiOmZhbHNlfSwiSXNWaXNpYmxlIjp0cnVlLCJQYXJlbnRTdHlsZSI6bnVsbH0sIkluZGV4Ijo1LCJQZXJjZW50YWdlQ29tcGxldGUiOm51bGwsIlBvc2l0aW9uIjp7IlJhdGlvIjowLjE1MTA5MjI1MjIyMzgwMjQzLCJJc0N1c3RvbSI6dHJ1ZX0sIkRhdGVGb3JtYXQiOnsiJHJlZiI6IjQwMSJ9LCJXZWVrTnVtYmVyaW5nIjp7IiRpZCI6IjQwMyIsIkZvcm1hdCI6MCwiSXNWaXNpYmxlIjpmYWxzZSwiTGFzdEtub3duVmlzaWJpbGl0eVN0YXRlIjpmYWxzZX0sIlJlbGF0ZWRUYXNrSWQiOiIwMDAwMDAwMC0wMDAwLTAwMDAtMDAwMC0wMDAwMDAwMDAwMDAiLCJJZCI6IjZmZjYzNGRhLTRkODUtNGQwZC05ZmJjLThiNTFmY2IyZGQwZSIsIkltcG9ydElkIjoiNiIsIlRpdGxlIjoiU2l4dGggTWlsZXN0b25lIG9yIEV2ZW50IEhlcmUiLCJOb3RlIjpudWxsLCJIeXBlcmxpbmsiOnsiJGlkIjoiNDA0IiwiQWRkcmVzcyI6IiIsIlN1YkFkZHJlc3MiOiIifSwiSXNDaGFuZ2VkIjpmYWxzZSwiSXNOZXciOmZhbHNlfSx7IiRpZCI6IjQwNSIsIkRhdGUiOiIyMDA4LTAyLTAxVDIzOjU5OjAwIiwiU3R5bGUiOnsiJGlkIjoiNDA2IiwiU2hhcGUiOjAsIkNvbm5lY3Rvck1hcmdpbiI6eyIkaWQiOiI0MDciLCJUb3AiOjAuMCwiTGVmdCI6Mi4wLCJSaWdodCI6Mi4wLCJCb3R0b20iOjAuMH0sIkNvbm5lY3RvclN0eWxlIjp7IiRpZCI6IjQwOCIsIkxpbmVDb2xvciI6eyIkaWQiOiI0MDkiLCIkdHlwZSI6Ik5MUkUuQ29tbW9uLkRvbS5Tb2xpZENvbG9yQnJ1c2gsIE5MUkUuQ29tbW9uIiwiQ29sb3IiOnsiJGlkIjoiNDEwIiwiQSI6MTI3LCJSIjoyNywiRyI6MzgsIkIiOjU5fX0sIkxpbmVXZWlnaHQiOjEuMCwiTGluZVR5cGUiOjAsIlBhcmVudFN0eWxlIjpudWxsfSwiSXNCZWxvd1RpbWViYW5kIjpmYWxzZSwiUG9zaXRpb25PblRhc2siOjAsIkhpZGVEYXRlIjpmYWxzZSwiU2hhcGVTaXplIjowLCJTcGFjaW5nIjoyLjAsIlBhZGRpbmciOnsiJGlkIjoiNDExIiwiVG9wIjo3LjAsIkxlZnQiOjMuMCwiUmlnaHQiOjAuMCwiQm90dG9tIjoyLjB9LCJTaGFwZVN0eWxlIjp7IiRpZCI6IjQxMiIsIk1hcmdpbiI6eyIkaWQiOiI0MTMiLCJUb3AiOjAuMCwiTGVmdCI6MC4wLCJSaWdodCI6MC4wLCJCb3R0b20iOjAuMH0sIlBhZGRpbmciOnsiJGlkIjoiNDE0IiwiVG9wIjowLjAsIkxlZnQiOjAuMCwiUmlnaHQiOjAuMCwiQm90dG9tIjowLjB9LCJCYWNrZ3JvdW5kIjp7IiRpZCI6IjQxNSIsIkNvbG9yIjp7IiRpZCI6IjQxNiIsIkEiOjI1NSwiUiI6MjYsIkciOjE3MCwiQiI6NjZ9fSwiSXNWaXNpYmxlIjp0cnVlLCJXaWR0aCI6MTIuMCwiSGVpZ2h0IjoxNC4wLCJCb3JkZXJTdHlsZSI6eyIkaWQiOiI0MTciLCJMaW5lQ29sb3IiOnsiJGlkIjoiNDE4IiwiJHR5cGUiOiJOTFJFLkNvbW1vbi5Eb20uU29saWRDb2xvckJydXNoLCBOTFJFLkNvbW1vbiIsIkNvbG9yIjp7IiRpZCI6IjQxOSIsIkEiOjI1NSwiUiI6MjU1LCJHIjowLCJCIjowfX0sIkxpbmVXZWlnaHQiOjAuMCwiTGluZVR5cGUiOjAsIlBhcmVudFN0eWxlIjpudWxsfSwiUGFyZW50U3R5bGUiOm51bGx9LCJUaXRsZVN0eWxlIjp7IiRpZCI6IjQyMCIsIkZvbnRTZXR0aW5ncyI6eyIkaWQiOiI0MjEiLCJGb250U2l6ZSI6MTIsIkZvbnROYW1lIjoiQ2FsaWJyaSIsIklzQm9sZCI6dHJ1ZSwiSXNJdGFsaWMiOmZhbHNlLCJJc1VuZGVybGluZWQiOmZhbHNlLCJQYXJlbnRTdHlsZSI6bnVsbH0sIkF1dG9TaXplIjowLCJGb3JlZ3JvdW5kIjp7IiRpZCI6IjQyMiIsIkNvbG9yIjp7IiRpZCI6IjQyMyIsIkEiOjI1NSwiUiI6MCwiRyI6MCwiQiI6MH19LCJNYXhXaWR0aCI6MjAwLjAsIk1heEhlaWdodCI6IkluZmluaXR5IiwiU21hcnRGb3JlZ3JvdW5kSXNBY3RpdmUiOmZhbHNlLCJIb3Jpem9udGFsQWxpZ25tZW50IjoxLCJWZXJ0aWNhbEFsaWdubWVudCI6MCwiU21hcnRGb3JlZ3JvdW5kIjpudWxsLCJCYWNrZ3JvdW5kRmlsbFR5cGUiOjAsIk1hcmdpbiI6eyIkaWQiOiI0MjQiLCJUb3AiOjAuMCwiTGVmdCI6MC4wLCJSaWdodCI6MC4wLCJCb3R0b20iOjAuMH0sIlBhZGRpbmciOnsiJGlkIjoiNDI1IiwiVG9wIjowLjAsIkxlZnQiOjAuMCwiUmlnaHQiOjAuMCwiQm90dG9tIjowLjB9LCJCYWNrZ3JvdW5kIjp7IiRpZCI6IjQyNiIsIkNvbG9yIjp7IiRpZCI6IjQyNyIsIkEiOjAsIlIiOjI1NSwiRyI6MjU1LCJCIjoyNTV9fSwiSXNWaXNpYmxlIjp0cnVlLCJXaWR0aCI6MC4wLCJIZWlnaHQiOjAuMCwiQm9yZGVyU3R5bGUiOnsiJGlkIjoiNDI4IiwiTGluZUNvbG9yIjpudWxsLCJMaW5lV2VpZ2h0IjowLjAsIkxpbmVUeXBlIjowLCJQYXJlbnRTdHlsZSI6bnVsbH0sIlBhcmVudFN0eWxlIjpudWxsfSwiRGF0ZVN0eWxlIjp7IiRpZCI6IjQyOSIsIkZvbnRTZXR0aW5ncyI6eyIkaWQiOiI0MzAiLCJGb250U2l6ZSI6MTAsIkZvbnROYW1lIjoiQ2FsaWJyaSBMaWdodCIsIklzQm9sZCI6ZmFsc2UsIklzSXRhbGljIjpmYWxzZSwiSXNVbmRlcmxpbmVkIjpmYWxzZSwiUGFyZW50U3R5bGUiOm51bGx9LCJBdXRvU2l6ZSI6MCwiRm9yZWdyb3VuZCI6eyIkaWQiOiI0MzEiLCJDb2xvciI6eyIkaWQiOiI0MzIiLCJBIjoyNTUsIlIiOjI3LCJHIjozOCwiQiI6NTl9fSwiTWF4V2lkdGgiOjIwMC4wLCJNYXhIZWlnaHQiOiJJbmZpbml0eSIsIlNtYXJ0Rm9yZWdyb3VuZElzQWN0aXZlIjpmYWxzZSwiSG9yaXpvbnRhbEFsaWdubWVudCI6MSwiVmVydGljYWxBbGlnbm1lbnQiOjAsIlNtYXJ0Rm9yZWdyb3VuZCI6bnVsbCwiQmFja2dyb3VuZEZpbGxUeXBlIjowLCJNYXJnaW4iOnsiJGlkIjoiNDMzIiwiVG9wIjowLjAsIkxlZnQiOjAuMCwiUmlnaHQiOjAuMCwiQm90dG9tIjowLjB9LCJQYWRkaW5nIjp7IiRpZCI6IjQzNCIsIlRvcCI6MC4wLCJMZWZ0IjowLjAsIlJpZ2h0IjowLjAsIkJvdHRvbSI6MC4wfSwiQmFja2dyb3VuZCI6eyIkaWQiOiI0MzUiLCJDb2xvciI6eyIkaWQiOiI0MzYiLCJBIjowLCJSIjoyNTUsIkciOjI1NSwiQiI6MjU1fX0sIklzVmlzaWJsZSI6dHJ1ZSwiV2lkdGgiOjAuMCwiSGVpZ2h0IjowLjAsIkJvcmRlclN0eWxlIjp7IiRpZCI6IjQzNyIsIkxpbmVDb2xvciI6bnVsbCwiTGluZVdlaWdodCI6MC4wLCJMaW5lVHlwZSI6MCwiUGFyZW50U3R5bGUiOm51bGx9LCJQYXJlbnRTdHlsZSI6bnVsbH0sIkRhdGVGb3JtYXQiOnsiJGlkIjoiNDM4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QzOSIsIkZvcm1hdCI6MCwiSXNWaXNpYmxlIjpmYWxzZSwiTGFzdEtub3duVmlzaWJpbGl0eVN0YXRlIjpmYWxzZX0sIklzVmlzaWJsZSI6dHJ1ZSwiUGFyZW50U3R5bGUiOm51bGx9LCJJbmRleCI6NiwiUGVyY2VudGFnZUNvbXBsZXRlIjpudWxsLCJQb3NpdGlvbiI6eyJSYXRpbyI6MC4xMjM1Mzk4ODUyNjQxMTA3OCwiSXNDdXN0b20iOnRydWV9LCJEYXRlRm9ybWF0Ijp7IiRyZWYiOiI0MzgifSwiV2Vla051bWJlcmluZyI6eyIkaWQiOiI0NDAiLCJGb3JtYXQiOjAsIklzVmlzaWJsZSI6ZmFsc2UsIkxhc3RLbm93blZpc2liaWxpdHlTdGF0ZSI6ZmFsc2V9LCJSZWxhdGVkVGFza0lkIjoiMDAwMDAwMDAtMDAwMC0wMDAwLTAwMDAtMDAwMDAwMDAwMDAwIiwiSWQiOiIyMDk5MGZjMy02YjM3LTRlODAtYjdlZi00ODM2YWRhNjQyZDIiLCJJbXBvcnRJZCI6IjciLCJUaXRsZSI6IlNldmVudGggTWlsZXN0b25lIG9yIEV2ZW50IEhlcmUiLCJOb3RlIjpudWxsLCJIeXBlcmxpbmsiOnsiJGlkIjoiNDQxIiwiQWRkcmVzcyI6IiIsIlN1YkFkZHJlc3MiOiIifSwiSXNDaGFuZ2VkIjpmYWxzZSwiSXNOZXciOmZhbHNlfSx7IiRpZCI6IjQ0MiIsIkRhdGUiOiIyMDExLTA2LTAxVDIzOjU5OjAwIiwiU3R5bGUiOnsiJGlkIjoiNDQzIiwiU2hhcGUiOjgsIkNvbm5lY3Rvck1hcmdpbiI6eyIkaWQiOiI0NDQiLCJUb3AiOjAuMCwiTGVmdCI6Mi4wLCJSaWdodCI6Mi4wLCJCb3R0b20iOjAuMH0sIkNvbm5lY3RvclN0eWxlIjp7IiRpZCI6IjQ0NSIsIkxpbmVDb2xvciI6eyIkaWQiOiI0NDYiLCIkdHlwZSI6Ik5MUkUuQ29tbW9uLkRvbS5Tb2xpZENvbG9yQnJ1c2gsIE5MUkUuQ29tbW9uIiwiQ29sb3IiOnsiJGlkIjoiNDQ3IiwiQSI6MTI3LCJSIjo3OSwiRyI6MTI5LCJCIjoxODl9fSwiTGluZVdlaWdodCI6MS4wLCJMaW5lVHlwZSI6MCwiUGFyZW50U3R5bGUiOm51bGx9LCJJc0JlbG93VGltZWJhbmQiOnRydWUsIlBvc2l0aW9uT25UYXNrIjowLCJIaWRlRGF0ZSI6ZmFsc2UsIlNoYXBlU2l6ZSI6MCwiU3BhY2luZyI6Mi4wLCJQYWRkaW5nIjp7IiRpZCI6IjQ0OCIsIlRvcCI6Ny4wLCJMZWZ0IjozLjAsIlJpZ2h0IjowLjAsIkJvdHRvbSI6Mi4wfSwiU2hhcGVTdHlsZSI6eyIkaWQiOiI0NDkiLCJNYXJnaW4iOnsiJGlkIjoiNDUwIiwiVG9wIjowLjAsIkxlZnQiOjAuMCwiUmlnaHQiOjAuMCwiQm90dG9tIjowLjB9LCJQYWRkaW5nIjp7IiRpZCI6IjQ1MSIsIlRvcCI6MC4wLCJMZWZ0IjowLjAsIlJpZ2h0IjowLjAsIkJvdHRvbSI6MC4wfSwiQmFja2dyb3VuZCI6eyIkaWQiOiI0NTIiLCJDb2xvciI6eyIkaWQiOiI0NTMiLCJBIjoyNTUsIlIiOjI2LCJHIjoxNzAsIkIiOjY2fX0sIklzVmlzaWJsZSI6dHJ1ZSwiV2lkdGgiOjEyLjAsIkhlaWdodCI6MTQuMCwiQm9yZGVyU3R5bGUiOnsiJGlkIjoiNDU0IiwiTGluZUNvbG9yIjp7IiRpZCI6IjQ1NSIsIiR0eXBlIjoiTkxSRS5Db21tb24uRG9tLlNvbGlkQ29sb3JCcnVzaCwgTkxSRS5Db21tb24iLCJDb2xvciI6eyIkaWQiOiI0NTYiLCJBIjoyNTUsIlIiOjI1NSwiRyI6MCwiQiI6MH19LCJMaW5lV2VpZ2h0IjowLjAsIkxpbmVUeXBlIjowLCJQYXJlbnRTdHlsZSI6bnVsbH0sIlBhcmVudFN0eWxlIjpudWxsfSwiVGl0bGVTdHlsZSI6eyIkaWQiOiI0NTciLCJGb250U2V0dGluZ3MiOnsiJGlkIjoiNDU4IiwiRm9udFNpemUiOjEyLCJGb250TmFtZSI6IkNhbGlicmkiLCJJc0JvbGQiOnRydWUsIklzSXRhbGljIjpmYWxzZSwiSXNVbmRlcmxpbmVkIjpmYWxzZSwiUGFyZW50U3R5bGUiOm51bGx9LCJBdXRvU2l6ZSI6MCwiRm9yZWdyb3VuZCI6eyIkaWQiOiI0NTkiLCJDb2xvciI6eyIkaWQiOiI0NjAiLCJBIjoyNTUsIlIiOjAsIkciOjAsIkIiOjB9fSwiTWF4V2lkdGgiOjIwMC4wLCJNYXhIZWlnaHQiOiJJbmZpbml0eSIsIlNtYXJ0Rm9yZWdyb3VuZElzQWN0aXZlIjpmYWxzZSwiSG9yaXpvbnRhbEFsaWdubWVudCI6MSwiVmVydGljYWxBbGlnbm1lbnQiOjAsIlNtYXJ0Rm9yZWdyb3VuZCI6bnVsbCwiQmFja2dyb3VuZEZpbGxUeXBlIjowLCJNYXJnaW4iOnsiJGlkIjoiNDYxIiwiVG9wIjowLjAsIkxlZnQiOjAuMCwiUmlnaHQiOjAuMCwiQm90dG9tIjowLjB9LCJQYWRkaW5nIjp7IiRpZCI6IjQ2MiIsIlRvcCI6MC4wLCJMZWZ0IjowLjAsIlJpZ2h0IjowLjAsIkJvdHRvbSI6MC4wfSwiQmFja2dyb3VuZCI6eyIkaWQiOiI0NjMiLCJDb2xvciI6eyIkaWQiOiI0NjQiLCJBIjowLCJSIjoyNTUsIkciOjI1NSwiQiI6MjU1fX0sIklzVmlzaWJsZSI6dHJ1ZSwiV2lkdGgiOjAuMCwiSGVpZ2h0IjowLjAsIkJvcmRlclN0eWxlIjp7IiRpZCI6IjQ2NSIsIkxpbmVDb2xvciI6bnVsbCwiTGluZVdlaWdodCI6MC4wLCJMaW5lVHlwZSI6MCwiUGFyZW50U3R5bGUiOm51bGx9LCJQYXJlbnRTdHlsZSI6bnVsbH0sIkRhdGVTdHlsZSI6eyIkaWQiOiI0NjYiLCJGb250U2V0dGluZ3MiOnsiJGlkIjoiNDY3IiwiRm9udFNpemUiOjEwLCJGb250TmFtZSI6IkNhbGlicmkgTGlnaHQiLCJJc0JvbGQiOmZhbHNlLCJJc0l0YWxpYyI6ZmFsc2UsIklzVW5kZXJsaW5lZCI6ZmFsc2UsIlBhcmVudFN0eWxlIjpudWxsfSwiQXV0b1NpemUiOjAsIkZvcmVncm91bmQiOnsiJGlkIjoiNDY4IiwiQ29sb3IiOnsiJGlkIjoiNDY5IiwiQSI6MjU1LCJSIjoyNywiRyI6MzgsIkIiOjU5fX0sIk1heFdpZHRoIjoyMDAuMCwiTWF4SGVpZ2h0IjoiSW5maW5pdHkiLCJTbWFydEZvcmVncm91bmRJc0FjdGl2ZSI6ZmFsc2UsIkhvcml6b250YWxBbGlnbm1lbnQiOjEsIlZlcnRpY2FsQWxpZ25tZW50IjowLCJTbWFydEZvcmVncm91bmQiOm51bGwsIkJhY2tncm91bmRGaWxsVHlwZSI6MCwiTWFyZ2luIjp7IiRpZCI6IjQ3MCIsIlRvcCI6MC4wLCJMZWZ0IjowLjAsIlJpZ2h0IjowLjAsIkJvdHRvbSI6MC4wfSwiUGFkZGluZyI6eyIkaWQiOiI0NzEiLCJUb3AiOjAuMCwiTGVmdCI6MC4wLCJSaWdodCI6MC4wLCJCb3R0b20iOjAuMH0sIkJhY2tncm91bmQiOnsiJGlkIjoiNDcyIiwiQ29sb3IiOnsiJGlkIjoiNDczIiwiQSI6MCwiUiI6MjU1LCJHIjoyNTUsIkIiOjI1NX19LCJJc1Zpc2libGUiOnRydWUsIldpZHRoIjowLjAsIkhlaWdodCI6MC4wLCJCb3JkZXJTdHlsZSI6eyIkaWQiOiI0NzQiLCJMaW5lQ29sb3IiOm51bGwsIkxpbmVXZWlnaHQiOjAuMCwiTGluZVR5cGUiOjAsIlBhcmVudFN0eWxlIjpudWxsfSwiUGFyZW50U3R5bGUiOm51bGx9LCJEYXRlRm9ybWF0Ijp7IiRpZCI6IjQ3NS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0NzYiLCJGb3JtYXQiOjAsIklzVmlzaWJsZSI6ZmFsc2UsIkxhc3RLbm93blZpc2liaWxpdHlTdGF0ZSI6ZmFsc2V9LCJJc1Zpc2libGUiOnRydWUsIlBhcmVudFN0eWxlIjpudWxsfSwiSW5kZXgiOjcsIlBlcmNlbnRhZ2VDb21wbGV0ZSI6bnVsbCwiUG9zaXRpb24iOnsiUmF0aW8iOjAuMDgzMTA5MjQ5MTE0OTkwMjM2LCJJc0N1c3RvbSI6dHJ1ZX0sIkRhdGVGb3JtYXQiOnsiJHJlZiI6IjQ3NSJ9LCJXZWVrTnVtYmVyaW5nIjp7IiRpZCI6IjQ3NyIsIkZvcm1hdCI6MCwiSXNWaXNpYmxlIjpmYWxzZSwiTGFzdEtub3duVmlzaWJpbGl0eVN0YXRlIjpmYWxzZX0sIlJlbGF0ZWRUYXNrSWQiOiIwMDAwMDAwMC0wMDAwLTAwMDAtMDAwMC0wMDAwMDAwMDAwMDAiLCJJZCI6IjZmMjllZjE1LTM1ZmItNGJiNy04MTg1LTY1ZDBmNjRkZTNiYSIsIkltcG9ydElkIjoiOCIsIlRpdGxlIjoiRWlnaHQgTWlsZXN0b25lIG9yIEV2ZW50IEhlcmUiLCJOb3RlIjpudWxsLCJIeXBlcmxpbmsiOnsiJGlkIjoiNDc4IiwiQWRkcmVzcyI6bnVsbCwiU3ViQWRkcmVzcyI6bnVsbH0sIklzQ2hhbmdlZCI6ZmFsc2UsIklzTmV3IjpmYWxzZX0seyIkaWQiOiI0NzkiLCJEYXRlIjoiMjAxNC0xMS0wOVQyMzo1OTowMCIsIlN0eWxlIjp7IiRpZCI6IjQ4MCIsIlNoYXBlIjoyLCJDb25uZWN0b3JNYXJnaW4iOnsiJGlkIjoiNDgxIiwiVG9wIjowLjAsIkxlZnQiOjIuMCwiUmlnaHQiOjIuMCwiQm90dG9tIjowLjB9LCJDb25uZWN0b3JTdHlsZSI6eyIkaWQiOiI0ODIiLCJMaW5lQ29sb3IiOnsiJGlkIjoiNDgzIiwiJHR5cGUiOiJOTFJFLkNvbW1vbi5Eb20uU29saWRDb2xvckJydXNoLCBOTFJFLkNvbW1vbiIsIkNvbG9yIjp7IiRpZCI6IjQ4NCIsIkEiOjEyNywiUiI6MzYsIkciOjEzMCwiQiI6NTB9fSwiTGluZVdlaWdodCI6MS4wLCJMaW5lVHlwZSI6MCwiUGFyZW50U3R5bGUiOm51bGx9LCJJc0JlbG93VGltZWJhbmQiOmZhbHNlLCJQb3NpdGlvbk9uVGFzayI6MCwiSGlkZURhdGUiOmZhbHNlLCJTaGFwZVNpemUiOjAsIlNwYWNpbmciOjIuMCwiUGFkZGluZyI6eyIkaWQiOiI0ODUiLCJUb3AiOjcuMCwiTGVmdCI6My4wLCJSaWdodCI6MC4wLCJCb3R0b20iOjIuMH0sIlNoYXBlU3R5bGUiOnsiJGlkIjoiNDg2IiwiTWFyZ2luIjp7IiRpZCI6IjQ4NyIsIlRvcCI6MC4wLCJMZWZ0IjowLjAsIlJpZ2h0IjowLjAsIkJvdHRvbSI6MC4wfSwiUGFkZGluZyI6eyIkaWQiOiI0ODgiLCJUb3AiOjAuMCwiTGVmdCI6MC4wLCJSaWdodCI6MC4wLCJCb3R0b20iOjAuMH0sIkJhY2tncm91bmQiOnsiJGlkIjoiNDg5IiwiQ29sb3IiOnsiJGlkIjoiNDkwIiwiQSI6MjU1LCJSIjoyNiwiRyI6MTcwLCJCIjo2Nn19LCJJc1Zpc2libGUiOnRydWUsIldpZHRoIjo4LjAsIkhlaWdodCI6OC4wLCJCb3JkZXJTdHlsZSI6eyIkaWQiOiI0OTEiLCJMaW5lQ29sb3IiOnsiJGlkIjoiNDkyIiwiJHR5cGUiOiJOTFJFLkNvbW1vbi5Eb20uU29saWRDb2xvckJydXNoLCBOTFJFLkNvbW1vbiIsIkNvbG9yIjp7IiRpZCI6IjQ5MyIsIkEiOjI1NSwiUiI6MjU1LCJHIjowLCJCIjowfX0sIkxpbmVXZWlnaHQiOjAuMCwiTGluZVR5cGUiOjAsIlBhcmVudFN0eWxlIjpudWxsfSwiUGFyZW50U3R5bGUiOm51bGx9LCJUaXRsZVN0eWxlIjp7IiRpZCI6IjQ5NCIsIkZvbnRTZXR0aW5ncyI6eyIkaWQiOiI0OTUiLCJGb250U2l6ZSI6MTIsIkZvbnROYW1lIjoiQ2FsaWJyaSIsIklzQm9sZCI6dHJ1ZSwiSXNJdGFsaWMiOmZhbHNlLCJJc1VuZGVybGluZWQiOmZhbHNlLCJQYXJlbnRTdHlsZSI6bnVsbH0sIkF1dG9TaXplIjowLCJGb3JlZ3JvdW5kIjp7IiRpZCI6IjQ5NiIsIkNvbG9yIjp7IiRpZCI6IjQ5Ny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0OTgiLCJUb3AiOjAuMCwiTGVmdCI6MC4wLCJSaWdodCI6MC4wLCJCb3R0b20iOjAuMH0sIlBhZGRpbmciOnsiJGlkIjoiNDk5IiwiVG9wIjowLjAsIkxlZnQiOjAuMCwiUmlnaHQiOjAuMCwiQm90dG9tIjowLjB9LCJCYWNrZ3JvdW5kIjp7IiRpZCI6IjUwMCIsIkNvbG9yIjp7IiRpZCI6IjUwMSIsIkEiOjAsIlIiOjI1NSwiRyI6MjU1LCJCIjoyNTV9fSwiSXNWaXNpYmxlIjp0cnVlLCJXaWR0aCI6MC4wLCJIZWlnaHQiOjAuMCwiQm9yZGVyU3R5bGUiOnsiJGlkIjoiNTAyIiwiTGluZUNvbG9yIjpudWxsLCJMaW5lV2VpZ2h0IjowLjAsIkxpbmVUeXBlIjowLCJQYXJlbnRTdHlsZSI6bnVsbH0sIlBhcmVudFN0eWxlIjpudWxsfSwiRGF0ZVN0eWxlIjp7IiRpZCI6IjUwMyIsIkZvbnRTZXR0aW5ncyI6eyIkaWQiOiI1MDQiLCJGb250U2l6ZSI6MTAsIkZvbnROYW1lIjoiQ2FsaWJyaSBMaWdodCIsIklzQm9sZCI6ZmFsc2UsIklzSXRhbGljIjpmYWxzZSwiSXNVbmRlcmxpbmVkIjpmYWxzZSwiUGFyZW50U3R5bGUiOm51bGx9LCJBdXRvU2l6ZSI6MCwiRm9yZWdyb3VuZCI6eyIkaWQiOiI1MDUiLCJDb2xvciI6eyIkaWQiOiI1MDY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UwNyIsIlRvcCI6MC4wLCJMZWZ0IjowLjAsIlJpZ2h0IjowLjAsIkJvdHRvbSI6MC4wfSwiUGFkZGluZyI6eyIkaWQiOiI1MDgiLCJUb3AiOjAuMCwiTGVmdCI6MC4wLCJSaWdodCI6MC4wLCJCb3R0b20iOjAuMH0sIkJhY2tncm91bmQiOnsiJGlkIjoiNTA5IiwiQ29sb3IiOnsiJGlkIjoiNTEwIiwiQSI6MCwiUiI6MjU1LCJHIjoyNTUsIkIiOjI1NX19LCJJc1Zpc2libGUiOnRydWUsIldpZHRoIjowLjAsIkhlaWdodCI6MC4wLCJCb3JkZXJTdHlsZSI6eyIkaWQiOiI1MTEiLCJMaW5lQ29sb3IiOm51bGwsIkxpbmVXZWlnaHQiOjAuMCwiTGluZVR5cGUiOjAsIlBhcmVudFN0eWxlIjpudWxsfSwiUGFyZW50U3R5bGUiOm51bGx9LCJEYXRlRm9ybWF0Ijp7IiRpZCI6IjUxMi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1MTMiLCJGb3JtYXQiOjAsIklzVmlzaWJsZSI6ZmFsc2UsIkxhc3RLbm93blZpc2liaWxpdHlTdGF0ZSI6ZmFsc2V9LCJJc1Zpc2libGUiOnRydWUsIlBhcmVudFN0eWxlIjpudWxsfSwiSW5kZXgiOjgsIlBlcmNlbnRhZ2VDb21wbGV0ZSI6bnVsbCwiUG9zaXRpb24iOnsiUmF0aW8iOjAuMTI0ODQyMTEwMTkzMTQ3MTYsIklzQ3VzdG9tIjpmYWxzZX0sIkRhdGVGb3JtYXQiOnsiJHJlZiI6IjUxMiJ9LCJXZWVrTnVtYmVyaW5nIjp7IiRpZCI6IjUxNCIsIkZvcm1hdCI6MCwiSXNWaXNpYmxlIjpmYWxzZSwiTGFzdEtub3duVmlzaWJpbGl0eVN0YXRlIjpmYWxzZX0sIlJlbGF0ZWRUYXNrSWQiOiIwMDAwMDAwMC0wMDAwLTAwMDAtMDAwMC0wMDAwMDAwMDAwMDAiLCJJZCI6IjU0ZTVkZGNmLTgxZWMtNDVhNy05OGY2LTY1ZThkNDMwNGVjYiIsIkltcG9ydElkIjoiOSIsIlRpdGxlIjoiTmludGggTWlsZXN0b25lIG9yIEV2ZW50IEhlcmUiLCJOb3RlIjpudWxsLCJIeXBlcmxpbmsiOnsiJGlkIjoiNTE1IiwiQWRkcmVzcyI6bnVsbCwiU3ViQWRkcmVzcyI6bnVsbH0sIklzQ2hhbmdlZCI6ZmFsc2UsIklzTmV3IjpmYWxzZX0seyIkaWQiOiI1MTYiLCJEYXRlIjoiMjAxOC0wMi0wNFQyMzo1OTowMCIsIlN0eWxlIjp7IiRpZCI6IjUxNyIsIlNoYXBlIjoyLCJDb25uZWN0b3JNYXJnaW4iOnsiJGlkIjoiNTE4IiwiVG9wIjowLjAsIkxlZnQiOjIuMCwiUmlnaHQiOjIuMCwiQm90dG9tIjowLjB9LCJDb25uZWN0b3JTdHlsZSI6eyIkaWQiOiI1MTkiLCJMaW5lQ29sb3IiOnsiJGlkIjoiNTIwIiwiJHR5cGUiOiJOTFJFLkNvbW1vbi5Eb20uU29saWRDb2xvckJydXNoLCBOTFJFLkNvbW1vbiIsIkNvbG9yIjp7IiRpZCI6IjUyMSIsIkEiOjEyNywiUiI6MzYsIkciOjEzMCwiQiI6NTB9fSwiTGluZVdlaWdodCI6MS4wLCJMaW5lVHlwZSI6MCwiUGFyZW50U3R5bGUiOm51bGx9LCJJc0JlbG93VGltZWJhbmQiOnRydWUsIlBvc2l0aW9uT25UYXNrIjowLCJIaWRlRGF0ZSI6ZmFsc2UsIlNoYXBlU2l6ZSI6MCwiU3BhY2luZyI6Mi4wLCJQYWRkaW5nIjp7IiRpZCI6IjUyMiIsIlRvcCI6Ny4wLCJMZWZ0IjozLjAsIlJpZ2h0IjowLjAsIkJvdHRvbSI6Mi4wfSwiU2hhcGVTdHlsZSI6eyIkaWQiOiI1MjMiLCJNYXJnaW4iOnsiJGlkIjoiNTI0IiwiVG9wIjowLjAsIkxlZnQiOjAuMCwiUmlnaHQiOjAuMCwiQm90dG9tIjowLjB9LCJQYWRkaW5nIjp7IiRpZCI6IjUyNSIsIlRvcCI6MC4wLCJMZWZ0IjowLjAsIlJpZ2h0IjowLjAsIkJvdHRvbSI6MC4wfSwiQmFja2dyb3VuZCI6eyIkaWQiOiI1MjYiLCJDb2xvciI6eyIkaWQiOiI1MjciLCJBIjoyNTUsIlIiOjI2LCJHIjoxNzAsIkIiOjY2fX0sIklzVmlzaWJsZSI6dHJ1ZSwiV2lkdGgiOjguMCwiSGVpZ2h0Ijo4LjAsIkJvcmRlclN0eWxlIjp7IiRpZCI6IjUyOCIsIkxpbmVDb2xvciI6eyIkaWQiOiI1MjkiLCIkdHlwZSI6Ik5MUkUuQ29tbW9uLkRvbS5Tb2xpZENvbG9yQnJ1c2gsIE5MUkUuQ29tbW9uIiwiQ29sb3IiOnsiJGlkIjoiNTMwIiwiQSI6MjU1LCJSIjoyNTUsIkciOjAsIkIiOjB9fSwiTGluZVdlaWdodCI6MC4wLCJMaW5lVHlwZSI6MCwiUGFyZW50U3R5bGUiOm51bGx9LCJQYXJlbnRTdHlsZSI6bnVsbH0sIlRpdGxlU3R5bGUiOnsiJGlkIjoiNTMxIiwiRm9udFNldHRpbmdzIjp7IiRpZCI6IjUzMiIsIkZvbnRTaXplIjoxMiwiRm9udE5hbWUiOiJDYWxpYnJpIiwiSXNCb2xkIjp0cnVlLCJJc0l0YWxpYyI6ZmFsc2UsIklzVW5kZXJsaW5lZCI6ZmFsc2UsIlBhcmVudFN0eWxlIjpudWxsfSwiQXV0b1NpemUiOjAsIkZvcmVncm91bmQiOnsiJGlkIjoiNTMzIiwiQ29sb3IiOnsiJGlkIjoiNTM0IiwiQSI6MjU1LCJSIjowLCJHIjowLCJCIjowfX0sIk1heFdpZHRoIjoyMDAuMCwiTWF4SGVpZ2h0IjoiSW5maW5pdHkiLCJTbWFydEZvcmVncm91bmRJc0FjdGl2ZSI6ZmFsc2UsIkhvcml6b250YWxBbGlnbm1lbnQiOjAsIlZlcnRpY2FsQWxpZ25tZW50IjowLCJTbWFydEZvcmVncm91bmQiOm51bGwsIkJhY2tncm91bmRGaWxsVHlwZSI6MCwiTWFyZ2luIjp7IiRpZCI6IjUzNSIsIlRvcCI6MC4wLCJMZWZ0IjowLjAsIlJpZ2h0IjowLjAsIkJvdHRvbSI6MC4wfSwiUGFkZGluZyI6eyIkaWQiOiI1MzYiLCJUb3AiOjAuMCwiTGVmdCI6MC4wLCJSaWdodCI6MC4wLCJCb3R0b20iOjAuMH0sIkJhY2tncm91bmQiOnsiJGlkIjoiNTM3IiwiQ29sb3IiOnsiJGlkIjoiNTM4IiwiQSI6MCwiUiI6MjU1LCJHIjoyNTUsIkIiOjI1NX19LCJJc1Zpc2libGUiOnRydWUsIldpZHRoIjowLjAsIkhlaWdodCI6MC4wLCJCb3JkZXJTdHlsZSI6eyIkaWQiOiI1MzkiLCJMaW5lQ29sb3IiOm51bGwsIkxpbmVXZWlnaHQiOjAuMCwiTGluZVR5cGUiOjAsIlBhcmVudFN0eWxlIjpudWxsfSwiUGFyZW50U3R5bGUiOm51bGx9LCJEYXRlU3R5bGUiOnsiJGlkIjoiNTQwIiwiRm9udFNldHRpbmdzIjp7IiRpZCI6IjU0MSIsIkZvbnRTaXplIjoxMCwiRm9udE5hbWUiOiJDYWxpYnJpIExpZ2h0IiwiSXNCb2xkIjpmYWxzZSwiSXNJdGFsaWMiOmZhbHNlLCJJc1VuZGVybGluZWQiOmZhbHNlLCJQYXJlbnRTdHlsZSI6bnVsbH0sIkF1dG9TaXplIjowLCJGb3JlZ3JvdW5kIjp7IiRpZCI6IjU0MiIsIkNvbG9yIjp7IiRpZCI6IjU0My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NTQ0IiwiVG9wIjowLjAsIkxlZnQiOjAuMCwiUmlnaHQiOjAuMCwiQm90dG9tIjowLjB9LCJQYWRkaW5nIjp7IiRpZCI6IjU0NSIsIlRvcCI6MC4wLCJMZWZ0IjowLjAsIlJpZ2h0IjowLjAsIkJvdHRvbSI6MC4wfSwiQmFja2dyb3VuZCI6eyIkaWQiOiI1NDYiLCJDb2xvciI6eyIkaWQiOiI1NDciLCJBIjowLCJSIjoyNTUsIkciOjI1NSwiQiI6MjU1fX0sIklzVmlzaWJsZSI6dHJ1ZSwiV2lkdGgiOjAuMCwiSGVpZ2h0IjowLjAsIkJvcmRlclN0eWxlIjp7IiRpZCI6IjU0OCIsIkxpbmVDb2xvciI6bnVsbCwiTGluZVdlaWdodCI6MC4wLCJMaW5lVHlwZSI6MCwiUGFyZW50U3R5bGUiOm51bGx9LCJQYXJlbnRTdHlsZSI6bnVsbH0sIkRhdGVGb3JtYXQiOnsiJGlkIjoiNTQ5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U1MCIsIkZvcm1hdCI6MCwiSXNWaXNpYmxlIjpmYWxzZSwiTGFzdEtub3duVmlzaWJpbGl0eVN0YXRlIjpmYWxzZX0sIklzVmlzaWJsZSI6dHJ1ZSwiUGFyZW50U3R5bGUiOm51bGx9LCJJbmRleCI6OSwiUGVyY2VudGFnZUNvbXBsZXRlIjpudWxsLCJQb3NpdGlvbiI6eyJSYXRpbyI6MC4wOTU5MTM1ODAyNDY5MTM1LCJJc0N1c3RvbSI6ZmFsc2V9LCJEYXRlRm9ybWF0Ijp7IiRyZWYiOiI1NDkifSwiV2Vla051bWJlcmluZyI6eyIkaWQiOiI1NTEiLCJGb3JtYXQiOjAsIklzVmlzaWJsZSI6ZmFsc2UsIkxhc3RLbm93blZpc2liaWxpdHlTdGF0ZSI6ZmFsc2V9LCJSZWxhdGVkVGFza0lkIjoiMDAwMDAwMDAtMDAwMC0wMDAwLTAwMDAtMDAwMDAwMDAwMDAwIiwiSWQiOiIzMzNlMWI4Yy0xZGZiLTQzZWUtOWEwYy1lN2U1NzgzMWJmMGIiLCJJbXBvcnRJZCI6IjEwIiwiVGl0bGUiOiJUZW50aCBNaWxlc3RvbmUgb3IgRXZlbnQgSGVyZSIsIk5vdGUiOm51bGwsIkh5cGVybGluayI6eyIkaWQiOiI1NTIiLCJBZGRyZXNzIjoiIiwiU3ViQWRkcmVzcyI6IiJ9LCJJc0NoYW5nZWQiOmZhbHNlLCJJc05ldyI6ZmFsc2V9LHsiJGlkIjoiNTUzIiwiRGF0ZSI6IjIwMjItMDEtMTVUMjM6NTk6MDAiLCJTdHlsZSI6eyIkaWQiOiI1NTQiLCJTaGFwZSI6MTgsIkNvbm5lY3Rvck1hcmdpbiI6eyIkaWQiOiI1NTUiLCJUb3AiOjAuMCwiTGVmdCI6Mi4wLCJSaWdodCI6Mi4wLCJCb3R0b20iOjAuMH0sIkNvbm5lY3RvclN0eWxlIjp7IiRpZCI6IjU1NiIsIkxpbmVDb2xvciI6eyIkaWQiOiI1NTciLCIkdHlwZSI6Ik5MUkUuQ29tbW9uLkRvbS5Tb2xpZENvbG9yQnJ1c2gsIE5MUkUuQ29tbW9uIiwiQ29sb3IiOnsiJGlkIjoiNTU4IiwiQSI6MTI3LCJSIjoyNywiRyI6MzgsIkIiOjU5fX0sIkxpbmVXZWlnaHQiOjEuMCwiTGluZVR5cGUiOjAsIlBhcmVudFN0eWxlIjpudWxsfSwiSXNCZWxvd1RpbWViYW5kIjpmYWxzZSwiUG9zaXRpb25PblRhc2siOjAsIkhpZGVEYXRlIjpmYWxzZSwiU2hhcGVTaXplIjowLCJTcGFjaW5nIjoyLjAsIlBhZGRpbmciOnsiJGlkIjoiNTU5IiwiVG9wIjo3LjAsIkxlZnQiOjMuMCwiUmlnaHQiOjAuMCwiQm90dG9tIjoyLjB9LCJTaGFwZVN0eWxlIjp7IiRpZCI6IjU2MCIsIk1hcmdpbiI6eyIkaWQiOiI1NjEiLCJUb3AiOjAuMCwiTGVmdCI6MC4wLCJSaWdodCI6MC4wLCJCb3R0b20iOjAuMH0sIlBhZGRpbmciOnsiJGlkIjoiNTYyIiwiVG9wIjowLjAsIkxlZnQiOjAuMCwiUmlnaHQiOjAuMCwiQm90dG9tIjowLjB9LCJCYWNrZ3JvdW5kIjp7IiRpZCI6IjU2MyIsIkNvbG9yIjp7IiRpZCI6IjU2NCIsIkEiOjI1NSwiUiI6MjYsIkciOjE3MCwiQiI6NjZ9fSwiSXNWaXNpYmxlIjp0cnVlLCJXaWR0aCI6OC4wLCJIZWlnaHQiOjguMCwiQm9yZGVyU3R5bGUiOnsiJGlkIjoiNTY1IiwiTGluZUNvbG9yIjp7IiRpZCI6IjU2NiIsIiR0eXBlIjoiTkxSRS5Db21tb24uRG9tLlNvbGlkQ29sb3JCcnVzaCwgTkxSRS5Db21tb24iLCJDb2xvciI6eyIkaWQiOiI1NjciLCJBIjoyNTUsIlIiOjI1NSwiRyI6MCwiQiI6MH19LCJMaW5lV2VpZ2h0IjowLjAsIkxpbmVUeXBlIjowLCJQYXJlbnRTdHlsZSI6bnVsbH0sIlBhcmVudFN0eWxlIjpudWxsfSwiVGl0bGVTdHlsZSI6eyIkaWQiOiI1NjgiLCJGb250U2V0dGluZ3MiOnsiJGlkIjoiNTY5IiwiRm9udFNpemUiOjEyLCJGb250TmFtZSI6IkNhbGlicmkiLCJJc0JvbGQiOnRydWUsIklzSXRhbGljIjpmYWxzZSwiSXNVbmRlcmxpbmVkIjpmYWxzZSwiUGFyZW50U3R5bGUiOm51bGx9LCJBdXRvU2l6ZSI6MCwiRm9yZWdyb3VuZCI6eyIkaWQiOiI1NzAiLCJDb2xvciI6eyIkaWQiOiI1NzEiLCJBIjoyNTUsIlIiOjAsIkciOjAsIkIiOjB9fSwiTWF4V2lkdGgiOjIwMC4wLCJNYXhIZWlnaHQiOiJJbmZpbml0eSIsIlNtYXJ0Rm9yZWdyb3VuZElzQWN0aXZlIjpmYWxzZSwiSG9yaXpvbnRhbEFsaWdubWVudCI6MiwiVmVydGljYWxBbGlnbm1lbnQiOjAsIlNtYXJ0Rm9yZWdyb3VuZCI6bnVsbCwiQmFja2dyb3VuZEZpbGxUeXBlIjowLCJNYXJnaW4iOnsiJGlkIjoiNTcyIiwiVG9wIjowLjAsIkxlZnQiOjAuMCwiUmlnaHQiOjAuMCwiQm90dG9tIjowLjB9LCJQYWRkaW5nIjp7IiRpZCI6IjU3MyIsIlRvcCI6MC4wLCJMZWZ0IjowLjAsIlJpZ2h0IjowLjAsIkJvdHRvbSI6MC4wfSwiQmFja2dyb3VuZCI6eyIkaWQiOiI1NzQiLCJDb2xvciI6eyIkaWQiOiI1NzUiLCJBIjowLCJSIjoyNTUsIkciOjI1NSwiQiI6MjU1fX0sIklzVmlzaWJsZSI6dHJ1ZSwiV2lkdGgiOjAuMCwiSGVpZ2h0IjowLjAsIkJvcmRlclN0eWxlIjp7IiRpZCI6IjU3NiIsIkxpbmVDb2xvciI6bnVsbCwiTGluZVdlaWdodCI6MC4wLCJMaW5lVHlwZSI6MCwiUGFyZW50U3R5bGUiOm51bGx9LCJQYXJlbnRTdHlsZSI6bnVsbH0sIkRhdGVTdHlsZSI6eyIkaWQiOiI1NzciLCJGb250U2V0dGluZ3MiOnsiJGlkIjoiNTc4IiwiRm9udFNpemUiOjEwLCJGb250TmFtZSI6IkNhbGlicmkgTGlnaHQiLCJJc0JvbGQiOmZhbHNlLCJJc0l0YWxpYyI6ZmFsc2UsIklzVW5kZXJsaW5lZCI6ZmFsc2UsIlBhcmVudFN0eWxlIjpudWxsfSwiQXV0b1NpemUiOjAsIkZvcmVncm91bmQiOnsiJGlkIjoiNTc5IiwiQ29sb3IiOnsiJGlkIjoiNTgwIiwiQSI6MjU1LCJSIjoyNywiRyI6MzgsIkIiOjU5fX0sIk1heFdpZHRoIjoyMDAuMCwiTWF4SGVpZ2h0IjoiSW5maW5pdHkiLCJTbWFydEZvcmVncm91bmRJc0FjdGl2ZSI6ZmFsc2UsIkhvcml6b250YWxBbGlnbm1lbnQiOjIsIlZlcnRpY2FsQWxpZ25tZW50IjowLCJTbWFydEZvcmVncm91bmQiOm51bGwsIkJhY2tncm91bmRGaWxsVHlwZSI6MCwiTWFyZ2luIjp7IiRpZCI6IjU4MSIsIlRvcCI6MC4wLCJMZWZ0IjowLjAsIlJpZ2h0IjowLjAsIkJvdHRvbSI6MC4wfSwiUGFkZGluZyI6eyIkaWQiOiI1ODIiLCJUb3AiOjAuMCwiTGVmdCI6MC4wLCJSaWdodCI6MC4wLCJCb3R0b20iOjAuMH0sIkJhY2tncm91bmQiOnsiJGlkIjoiNTgzIiwiQ29sb3IiOnsiJGlkIjoiNTg0IiwiQSI6MCwiUiI6MjU1LCJHIjoyNTUsIkIiOjI1NX19LCJJc1Zpc2libGUiOnRydWUsIldpZHRoIjowLjAsIkhlaWdodCI6MC4wLCJCb3JkZXJTdHlsZSI6eyIkaWQiOiI1ODUiLCJMaW5lQ29sb3IiOm51bGwsIkxpbmVXZWlnaHQiOjAuMCwiTGluZVR5cGUiOjAsIlBhcmVudFN0eWxlIjpudWxsfSwiUGFyZW50U3R5bGUiOm51bGx9LCJEYXRlRm9ybWF0Ijp7IiRpZCI6IjU4Ni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1ODciLCJGb3JtYXQiOjAsIklzVmlzaWJsZSI6ZmFsc2UsIkxhc3RLbm93blZpc2liaWxpdHlTdGF0ZSI6ZmFsc2V9LCJJc1Zpc2libGUiOnRydWUsIlBhcmVudFN0eWxlIjpudWxsfSwiSW5kZXgiOjEwLCJQZXJjZW50YWdlQ29tcGxldGUiOm51bGwsIlBvc2l0aW9uIjp7IlJhdGlvIjowLjA4NTA4MDI0NjkxMzU4MDIzOCwiSXNDdXN0b20iOmZhbHNlfSwiRGF0ZUZvcm1hdCI6eyIkcmVmIjoiNTg2In0sIldlZWtOdW1iZXJpbmciOnsiJGlkIjoiNTg4IiwiRm9ybWF0IjowLCJJc1Zpc2libGUiOmZhbHNlLCJMYXN0S25vd25WaXNpYmlsaXR5U3RhdGUiOmZhbHNlfSwiUmVsYXRlZFRhc2tJZCI6IjAwMDAwMDAwLTAwMDAtMDAwMC0wMDAwLTAwMDAwMDAwMDAwMCIsIklkIjoiNDM1YzNjNTgtN2RjMS00YzZiLTg5ZGItYTc4M2E1ZjY5ZDA1IiwiSW1wb3J0SWQiOiIxMSIsIlRpdGxlIjoiVG9kYXkiLCJOb3RlIjpudWxsLCJIeXBlcmxpbmsiOnsiJGlkIjoiNTg5IiwiQWRkcmVzcyI6IiIsIlN1YkFkZHJlc3MiOiIifSwiSXNDaGFuZ2VkIjpmYWxzZSwiSXNOZXciOmZhbHNlfV0sIlRhc2tzIjpbXSwiU3dpbWxhbmVzIjpbXSwiTXNQcm9qZWN0SXRlbXNUcmVlIjp7IiRpZCI6IjU5MCIsIlJvb3QiOnsiSW1wb3J0SWQiOm51bGwsIklzSW1wb3J0ZWQiOmZhbHNlLCJDaGlsZHJlbiI6W119fSwiTWV0YWRhdGEiOnsiJGlkIjoiNTkxIiwiRXhjZWxTaGVldE5hbWUiOiJUaW1lbGluZSBEYXRhIiwiSXRlbXNUaXRsZXMiOiJbXCJGaXJzdCBNaWxlc3RvbmUgb3IgRXZlbnQgSGVyZVwiLFwiU2Vjb25kIE1pbGVzdG9uZSBvciBFdmVudCBIZXJlXCIsXCJUaGlyZCBNaWxlc3RvbmUgb3IgRXZlbnQgSGVyZVwiLFwiRm91cnRoIE1pbGVzdG9uZSBvciBFdmVudCBIZXJlXCIsXCJGaWZ0aCBNaWxlc3RvbmUgb3IgRXZlbnQgSGVyZVwiLFwiU2l4dGggTWlsZXN0b25lIG9yIEV2ZW50IEhlcmVcIixcIlNldmVudGggTWlsZXN0b25lIG9yIEV2ZW50IEhlcmVcIixcIkVpZ2h0IE1pbGVzdG9uZSBvciBFdmVudCBIZXJlXCIsXCJOaW50aCBNaWxlc3RvbmUgb3IgRXZlbnQgSGVyZVwiLFwiVGVudGggTWlsZXN0b25lIG9yIEV2ZW50IEhlcmVcIixcIlRvZGF5XCJdIiwiSXRlbXNTd2ltbGFuZXMiOiJbXSIsIk1zZUxhdGVzdEltcG9ydEl0ZW1zIjoie1wiJGlkXCI6XCIxXCIsXCJSb290XCI6e1wiSW1wb3J0SWRcIjpudWxsLFwiSXNJbXBvcnRlZFwiOmZhbHNlLFwiQ2hpbGRyZW5cIjpbe1wiJGlkXCI6XCIyXCIsXCJJbXBvcnRJZFwiOlwiMVwiLFwiSXNJbXBvcnRlZFwiOnRydWUsXCJDaGlsZHJlblwiOltdfSx7XCIkaWRcIjpcIjNcIixcIkltcG9ydElkXCI6XCIyXCIsXCJJc0ltcG9ydGVkXCI6dHJ1ZSxcIkNoaWxkcmVuXCI6W119LHtcIiRpZFwiOlwiNFwiLFwiSW1wb3J0SWRcIjpcIjNcIixcIklzSW1wb3J0ZWRcIjp0cnVlLFwiQ2hpbGRyZW5cIjpbXX0se1wiJGlkXCI6XCI1XCIsXCJJbXBvcnRJZFwiOlwiNFwiLFwiSXNJbXBvcnRlZFwiOnRydWUsXCJDaGlsZHJlblwiOltdfSx7XCIkaWRcIjpcIjZcIixcIkltcG9ydElkXCI6XCI1XCIsXCJJc0ltcG9ydGVkXCI6dHJ1ZSxcIkNoaWxkcmVuXCI6W119LHtcIiRpZFwiOlwiN1wiLFwiSW1wb3J0SWRcIjpcIjZcIixcIklzSW1wb3J0ZWRcIjp0cnVlLFwiQ2hpbGRyZW5cIjpbXX0se1wiJGlkXCI6XCI4XCIsXCJJbXBvcnRJZFwiOlwiN1wiLFwiSXNJbXBvcnRlZFwiOnRydWUsXCJDaGlsZHJlblwiOltdfSx7XCIkaWRcIjpcIjlcIixcIkltcG9ydElkXCI6XCI4XCIsXCJJc0ltcG9ydGVkXCI6dHJ1ZSxcIkNoaWxkcmVuXCI6W119LHtcIiRpZFwiOlwiMTBcIixcIkltcG9ydElkXCI6XCI5XCIsXCJJc0ltcG9ydGVkXCI6dHJ1ZSxcIkNoaWxkcmVuXCI6W119LHtcIiRpZFwiOlwiMTFcIixcIkltcG9ydElkXCI6XCIxMFwiLFwiSXNJbXBvcnRlZFwiOnRydWUsXCJDaGlsZHJlblwiOltdfSx7XCIkaWRcIjpcIjEyXCIsXCJJbXBvcnRJZFwiOlwiMTFcIixcIklzSW1wb3J0ZWRcIjp0cnVlLFwiQ2hpbGRyZW5cIjpbXX1dfX0iLCJDb2x1bW5zTWFwcGluZyI6Ilt7XCIkaWRcIjpcIjFcIixcIlNlbGVjdGVkTWFwcGluZ1wiOjgsXCJDb2x1bW5IZWFkZXJcIjpcIkNvbHVtbjBcIixcIkNvbHVtbkZyaWVuZGx5TmFtZVwiOlwiVW5pcXVlIElEXCJ9LHtcIiRpZFwiOlwiMlwiLFwiU2VsZWN0ZWRNYXBwaW5nXCI6MixcIkNvbHVtbkhlYWRlclwiOlwiQ29sdW1uMVwiLFwiQ29sdW1uRnJpZW5kbHlOYW1lXCI6XCJUaXRsZVwifSx7XCIkaWRcIjpcIjNcIixcIlNlbGVjdGVkTWFwcGluZ1wiOjMsXCJDb2x1bW5IZWFkZXJcIjpcIkNvbHVtbjJcIixcIkNvbHVtbkZyaWVuZGx5TmFtZVwiOlwiU3RhcnQgZGF0ZVwifSx7XCIkaWRcIjpcIjRcIixcIlNlbGVjdGVkTWFwcGluZ1wiOjQsXCJDb2x1bW5IZWFkZXJcIjpcIkNvbHVtbjNcIixcIkNvbHVtbkZyaWVuZGx5TmFtZVwiOlwiRW5kIGRhdGVcIn0se1wiJGlkXCI6XCI1XCIsXCJTZWxlY3RlZE1hcHBpbmdcIjo1LFwiQ29sdW1uSGVhZGVyXCI6XCJDb2x1bW41XCIsXCJDb2x1bW5GcmllbmRseU5hbWVcIjpcIiUgQ29tcGxldGVkXCJ9LHtcIiRpZFwiOlwiNlwiLFwiU2VsZWN0ZWRNYXBwaW5nXCI6NixcIkNvbHVtbkhlYWRlclwiOlwiQ29sdW1uNlwiLFwiQ29sdW1uRnJpZW5kbHlOYW1lXCI6XCJOb3RlXCJ9XSIsIkhlYWRlclJvd0luZGV4IjoiMCIsIk1zZVN5bmNCeVVpZCI6IlRydWUiLCJTb3VyY2VUZW1wbGF0ZSI6IntcIiRpZFwiOlwiMVwiLFwiSWRcIjpcImNjMjZmODYzLTI3Y2UtNDgwZS1hNTg5LWIzZjEyZjJkNmViMFwiLFwiQ3VsdHVyZUluZm9OYW1lXCI6XCJlbi1VU1wiLFwiVmVyc2lvblwiOntcIiRpZFwiOlwiMlwiLFwiVGVtcGxhdGVEb21WZXJzaW9uXCI6XCIxLjIuMFwifSxcIkVmZmVjdFwiOjEsXCJTdHlsZVwiOntcIiRpZFwiOlwiM1wiLFwiVGltZWJhbmRTdHlsZVwiOntcIiRpZFwiOlwiNFwiLFwiU2NhbGVNYXJraW5nXCI6MSxcIlNoYXBlXCI6MTAsXCJTaGFwZVN0eWxlXCI6e1wiJGlkXCI6XCI1XCIsXCJNYXJnaW5cIjp7XCIkaWRcIjpcIjZcIixcIlRvcFwiOjAuMCxcIkxlZnRcIjoxMC4wLFwiUmlnaHRcIjoxMC4wLFwiQm90dG9tXCI6MC4wfSxcIlBhZGRpbmdcIjp7XCIkaWRcIjpcIjdcIixcIlRvcFwiOjMuMCxcIkxlZnRcIjowLjAsXCJSaWdodFwiOjAuMCxcIkJvdHRvbVwiOjMuMH0sXCJCYWNrZ3JvdW5kXCI6e1wiJGlkXCI6XCI4XCIsXCJDb2xvclwiOntcIiRpZFwiOlwiOVwiLFwiQVwiOjI1NSxcIlJcIjo2OCxcIkdcIjo4NCxcIkJcIjoxMDZ9fSxcIklzVmlzaWJsZVwiOnRydWUsXCJXaWR0aFwiOjg1OC4wLFwiSGVpZ2h0XCI6MjAuMCxcIkJvcmRlclN0eWxlXCI6e1wiJGlkXCI6XCIxMFwiLFwiTGluZUNvbG9yXCI6e1wiJGlkXCI6XCIxMVwiLFwiJHR5cGVcIjpcIk5MUkUuQ29tbW9uLkRvbS5Tb2xpZENvbG9yQnJ1c2gsIE5MUkUuQ29tbW9uXCIsXCJDb2xvclwiOntcIiRpZFwiOlwiMTJcIixcIkFcIjoyNTUsXCJSXCI6MjU1LFwiR1wiOjAsXCJCXCI6MH19LFwiTGluZVdlaWdodFwiOjAuMCxcIkxpbmVUeXBlXCI6MH19LFwiTWlkZGxlVGllclNoYXBlU3R5bGVcIjp7XCIkaWRcIjpcIjEzXCIsXCJNYXJnaW5cIjp7XCIkaWRcIjpcIjE0XCIsXCJUb3BcIjowLjAsXCJMZWZ0XCI6MTAuMCxcIlJpZ2h0XCI6MTAuMCxcIkJvdHRvbVwiOjAuMH0sXCJQYWRkaW5nXCI6e1wiJGlkXCI6XCIxNVwiLFwiVG9wXCI6My4wLFwiTGVmdFwiOjAuMCxcIlJpZ2h0XCI6MC4wLFwiQm90dG9tXCI6My4wfSxcIkJhY2tncm91bmRcIjp7XCIkaWRcIjpcIjE2XCIsXCJDb2xvclwiOntcIiRpZFwiOlwiMTdcIixcIkFcIjoyNTUsXCJSXCI6NjgsXCJHXCI6ODQsXCJCXCI6MTA2fX0sXCJJc1Zpc2libGVcIjp0cnVlLFwiV2lkdGhcIjo4NTguMCxcIkhlaWdodFwiOjIwLjAsXCJCb3JkZXJTdHlsZVwiOntcIiRpZFwiOlwiMThcIixcIkxpbmVDb2xvclwiOntcIiRpZFwiOlwiMTlcIixcIiR0eXBlXCI6XCJOTFJFLkNvbW1vbi5Eb20uU29saWRDb2xvckJydXNoLCBOTFJFLkNvbW1vblwiLFwiQ29sb3JcIjp7XCIkaWRcIjpcIjIwXCIsXCJBXCI6MjU1LFwiUlwiOjI1NSxcIkdcIjowLFwiQlwiOjB9fSxcIkxpbmVXZWlnaHRcIjowLjAsXCJMaW5lVHlwZVwiOjB9fSxcIkJvdHRvbVRpZXJTaGFwZVN0eWxlXCI6e1wiJGlkXCI6XCIyMVwiLFwiTWFyZ2luXCI6e1wiJGlkXCI6XCIyMlwiLFwiVG9wXCI6MC4wLFwiTGVmdFwiOjEwLjAsXCJSaWdodFwiOjEwLjAsXCJCb3R0b21cIjowLjB9LFwiUGFkZGluZ1wiOntcIiRpZFwiOlwiMjNcIixcIlRvcFwiOjMuMCxcIkxlZnRcIjowLjAsXCJSaWdodFwiOjAuMCxcIkJvdHRvbVwiOjMuMH0sXCJCYWNrZ3JvdW5kXCI6e1wiJGlkXCI6XCIyNFwiLFwiQ29sb3JcIjp7XCIkaWRcIjpcIjI1XCIsXCJBXCI6MjU1LFwiUlwiOjY4LFwiR1wiOjg0LFwiQlwiOjEwNn19LFwiSXNWaXNpYmxlXCI6dHJ1ZSxcIldpZHRoXCI6ODU4LjAsXCJIZWlnaHRcIjoyMC4wLFwiQm9yZGVyU3R5bGVcIjp7XCIkaWRcIjpcIjI2XCIsXCJMaW5lQ29sb3JcIjp7XCIkaWRcIjpcIjI3XCIsXCIkdHlwZVwiOlwiTkxSRS5Db21tb24uRG9tLlNvbGlkQ29sb3JCcnVzaCwgTkxSRS5Db21tb25cIixcIkNvbG9yXCI6e1wiJGlkXCI6XCIyOFwiLFwiQVwiOjI1NSxcIlJcIjoyNTUsXCJHXCI6MCxcIkJcIjowfX0sXCJMaW5lV2VpZ2h0XCI6MC4wLFwiTGluZVR5cGVcIjowfX0sXCJSaWdodEVuZENhcHNTdHlsZVwiOntcIiRpZFwiOlwiMjlcIixcIkZvbnRTZXR0aW5nc1wiOntcIiRpZFwiOlwiMzBcIixcIkZvbnRTaXplXCI6MTgsXCJGb250TmFtZVwiOlwiQ2FsaWJyaVwiLFwiSXNCb2xkXCI6dHJ1ZSxcIklzSXRhbGljXCI6ZmFsc2UsXCJJc1VuZGVybGluZWRcIjpmYWxzZX0sXCJBdXRvU2l6ZVwiOjAsXCJGb3JlZ3JvdW5kXCI6e1wiJGlkXCI6XCIzMVwiLFwiQ29sb3JcIjp7XCIkaWRcIjpcIjMyXCIsXCJBXCI6MjU1LFwiUlwiOjIzNyxcIkdcIjoxMjUsXCJCXCI6NDl9fSxcIkJhY2tncm91bmRGaWxsVHlwZVwiOjAsXCJNYXhXaWR0aFwiOlwiSW5maW5pdHlcIixcIk1heEhlaWdodFwiOlwiSW5maW5pdHlcIixcIlNtYXJ0Rm9yZWdyb3VuZElzQWN0aXZlXCI6ZmFsc2UsXCJIb3Jpem9udGFsQWxpZ25tZW50XCI6MCxcIlZlcnRpY2FsQWxpZ25tZW50XCI6MCxcIlNtYXJ0Rm9yZWdyb3VuZFwiOm51bGwsXCJNYXJnaW5cIjp7XCIkaWRcIjpcIjMzXCIsXCJUb3BcIjowLjAsXCJMZWZ0XCI6MC4wLFwiUmlnaHRcIjoyMC4wLFwiQm90dG9tXCI6MC4wfSxcIlBhZGRpbmdcIjp7XCIkaWRcIjpcIjM0XCIsXCJUb3BcIjowLjAsXCJMZWZ0XCI6MC4wLFwiUmlnaHRcIjowLjAsXCJCb3R0b21cIjowLjB9LFwiQmFja2dyb3VuZFwiOntcIiRpZFwiOlwiMzVcIixcIkNvbG9yXCI6e1wiJGlkXCI6XCIzNlwiLFwiQVwiOjAsXCJSXCI6MCxcIkdcIjowLFwiQlwiOjB9fSxcIklzVmlzaWJsZVwiOnRydWUsXCJXaWR0aFwiOjAuMCxcIkhlaWdodFwiOjAuMCxcIkJvcmRlclN0eWxlXCI6bnVsbH0sXCJMZWZ0RW5kQ2Fwc1N0eWxlXCI6e1wiJGlkXCI6XCIzN1wiLFwiRm9udFNldHRpbmdzXCI6e1wiJGlkXCI6XCIzOFwiLFwiRm9udFNpemVcIjoxOCxcIkZvbnROYW1lXCI6XCJDYWxpYnJpXCIsXCJJc0JvbGRcIjp0cnVlLFwiSXNJdGFsaWNcIjpmYWxzZSxcIklzVW5kZXJsaW5lZFwiOmZhbHNlfSxcIkF1dG9TaXplXCI6MCxcIkZvcmVncm91bmRcIjp7XCIkaWRcIjpcIjM5XCIsXCJDb2xvclwiOntcIiRpZFwiOlwiNDBcIixcIkFcIjoyNTUsXCJSXCI6MjM3LFwiR1wiOjEyNSxcIkJcIjo0OX19LFwiQmFja2dyb3VuZEZpbGxUeXBlXCI6MCxcIk1heFdpZHRoXCI6XCJJbmZpbml0eVwiLFwiTWF4SGVpZ2h0XCI6XCJJbmZpbml0eVwiLFwiU21hcnRGb3JlZ3JvdW5kSXNBY3RpdmVcIjpmYWxzZSxcIkhvcml6b250YWxBbGlnbm1lbnRcIjowLFwiVmVydGljYWxBbGlnbm1lbnRcIjowLFwiU21hcnRGb3JlZ3JvdW5kXCI6bnVsbCxcIk1hcmdpblwiOntcIiRpZFwiOlwiNDFcIixcIlRvcFwiOjAuMCxcIkxlZnRcIjoyMC4wLFwiUmlnaHRcIjowLjAsXCJCb3R0b21cIjowLjB9LFwiUGFkZGluZ1wiOntcIiRpZFwiOlwiNDJcIixcIlRvcFwiOjAuMCxcIkxlZnRcIjowLjAsXCJSaWdodFwiOjAuMCxcIkJvdHRvbVwiOjAuMH0sXCJCYWNrZ3JvdW5kXCI6e1wiJGlkXCI6XCI0M1wiLFwiQ29sb3JcIjp7XCIkcmVmXCI6XCIzNlwifX0sXCJJc1Zpc2libGVcIjpmYWxzZSxcIldpZHRoXCI6MC4wLFwiSGVpZ2h0XCI6MC4wLFwiQm9yZGVyU3R5bGVcIjpudWxsfSxcIlRvZGF5VGV4dFN0eWxlXCI6e1wiJGlkXCI6XCI0NFwiLFwiRm9udFNldHRpbmdzXCI6e1wiJGlkXCI6XCI0NVwiLFwiRm9udFNpemVcIjoxMixcIkZvbnROYW1lXCI6XCJDYWxpYnJpXCIsXCJJc0JvbGRcIjpmYWxzZSxcIklzSXRhbGljXCI6ZmFsc2UsXCJJc1VuZGVybGluZWRcIjpmYWxzZX0sXCJBdXRvU2l6ZVwiOjAsXCJGb3JlZ3JvdW5kXCI6e1wiJGlkXCI6XCI0NlwiLFwiQ29sb3JcIjp7XCIkaWRcIjpcIjQ3XCIsXCJBXCI6MjU1LFwiUlwiOjAsXCJHXCI6MCxcIkJcIjowfX0sXCJCYWNrZ3JvdW5kRmlsbFR5cGVcIjowLFwiTWF4V2lkdGhcIjoyMDAuMCxcIk1heEhlaWdodFwiOlwiSW5maW5pdHlcIixcIlNtYXJ0Rm9yZWdyb3VuZElzQWN0aXZlXCI6ZmFsc2UsXCJIb3Jpem9udGFsQWxpZ25tZW50XCI6MCxcIlZlcnRpY2FsQWxpZ25tZW50XCI6MCxcIlNtYXJ0Rm9yZWdyb3VuZFwiOm51bGwsXCJNYXJnaW5cIjp7XCIkaWRcIjpcIjQ4XCIsXCJUb3BcIjowLjAsXCJMZWZ0XCI6MC4wLFwiUmlnaHRcIjowLjAsXCJCb3R0b21cIjowLjB9LFwiUGFkZGluZ1wiOntcIiRpZFwiOlwiNDlcIixcIlRvcFwiOjAuMCxcIkxlZnRcIjowLjAsXCJSaWdodFwiOjAuMCxcIkJvdHRvbVwiOjAuMH0sXCJCYWNrZ3JvdW5kXCI6e1wiJGlkXCI6XCI1MFwiLFwiQ29sb3JcIjp7XCIkcmVmXCI6XCIzNlwifX0sXCJJc1Zpc2libGVcIjp0cnVlLFwiV2lkdGhcIjowLjAsXCJIZWlnaHRcIjowLjAsXCJCb3JkZXJTdHlsZVwiOm51bGx9LFwiVG9kYXlNYXJrZXJTdHlsZVwiOntcIiRpZFwiOlwiNTFcIixcIk1hcmdpblwiOntcIiRpZFwiOlwiNTJcIixcIlRvcFwiOjAuMCxcIkxlZnRcIjowLjAsXCJSaWdodFwiOjAuMCxcIkJvdHRvbVwiOjAuMH0sXCJQYWRkaW5nXCI6e1wiJGlkXCI6XCI1M1wiLFwiVG9wXCI6MC4wLFwiTGVmdFwiOjAuMCxcIlJpZ2h0XCI6MC4wLFwiQm90dG9tXCI6MC4wfSxcIkJhY2tncm91bmRcIjp7XCIkaWRcIjpcIjU0XCIsXCJDb2xvclwiOntcIiRpZFwiOlwiNTVcIixcIkFcIjoyNTUsXCJSXCI6MjU1LFwiR1wiOjAsXCJCXCI6MH19LFwiSXNWaXNpYmxlXCI6dHJ1ZSxcIldpZHRoXCI6MC4wLFwiSGVpZ2h0XCI6MC4wLFwiQm9yZGVyU3R5bGVcIjpudWxsfSxcIlNjYWxlU3R5bGVcIjp7XCIkaWRcIjpcIjU2XCIsXCJTaG93U2VnbWVudFNlcGFyYXRvcnNcIjpmYWxzZSxcIlNlZ21lbnRTZXBhcmF0b3JPcGFjaXR5XCI6MzAsXCJTaGFwZVwiOjMsXCJIYXNCZWVuVmlzaWJsZUJlZm9yZVwiOnRydWUsXCJGb250U2V0dGluZ3NcIjp7XCIkaWRcIjpcIjU3XCIsXCJGb250U2l6ZVwiOjEyLFwiRm9udE5hbWVcIjpcIkNhbGlicmlcIixcIklzQm9sZFwiOmZhbHNlLFwiSXNJdGFsaWNcIjpmYWxzZSxcIklzVW5kZXJsaW5lZFwiOmZhbHNlfSxcIkF1dG9TaXplXCI6MCxcIkZvcmVncm91bmRcIjp7XCIkaWRcIjpcIjU4XCIsXCJDb2xvclwiOntcIiRpZFwiOlwiNTlcIixcIkFcIjoyNTUsXCJSXCI6MjU1LFwiR1wiOjI1NSxcIkJcIjoyNTV9fSxcIkJhY2tncm91bmRGaWxsVHlwZVwiOjAsXCJNYXhXaWR0aFwiOjIwMC4wLFwiTWF4SGVpZ2h0XCI6XCJJbmZpbml0eVwiLFwiU21hcnRGb3JlZ3JvdW5kSXNBY3RpdmVcIjpmYWxzZSxcIkhvcml6b250YWxBbGlnbm1lbnRcIjowLFwiVmVydGljYWxBbGlnbm1lbnRcIjoxLFwiU21hcnRGb3JlZ3JvdW5kXCI6bnVsbCxcIk1hcmdpblwiOntcIiRpZFwiOlwiNjBcIixcIlRvcFwiOjAuMCxcIkxlZnRcIjo1LjAsXCJSaWdodFwiOjAuMCxcIkJvdHRvbVwiOjAuMH0sXCJQYWRkaW5nXCI6e1wiJGlkXCI6XCI2MVwiLFwiVG9wXCI6MC4wLFwiTGVmdFwiOjAuMCxcIlJpZ2h0XCI6MC4wLFwiQm90dG9tXCI6MC4wfSxcIkJhY2tncm91bmRcIjp7XCIkaWRcIjpcIjYyXCIsXCJDb2xvclwiOntcIiRyZWZcIjpcIjM2XCJ9fSxcIklzVmlzaWJsZVwiOnRydWUsXCJXaWR0aFwiOjAuMCxcIkhlaWdodFwiOjAuMCxcIkJvcmRlclN0eWxlXCI6bnVsbH0sXCJNaWRkbGVUaWVyU2NhbGVTdHlsZVwiOntcIiRpZFwiOlwiNjNcIixcIlNob3dTZWdtZW50U2VwYXJhdG9yc1wiOmZhbHNlLFwiU2VnbWVudFNlcGFyYXRvck9wYWNpdHlcIjozMCxcIlNoYXBlXCI6MyxcIkhhc0JlZW5WaXNpYmxlQmVmb3JlXCI6ZmFsc2UsXCJGb250U2V0dGluZ3NcIjp7XCIkaWRcIjpcIjY0XCIsXCJGb250U2l6ZVwiOjEyLFwiRm9udE5hbWVcIjpcIkNhbGlicmlcIixcIklzQm9sZFwiOmZhbHNlLFwiSXNJdGFsaWNcIjpmYWxzZSxcIklzVW5kZXJsaW5lZFwiOmZhbHNlfSxcIkF1dG9TaXplXCI6MCxcIkZvcmVncm91bmRcIjp7XCIkaWRcIjpcIjY1XCIsXCJDb2xvclwiOntcIiRpZFwiOlwiNjZcIixcIkFcIjoyNTUsXCJSXCI6MjU1LFwiR1wiOjI1NSxcIkJcIjoyNTV9fSxcIkJhY2tncm91bmRGaWxsVHlwZVwiOjAsXCJNYXhXaWR0aFwiOjIwMC4wLFwiTWF4SGVpZ2h0XCI6XCJJbmZpbml0eVwiLFwiU21hcnRGb3JlZ3JvdW5kSXNBY3RpdmVcIjpmYWxzZSxcIkhvcml6b250YWxBbGlnbm1lbnRcIjowLFwiVmVydGljYWxBbGlnbm1lbnRcIjoxLFwiU21hcnRGb3JlZ3JvdW5kXCI6bnVsbCxcIk1hcmdpblwiOntcIiRpZFwiOlwiNjdcIixcIlRvcFwiOjAuMCxcIkxlZnRcIjo1LjAsXCJSaWdodFwiOjAuMCxcIkJvdHRvbVwiOjAuMH0sXCJQYWRkaW5nXCI6e1wiJGlkXCI6XCI2OFwiLFwiVG9wXCI6MC4wLFwiTGVmdFwiOjAuMCxcIlJpZ2h0XCI6MC4wLFwiQm90dG9tXCI6MC4wfSxcIkJhY2tncm91bmRcIjp7XCIkaWRcIjpcIjY5XCIsXCJDb2xvclwiOntcIiRpZFwiOlwiNzBcIixcIkFcIjowLFwiUlwiOjAsXCJHXCI6MCxcIkJcIjowfX0sXCJJc1Zpc2libGVcIjpmYWxzZSxcIldpZHRoXCI6MC4wLFwiSGVpZ2h0XCI6MC4wLFwiQm9yZGVyU3R5bGVcIjpudWxsfSxcIkJvdHRvbVRpZXJTY2FsZVN0eWxlXCI6e1wiJGlkXCI6XCI3MVwiLFwiU2hvd1NlZ21lbnRTZXBhcmF0b3JzXCI6ZmFsc2UsXCJTZWdtZW50U2VwYXJhdG9yT3BhY2l0eVwiOjMwLFwiU2hhcGVcIjozLFwiSGFzQmVlblZpc2libGVCZWZvcmVcIjpmYWxzZSxcIkZvbnRTZXR0aW5nc1wiOntcIiRpZFwiOlwiNzJcIixcIkZvbnRTaXplXCI6MTIsXCJGb250TmFtZVwiOlwiQ2FsaWJyaVwiLFwiSXNCb2xkXCI6ZmFsc2UsXCJJc0l0YWxpY1wiOmZhbHNlLFwiSXNVbmRlcmxpbmVkXCI6ZmFsc2V9LFwiQXV0b1NpemVcIjowLFwiRm9yZWdyb3VuZFwiOntcIiRpZFwiOlwiNzNcIixcIkNvbG9yXCI6e1wiJGlkXCI6XCI3NFwiLFwiQVwiOjI1NSxcIlJcIjoyNTUsXCJHXCI6MjU1LFwiQlwiOjI1NX19LFwiQmFja2dyb3VuZEZpbGxUeXBlXCI6MCxcIk1heFdpZHRoXCI6MjAwLjAsXCJNYXhIZWlnaHRcIjpcIkluZmluaXR5XCIsXCJTbWFydEZvcmVncm91bmRJc0FjdGl2ZVwiOmZhbHNlLFwiSG9yaXpvbnRhbEFsaWdubWVudFwiOjAsXCJWZXJ0aWNhbEFsaWdubWVudFwiOjEsXCJTbWFydEZvcmVncm91bmRcIjpudWxsLFwiTWFyZ2luXCI6e1wiJGlkXCI6XCI3NVwiLFwiVG9wXCI6MC4wLFwiTGVmdFwiOjUuMCxcIlJpZ2h0XCI6MC4wLFwiQm90dG9tXCI6MC4wfSxcIlBhZGRpbmdcIjp7XCIkaWRcIjpcIjc2XCIsXCJUb3BcIjowLjAsXCJMZWZ0XCI6MC4wLFwiUmlnaHRcIjowLjAsXCJCb3R0b21cIjowLjB9LFwiQmFja2dyb3VuZFwiOntcIiRpZFwiOlwiNzdcIixcIkNvbG9yXCI6e1wiJGlkXCI6XCI3OFwiLFwiQVwiOjAsXCJSXCI6MCxcIkdcIjowLFwiQlwiOjB9fSxcIklzVmlzaWJsZVwiOmZhbHNlLFwiV2lkdGhcIjowLjAsXCJIZWlnaHRcIjowLjAsXCJCb3JkZXJTdHlsZVwiOm51bGx9LFwiU2luZ2xlU2NhbGVTaGFwZVN0eWxlXCI6bnVsbCxcIkVsYXBzZWRUaW1lQmFja2dyb3VuZFwiOntcIiRpZFwiOlwiNzlcIixcIkNvbG9yXCI6e1wiJGlkXCI6XCI4MFwiLFwiQVwiOjE5MSxcIlJcIjoyNTUsXCJHXCI6MCxcIkJcIjowfX0sXCJBcHBlbmRZZWFyT25ZZWFyQ2hhbmdlXCI6ZmFsc2UsXCJFbGFwc2VkVGltZUZvcm1hdFwiOjIsXCJUb2RheU1hcmtlclBvc2l0aW9uXCI6MyxcIlF1aWNrUG9zaXRpb25cIjoyLFwiQWJzb2x1dGVQb3NpdGlvblwiOjQwNS4wLFwiTWFyZ2luXCI6e1wiJGlkXCI6XCI4MVwiLFwiVG9wXCI6MC4wLFwiTGVmdFwiOjEwLjAsXCJSaWdodFwiOjEwLjAsXCJCb3R0b21cIjowLjB9LFwiUGFkZGluZ1wiOntcIiRpZFwiOlwiODJcIixcIlRvcFwiOjAuMCxcIkxlZnRcIjowLjAsXCJSaWdodFwiOjAuMCxcIkJvdHRvbVwiOjAuMH0sXCJCYWNrZ3JvdW5kXCI6e1wiJGlkXCI6XCI4M1wiLFwiQ29sb3JcIjp7XCIkaWRcIjpcIjg0XCIsXCJBXCI6MjU1LFwiUlwiOjQ3LFwiR1wiOjU0LFwiQlwiOjE1M319LFwiSXNWaXNpYmxlXCI6dHJ1ZSxcIldpZHRoXCI6MC4wLFwiSGVpZ2h0XCI6MC4wLFwiQm9yZGVyU3R5bGVcIjpudWxsfSxcIkRlZmF1bHRNaWxlc3RvbmVTdHlsZVwiOntcIiRpZFwiOlwiODVcIixcIlNoYXBlXCI6MixcIkNvbm5lY3Rvck1hcmdpblwiOntcIiRpZFwiOlwiODZcIixcIlRvcFwiOjAuMCxcIkxlZnRcIjoyLjAsXCJSaWdodFwiOjIuMCxcIkJvdHRvbVwiOjAuMH0sXCJDb25uZWN0b3JTdHlsZVwiOntcIiRpZFwiOlwiODdcIixcIkxpbmVDb2xvclwiOntcIiRpZFwiOlwiODhcIixcIiR0eXBlXCI6XCJOTFJFLkNvbW1vbi5Eb20uU29saWRDb2xvckJydXNoLCBOTFJFLkNvbW1vblwiLFwiQ29sb3JcIjp7XCIkaWRcIjpcIjg5XCIsXCJBXCI6MTI3LFwiUlwiOjc5LFwiR1wiOjEyOSxcIkJcIjoxODl9fSxcIkxpbmVXZWlnaHRcIjoxLjAsXCJMaW5lVHlwZVwiOjB9LFwiSXNCZWxvd1RpbWViYW5kXCI6ZmFsc2UsXCJIaWRlRGF0ZVwiOmZhbHNlLFwiU2hhcGVTaXplXCI6MSxcIlNwYWNpbmdcIjoyLjAsXCJQYWRkaW5nXCI6e1wiJGlkXCI6XCI5MFwiLFwiVG9wXCI6Ny4wLFwiTGVmdFwiOjMuMCxcIlJpZ2h0XCI6MC4wLFwiQm90dG9tXCI6Mi4wfSxcIlBvc2l0aW9uXCI6bnVsbCxcIlBvc2l0aW9uT25UYXNrXCI6MCxcIlNoYXBlU3R5bGVcIjp7XCIkaWRcIjpcIjkxXCIsXCJNYXJnaW5cIjp7XCIkaWRcIjpcIjkyXCIsXCJUb3BcIjowLjAsXCJMZWZ0XCI6MC4wLFwiUmlnaHRcIjowLjAsXCJCb3R0b21cIjowLjB9LFwiUGFkZGluZ1wiOntcIiRpZFwiOlwiOTNcIixcIlRvcFwiOjAuMCxcIkxlZnRcIjowLjAsXCJSaWdodFwiOjAuMCxcIkJvdHRvbVwiOjAuMH0sXCJCYWNrZ3JvdW5kXCI6e1wiJGlkXCI6XCI5NFwiLFwiQ29sb3JcIjp7XCIkaWRcIjpcIjk1XCIsXCJBXCI6MjU1LFwiUlwiOjAsXCJHXCI6MTE0LFwiQlwiOjE4OH19LFwiSXNWaXNpYmxlXCI6dHJ1ZSxcIldpZHRoXCI6MTMuMCxcIkhlaWdodFwiOjEzLjAsXCJCb3JkZXJTdHlsZVwiOntcIiRpZFwiOlwiOTZcIixcIkxpbmVDb2xvclwiOntcIiRpZFwiOlwiOTdcIixcIiR0eXBlXCI6XCJOTFJFLkNvbW1vbi5Eb20uU29saWRDb2xvckJydXNoLCBOTFJFLkNvbW1vblwiLFwiQ29sb3JcIjp7XCIkaWRcIjpcIjk4XCIsXCJBXCI6MjU1LFwiUlwiOjI1NSxcIkdcIjowLFwiQlwiOjB9fSxcIkxpbmVXZWlnaHRcIjowLjAsXCJMaW5lVHlwZVwiOjB9fSxcIlRpdGxlU3R5bGVcIjp7XCIkaWRcIjpcIjk5XCIsXCJGb250U2V0dGluZ3NcIjp7XCIkaWRcIjpcIjEwMFwiLFwiRm9udFNpemVcIjoxMSxcIkZvbnROYW1lXCI6XCJDYWxpYnJpXCIsXCJJc0JvbGRcIjp0cnVlLFwiSXNJdGFsaWNcIjpmYWxzZSxcIklzVW5kZXJsaW5lZFwiOmZhbHNlfSxcIkF1dG9TaXplXCI6MCxcIkZvcmVncm91bmRcIjp7XCIkaWRcIjpcIjEwMVwiLFwiQ29sb3JcIjp7XCIkaWRcIjpcIjEwMlwiLFwiQVwiOjI1NSxcIlJcIjowLFwiR1wiOjAsXCJCXCI6MH19LFwiQmFja2dyb3VuZEZpbGxUeXBlXCI6MCxcIk1heFdpZHRoXCI6MjAwLjAsXCJNYXhIZWlnaHRcIjpcIkluZmluaXR5XCIsXCJTbWFydEZvcmVncm91bmRJc0FjdGl2ZVwiOmZhbHNlLFwiSG9yaXpvbnRhbEFsaWdubWVudFwiOjAsXCJWZXJ0aWNhbEFsaWdubWVudFwiOjAsXCJTbWFydEZvcmVncm91bmRcIjpudWxsLFwiTWFyZ2luXCI6e1wiJGlkXCI6XCIxMDNcIixcIlRvcFwiOjAuMCxcIkxlZnRcIjowLjAsXCJSaWdodFwiOjAuMCxcIkJvdHRvbVwiOjAuMH0sXCJQYWRkaW5nXCI6e1wiJGlkXCI6XCIxMDRcIixcIlRvcFwiOjAuMCxcIkxlZnRcIjowLjAsXCJSaWdodFwiOjAuMCxcIkJvdHRvbVwiOjAuMH0sXCJCYWNrZ3JvdW5kXCI6e1wiJGlkXCI6XCIxMDVcIixcIkNvbG9yXCI6e1wiJHJlZlwiOlwiMzZcIn19LFwiSXNWaXNpYmxlXCI6dHJ1ZSxcIldpZHRoXCI6MC4wLFwiSGVpZ2h0XCI6MC4wLFwiQm9yZGVyU3R5bGVcIjpudWxsfSxcIkRhdGVTdHlsZVwiOntcIiRpZFwiOlwiMTA2XCIsXCJGb250U2V0dGluZ3NcIjp7XCIkaWRcIjpcIjEwN1wiLFwiRm9udFNpemVcIjoxMCxcIkZvbnROYW1lXCI6XCJDYWxpYnJpXCIsXCJJc0JvbGRcIjpmYWxzZSxcIklzSXRhbGljXCI6ZmFsc2UsXCJJc1VuZGVybGluZWRcIjpmYWxzZX0sXCJBdXRvU2l6ZVwiOjAsXCJGb3JlZ3JvdW5kXCI6e1wiJGlkXCI6XCIxMDhcIixcIkNvbG9yXCI6e1wiJGlkXCI6XCIxMDlcIixcIkFcIjoyNTUsXCJSXCI6NjgsXCJHXCI6ODQsXCJCXCI6MTA2fX0sXCJCYWNrZ3JvdW5kRmlsbFR5cGVcIjowLFwiTWF4V2lkdGhcIjoyMDAuMCxcIk1heEhlaWdodFwiOlwiSW5maW5pdHlcIixcIlNtYXJ0Rm9yZWdyb3VuZElzQWN0aXZlXCI6ZmFsc2UsXCJIb3Jpem9udGFsQWxpZ25tZW50XCI6MCxcIlZlcnRpY2FsQWxpZ25tZW50XCI6MCxcIlNtYXJ0Rm9yZWdyb3VuZFwiOm51bGwsXCJNYXJnaW5cIjp7XCIkaWRcIjpcIjExMFwiLFwiVG9wXCI6MC4wLFwiTGVmdFwiOjAuMCxcIlJpZ2h0XCI6MC4wLFwiQm90dG9tXCI6MC4wfSxcIlBhZGRpbmdcIjp7XCIkaWRcIjpcIjExMVwiLFwiVG9wXCI6MC4wLFwiTGVmdFwiOjAuMCxcIlJpZ2h0XCI6MC4wLFwiQm90dG9tXCI6MC4wfSxcIkJhY2tncm91bmRcIjp7XCIkaWRcIjpcIjExMlwiLFwiQ29sb3JcIjp7XCIkcmVmXCI6XCIzNlwifX0sXCJJc1Zpc2libGVcIjp0cnVlLFwiV2lkdGhcIjowLjAsXCJIZWlnaHRcIjowLjAsXCJCb3JkZXJTdHlsZVwiOm51bGx9LFwiRGF0ZUZvcm1hdFwiOntcIiRpZFwiOlwiMTEzXCIsXCJGb3JtYXRTdHJpbmdcIjpcIk1NTSBkXCIsXCJTZXBhcmF0b3JcIjpcIi9cIixcIlVzZUludGVybmF0aW9uYWxEYXRlRm9ybWF0XCI6ZmFsc2UsXCJEYXRlSXNWaXNpYmxlXCI6dHJ1ZSxcIlRpbWVJc1Zpc2libGVcIjpmYWxzZSxcIkhvdXJEaWdpdHNcIjoxLFwiQW1QbURlc2lnbmF0b3JcIjoyLFwiVHJpbTAwTWludXRlc1wiOmZhbHNlLFwiTGFzdEtub3duVmlzaWJpbGl0eVN0YXRlXCI6bnVsbH0sXCJJc1Zpc2libGVcIjp0cnVlfSxcIkRlZmF1bHRUYXNrU3R5bGVcIjp7XCIkaWRcIjpcIjExNFwiLFwiU2hhcGVcIjoxLFwiU2hhcGVUaGlja25lc3NcIjowLFwiRHVyYXRpb25Gb3JtYXRcIjowLFwiUGVyY2VudGFnZUNvbXBsZXRlU3R5bGVcIjp7XCIkaWRcIjpcIjExNVwiLFwiRm9udFNldHRpbmdzXCI6e1wiJGlkXCI6XCIxMTZcIixcIkZvbnRTaXplXCI6MTAsXCJGb250TmFtZVwiOlwiQ2FsaWJyaVwiLFwiSXNCb2xkXCI6ZmFsc2UsXCJJc0l0YWxpY1wiOmZhbHNlLFwiSXNVbmRlcmxpbmVkXCI6ZmFsc2V9LFwiQXV0b1NpemVcIjowLFwiRm9yZWdyb3VuZFwiOntcIiRpZFwiOlwiMTE3XCIsXCJDb2xvclwiOntcIiRpZFwiOlwiMTE4XCIsXCJBXCI6MjU1LFwiUlwiOjIzNyxcIkdcIjoxMjUsXCJCXCI6NDl9fSxcIkJhY2tncm91bmRGaWxsVHlwZVwiOjAsXCJNYXhXaWR0aFwiOjIwMC4wLFwiTWF4SGVpZ2h0XCI6XCJJbmZpbml0eVwiLFwiU21hcnRGb3JlZ3JvdW5kSXNBY3RpdmVcIjpmYWxzZSxcIkhvcml6b250YWxBbGlnbm1lbnRcIjowLFwiVmVydGljYWxBbGlnbm1lbnRcIjowLFwiU21hcnRGb3JlZ3JvdW5kXCI6bnVsbCxcIk1hcmdpblwiOntcIiRpZFwiOlwiMTE5XCIsXCJUb3BcIjowLjAsXCJMZWZ0XCI6MC4wLFwiUmlnaHRcIjowLjAsXCJCb3R0b21cIjowLjB9LFwiUGFkZGluZ1wiOntcIiRpZFwiOlwiMTIwXCIsXCJUb3BcIjowLjAsXCJMZWZ0XCI6MC4wLFwiUmlnaHRcIjowLjAsXCJCb3R0b21cIjowLjB9LFwiQmFja2dyb3VuZFwiOntcIiRpZFwiOlwiMTIxXCIsXCJDb2xvclwiOntcIiRyZWZcIjpcIjM2XCJ9fSxcIklzVmlzaWJsZVwiOnRydWUsXCJXaWR0aFwiOjAuMCxcIkhlaWdodFwiOjAuMCxcIkJvcmRlclN0eWxlXCI6bnVsbH0sXCJEdXJhdGlvblN0eWxlXCI6e1wiJGlkXCI6XCIxMjJcIixcIkZvbnRTZXR0aW5nc1wiOntcIiRpZFwiOlwiMTIzXCIsXCJGb250U2l6ZVwiOjEwLFwiRm9udE5hbWVcIjpcIkNhbGlicmlcIixcIklzQm9sZFwiOmZhbHNlLFwiSXNJdGFsaWNcIjpmYWxzZSxcIklzVW5kZXJsaW5lZFwiOmZhbHNlfSxcIkF1dG9TaXplXCI6MCxcIkZvcmVncm91bmRcIjp7XCIkaWRcIjpcIjEyNFwiLFwiQ29sb3JcIjp7XCIkaWRcIjpcIjEyNVwiLFwiQVwiOjI1NSxcIlJcIjoyMzcsXCJHXCI6MTI1LFwiQlwiOjQ5fX0sXCJCYWNrZ3JvdW5kRmlsbFR5cGVcIjowLFwiTWF4V2lkdGhcIjoyMDAuMCxcIk1heEhlaWdodFwiOlwiSW5maW5pdHlcIixcIlNtYXJ0Rm9yZWdyb3VuZElzQWN0aXZlXCI6ZmFsc2UsXCJIb3Jpem9udGFsQWxpZ25tZW50XCI6MCxcIlZlcnRpY2FsQWxpZ25tZW50XCI6MCxcIlNtYXJ0Rm9yZWdyb3VuZFwiOm51bGwsXCJNYXJnaW5cIjp7XCIkaWRcIjpcIjEyNlwiLFwiVG9wXCI6MC4wLFwiTGVmdFwiOjAuMCxcIlJpZ2h0XCI6MC4wLFwiQm90dG9tXCI6MC4wfSxcIlBhZGRpbmdcIjp7XCIkaWRcIjpcIjEyN1wiLFwiVG9wXCI6MC4wLFwiTGVmdFwiOjAuMCxcIlJpZ2h0XCI6MC4wLFwiQm90dG9tXCI6MC4wfSxcIkJhY2tncm91bmRcIjp7XCIkaWRcIjpcIjEyOFwiLFwiQ29sb3JcIjp7XCIkcmVmXCI6XCIzNlwifX0sXCJJc1Zpc2libGVcIjp0cnVlLFwiV2lkdGhcIjowLjAsXCJIZWlnaHRcIjowLjAsXCJCb3JkZXJTdHlsZVwiOm51bGx9LFwiSG9yaXpvbnRhbENvbm5lY3RvclN0eWxlXCI6e1wiJGlkXCI6XCIxMjlcIixcIkxpbmVDb2xvclwiOntcIiRpZFwiOlwiMTMwXCIsXCIkdHlwZVwiOlwiTkxSRS5Db21tb24uRG9tLlNvbGlkQ29sb3JCcnVzaCwgTkxSRS5Db21tb25cIixcIkNvbG9yXCI6e1wiJGlkXCI6XCIxMzFcIixcIkFcIjoyNTUsXCJSXCI6MjA0LFwiR1wiOjIwNCxcIkJcIjoyMDR9fSxcIkxpbmVXZWlnaHRcIjoxLjAsXCJMaW5lVHlwZVwiOjB9LFwiVmVydGljYWxDb25uZWN0b3JTdHlsZVwiOntcIiRpZFwiOlwiMTMyXCIsXCJMaW5lQ29sb3JcIjp7XCIkaWRcIjpcIjEzM1wiLFwiJHR5cGVcIjpcIk5MUkUuQ29tbW9uLkRvbS5Tb2xpZENvbG9yQnJ1c2gsIE5MUkUuQ29tbW9uXCIsXCJDb2xvclwiOntcIiRpZFwiOlwiMTM0XCIsXCJBXCI6MjU1LFwiUlwiOjIwNCxcIkdcIjoyMDQsXCJCXCI6MjA0fX0sXCJMaW5lV2VpZ2h0XCI6MC4wLFwiTGluZVR5cGVcIjowfSxcIk1hcmdpblwiOm51bGwsXCJTdGFydERhdGVQb3NpdGlvblwiOjMsXCJFbmREYXRlUG9zaXRpb25cIjozLFwiVGl0bGVQb3NpdGlvblwiOjQsXCJEdXJhdGlvblBvc2l0aW9uXCI6NixcIlBlcmNlbnRhZ2VDb21wbGV0ZWRQb3NpdGlvblwiOjYsXCJTcGFjaW5nXCI6NSxcIklzQmVsb3dUaW1lYmFuZFwiOmZhbHNlLFwiUGVyY2VudGFnZUNvbXBsZXRlU2hhcGVPcGFjaXR5XCI6MzUsXCJHcm91cE5hbWVcIjpudWxsLFwiQXR0YWNoZWRNaWxlc3RvbmVzU3R5bGVzXCI6bnVsbCxcIlNoYXBlU3R5bGVcIjp7XCIkaWRcIjpcIjEzNVwiLFwiTWFyZ2luXCI6e1wiJGlkXCI6XCIxMzZcIixcIlRvcFwiOjAuMCxcIkxlZnRcIjo0LjAsXCJSaWdodFwiOjQuMCxcIkJvdHRvbVwiOjAuMH0sXCJQYWRkaW5nXCI6e1wiJGlkXCI6XCIxMzdcIixcIlRvcFwiOjAuMCxcIkxlZnRcIjowLjAsXCJSaWdodFwiOjAuMCxcIkJvdHRvbVwiOjAuMH0sXCJCYWNrZ3JvdW5kXCI6e1wiJGlkXCI6XCIxMzhcIixcIkNvbG9yXCI6e1wiJGlkXCI6XCIxMzlcIixcIkFcIjoyNTUsXCJSXCI6MCxcIkdcIjoxMTQsXCJCXCI6MTg4fX0sXCJJc1Zpc2libGVcIjp0cnVlLFwiV2lkdGhcIjowLjAsXCJIZWlnaHRcIjoxMC4wLFwiQm9yZGVyU3R5bGVcIjp7XCIkaWRcIjpcIjE0MFwiLFwiTGluZUNvbG9yXCI6e1wiJGlkXCI6XCIxNDFcIixcIiR0eXBlXCI6XCJOTFJFLkNvbW1vbi5Eb20uU29saWRDb2xvckJydXNoLCBOTFJFLkNvbW1vblwiLFwiQ29sb3JcIjp7XCIkaWRcIjpcIjE0MlwiLFwiQVwiOjI1NSxcIlJcIjoyNTUsXCJHXCI6MCxcIkJcIjowfX0sXCJMaW5lV2VpZ2h0XCI6MC4wLFwiTGluZVR5cGVcIjowfX0sXCJUaXRsZVN0eWxlXCI6e1wiJGlkXCI6XCIxNDNcIixcIkZvbnRTZXR0aW5nc1wiOntcIiRpZFwiOlwiMTQ0XCIsXCJGb250U2l6ZVwiOjExLFwiRm9udE5hbWVcIjpcIkNhbGlicmlcIixcIklzQm9sZFwiOnRydWUsXCJJc0l0YWxpY1wiOmZhbHNlLFwiSXNVbmRlcmxpbmVkXCI6ZmFsc2V9LFwiQXV0b1NpemVcIjowLFwiRm9yZWdyb3VuZFwiOntcIiRpZFwiOlwiMTQ1XCIsXCJDb2xvclwiOntcIiRpZFwiOlwiMTQ2XCIsXCJBXCI6MjU1LFwiUlwiOjAsXCJHXCI6MCxcIkJcIjowfX0sXCJCYWNrZ3JvdW5kRmlsbFR5cGVcIjowLFwiTWF4V2lkdGhcIjo5NjAuMCxcIk1heEhlaWdodFwiOlwiSW5maW5pdHlcIixcIlNtYXJ0Rm9yZWdyb3VuZElzQWN0aXZlXCI6ZmFsc2UsXCJIb3Jpem9udGFsQWxpZ25tZW50XCI6MCxcIlZlcnRpY2FsQWxpZ25tZW50XCI6MCxcIlNtYXJ0Rm9yZWdyb3VuZFwiOm51bGwsXCJNYXJnaW5cIjp7XCIkaWRcIjpcIjE0N1wiLFwiVG9wXCI6MC4wLFwiTGVmdFwiOjAuMCxcIlJpZ2h0XCI6MC4wLFwiQm90dG9tXCI6MC4wfSxcIlBhZGRpbmdcIjp7XCIkaWRcIjpcIjE0OFwiLFwiVG9wXCI6MC4wLFwiTGVmdFwiOjAuMCxcIlJpZ2h0XCI6MC4wLFwiQm90dG9tXCI6MC4wfSxcIkJhY2tncm91bmRcIjp7XCIkaWRcIjpcIjE0OVwiLFwiQ29sb3JcIjp7XCIkcmVmXCI6XCIzNlwifX0sXCJJc1Zpc2libGVcIjp0cnVlLFwiV2lkdGhcIjowLjAsXCJIZWlnaHRcIjowLjAsXCJCb3JkZXJTdHlsZVwiOm51bGx9LFwiRGF0ZVN0eWxlXCI6e1wiJGlkXCI6XCIxNTBcIixcIkZvbnRTZXR0aW5nc1wiOntcIiRpZFwiOlwiMTUxXCIsXCJGb250U2l6ZVwiOjEwLFwiRm9udE5hbWVcIjpcIkNhbGlicmlcIixcIklzQm9sZFwiOmZhbHNlLFwiSXNJdGFsaWNcIjpmYWxzZSxcIklzVW5kZXJsaW5lZFwiOmZhbHNlfSxcIkF1dG9TaXplXCI6MCxcIkZvcmVncm91bmRcIjp7XCIkaWRcIjpcIjE1MlwiLFwiQ29sb3JcIjp7XCIkaWRcIjpcIjE1M1wiLFwiQVwiOjI1NSxcIlJcIjo2OCxcIkdcIjo4NCxcIkJcIjoxMDZ9fSxcIkJhY2tncm91bmRGaWxsVHlwZVwiOjAsXCJNYXhXaWR0aFwiOjIwMC4wLFwiTWF4SGVpZ2h0XCI6XCJJbmZpbml0eVwiLFwiU21hcnRGb3JlZ3JvdW5kSXNBY3RpdmVcIjpmYWxzZSxcIkhvcml6b250YWxBbGlnbm1lbnRcIjoyLFwiVmVydGljYWxBbGlnbm1lbnRcIjowLFwiU21hcnRGb3JlZ3JvdW5kXCI6bnVsbCxcIk1hcmdpblwiOntcIiRpZFwiOlwiMTU0XCIsXCJUb3BcIjowLjAsXCJMZWZ0XCI6MC4wLFwiUmlnaHRcIjowLjAsXCJCb3R0b21cIjowLjB9LFwiUGFkZGluZ1wiOntcIiRpZFwiOlwiMTU1XCIsXCJUb3BcIjowLjAsXCJMZWZ0XCI6MC4wLFwiUmlnaHRcIjowLjAsXCJCb3R0b21cIjowLjB9LFwiQmFja2dyb3VuZFwiOntcIiRpZFwiOlwiMTU2XCIsXCJDb2xvclwiOntcIiRyZWZcIjpcIjM2XCJ9fSxcIklzVmlzaWJsZVwiOnRydWUsXCJXaWR0aFwiOjAuMCxcIkhlaWdodFwiOjAuMCxcIkJvcmRlclN0eWxlXCI6bnVsbH0sXCJEYXRlRm9ybWF0XCI6e1wiJGlkXCI6XCIxNTdcIixcIkZvcm1hdFN0cmluZ1wiOlwiTU1NIGRcIixcIlNlcGFyYXRvclwiOlwiL1wiLFwiVXNlSW50ZXJuYXRpb25hbERhdGVGb3JtYXRcIjpmYWxzZSxcIkRhdGVJc1Zpc2libGVcIjp0cnVlLFwiVGltZUlzVmlzaWJsZVwiOmZhbHNlLFwiSG91ckRpZ2l0c1wiOjEsXCJBbVBtRGVzaWduYXRvclwiOjIsXCJUcmltMDBNaW51dGVzXCI6ZmFsc2UsXCJMYXN0S25vd25WaXNpYmlsaXR5U3RhdGVcIjpudWxsfSxcIklzVmlzaWJsZVwiOnRydWV9LFwiU2hvd0VsYXBzZWRUaW1lR3JhZGllbnRTdHlsZVwiOmZhbHNlLFwiVGltZWJhbmRSZXNlcnZlZExlZnRBcmVhU3R5bGVcIjpudWxsLFwiRGVmYXVsdFN3aW1sYW5lU3R5bGVcIjp7XCIkaWRcIjpcIjE1OFwiLFwiSGVhZGVyU3R5bGVcIjp7XCIkaWRcIjpcIjE1OVwiLFwiVGV4dFN0eWxlXCI6e1wiJGlkXCI6XCIxNjBcIixcIkZvbnRTZXR0aW5nc1wiOntcIiRpZFwiOlwiMTYxXCIsXCJGb250U2l6ZVwiOjEyLFwiRm9udE5hbWVcIjpcIkNhbGlicmlcIixcIklzQm9sZFwiOmZhbHNlLFwiSXNJdGFsaWNcIjpmYWxzZSxcIklzVW5kZXJsaW5lZFwiOmZhbHNlfSxcIkF1dG9TaXplXCI6MCxcIkZvcmVncm91bmRcIjp7XCIkaWRcIjpcIjE2MlwiLFwiQ29sb3JcIjp7XCIkaWRcIjpcIjE2M1wiLFwiQVwiOjI1NSxcIlJcIjozMixcIkdcIjo1NixcIkJcIjoxMDB9fSxcIkJhY2tncm91bmRGaWxsVHlwZVwiOjAsXCJNYXhXaWR0aFwiOjAuMCxcIk1heEhlaWdodFwiOjAuMCxcIlNtYXJ0Rm9yZWdyb3VuZElzQWN0aXZlXCI6ZmFsc2UsXCJIb3Jpem9udGFsQWxpZ25tZW50XCI6MCxcIlZlcnRpY2FsQWxpZ25tZW50XCI6MCxcIlNtYXJ0Rm9yZWdyb3VuZFwiOm51bGwsXCJNYXJnaW5cIjp7XCIkaWRcIjpcIjE2NFwiLFwiVG9wXCI6MC4wLFwiTGVmdFwiOjAuMCxcIlJpZ2h0XCI6MC4wLFwiQm90dG9tXCI6MC4wfSxcIlBhZGRpbmdcIjp7XCIkaWRcIjpcIjE2NVwiLFwiVG9wXCI6MC4wLFwiTGVmdFwiOjAuMCxcIlJpZ2h0XCI6MC4wLFwiQm90dG9tXCI6MC4wfSxcIkJhY2tncm91bmRcIjpudWxsLFwiSXNWaXNpYmxlXCI6ZmFsc2UsXCJXaWR0aFwiOjAuMCxcIkhlaWdodFwiOjAuMCxcIkJvcmRlclN0eWxlXCI6bnVsbH0sXCJSZWN0YW5nbGVTdHlsZVwiOntcIiRpZFwiOlwiMTY2XCIsXCJNYXJnaW5cIjp7XCIkaWRcIjpcIjE2N1wiLFwiVG9wXCI6MC4wLFwiTGVmdFwiOjAuMCxcIlJpZ2h0XCI6MC4wLFwiQm90dG9tXCI6MC4wfSxcIlBhZGRpbmdcIjp7XCIkaWRcIjpcIjE2OFwiLFwiVG9wXCI6MC4wLFwiTGVmdFwiOjAuMCxcIlJpZ2h0XCI6MC4wLFwiQm90dG9tXCI6MC4wfSxcIkJhY2tncm91bmRcIjp7XCIkaWRcIjpcIjE2OVwiLFwiQ29sb3JcIjp7XCIkaWRcIjpcIjE3MFwiLFwiQVwiOjEyNyxcIlJcIjo5MSxcIkdcIjoxNTUsXCJCXCI6MjEzfX0sXCJJc1Zpc2libGVcIjpmYWxzZSxcIldpZHRoXCI6MC4wLFwiSGVpZ2h0XCI6MC4wLFwiQm9yZGVyU3R5bGVcIjp7XCIkaWRcIjpcIjE3MVwiLFwiTGluZUNvbG9yXCI6e1wiJGlkXCI6XCIxNzJcIixcIiR0eXBlXCI6XCJOTFJFLkNvbW1vbi5Eb20uU29saWRDb2xvckJydXNoLCBOTFJFLkNvbW1vblwiLFwiQ29sb3JcIjp7XCIkaWRcIjpcIjE3M1wiLFwiQVwiOjI1NSxcIlJcIjoyNTUsXCJHXCI6MCxcIkJcIjowfX0sXCJMaW5lV2VpZ2h0XCI6MC4wLFwiTGluZVR5cGVcIjowfX0sXCJUZXh0SXNWZXJ0aWNhbFwiOmZhbHNlfSxcIkJhY2tncm91bmRTdHlsZVwiOntcIiRpZFwiOlwiMTc0XCIsXCJNYXJnaW5cIjp7XCIkaWRcIjpcIjE3NVwiLFwiVG9wXCI6MC4wLFwiTGVmdFwiOjAuMCxcIlJpZ2h0XCI6MC4wLFwiQm90dG9tXCI6MC4wfSxcIlBhZGRpbmdcIjp7XCIkaWRcIjpcIjE3NlwiLFwiVG9wXCI6MC4wLFwiTGVmdFwiOjAuMCxcIlJpZ2h0XCI6MC4wLFwiQm90dG9tXCI6MC4wfSxcIkJhY2tncm91bmRcIjp7XCIkaWRcIjpcIjE3N1wiLFwiQ29sb3JcIjp7XCIkaWRcIjpcIjE3OFwiLFwiQVwiOjM4LFwiUlwiOjkxLFwiR1wiOjE1NSxcIkJcIjoyMTN9fSxcIklzVmlzaWJsZVwiOnRydWUsXCJXaWR0aFwiOjAuMCxcIkhlaWdodFwiOjAuMCxcIkJvcmRlclN0eWxlXCI6e1wiJGlkXCI6XCIxNzlcIixcIkxpbmVDb2xvclwiOntcIiRpZFwiOlwiMTgwXCIsXCIkdHlwZVwiOlwiTkxSRS5Db21tb24uRG9tLlNvbGlkQ29sb3JCcnVzaCwgTkxSRS5Db21tb25cIixcIkNvbG9yXCI6e1wiJGlkXCI6XCIxODFcIixcIkFcIjoyNTUsXCJSXCI6MjU1LFwiR1wiOjAsXCJCXCI6MH19LFwiTGluZVdlaWdodFwiOjAuMCxcIkxpbmVUeXBlXCI6MH19LFwiSXNBYm92ZVRpbWViYW5kXCI6ZmFsc2V9LFwiQ3VzdG9tTWlsZXN0b25lU3R5bGVMaXN0XCI6W10sXCJDdXN0b21UYXNrU3R5bGVMaXN0XCI6W10sXCJDdXN0b21Td2ltbGFuZURlZmluaXRpb25TdHlsZUxpc3RcIjpbXSxcIkN1c3RvbVN3aW1sYW5lVjJTdHlsZUxpc3RcIjpbXSxcIkdyaWRsaW5lUGFuZWxTdHlsZVwiOntcIiRpZFwiOlwiMTgyXCIsXCJHcmlkbGluZVN0eWxlXCI6e1wiJGlkXCI6XCIxODNcIixcIkxpbmVDb2xvclwiOntcIiRpZFwiOlwiMTg0XCIsXCIkdHlwZVwiOlwiTkxSRS5Db21tb24uRG9tLlNvbGlkQ29sb3JCcnVzaCwgTkxSRS5Db21tb25cIixcIkNvbG9yXCI6e1wiJGlkXCI6XCIxODVcIixcIkFcIjozOCxcIlJcIjo5MSxcIkdcIjoxNTUsXCJCXCI6MjEzfX0sXCJMaW5lV2VpZ2h0XCI6MS4wLFwiTGluZVR5cGVcIjowfSxcIklzVmlzaWJsZVwiOnRydWV9LFwiQWN0aXZpdHlMaW5lUGFuZWxTdHlsZVwiOntcIiRpZFwiOlwiMTg2XCIsXCJBY3Rpdml0eUxpbmVTdHlsZVwiOntcIiRpZFwiOlwiMTg3XCIsXCJMaW5lQ29sb3JcIjp7XCIkaWRcIjpcIjE4OFwiLFwiJHR5cGVcIjpcIk5MUkUuQ29tbW9uLkRvbS5Tb2xpZENvbG9yQnJ1c2gsIE5MUkUuQ29tbW9uXCIsXCJDb2xvclwiOntcIiRpZFwiOlwiMTg5XCIsXCJBXCI6MzgsXCJSXCI6NjgsXCJHXCI6MTE0LFwiQlwiOjE5Nn19LFwiTGluZVdlaWdodFwiOjEuMCxcIkxpbmVUeXBlXCI6MH0sXCJJc1Zpc2libGVcIjp0cnVlfX0sXCJTY2FsZVwiOntcIiRpZFwiOlwiMTkwXCIsXCJTdGFydERhdGVcIjpcIjAwMDEtMDEtMDFUMDA6MDA6MDBcIixcIkVuZERhdGVcIjpcIjAwMDEtMDEtMDFUMDA6MDA6MDBcIixcIkZvcm1hdFwiOlwid1wiLFwiVHlwZVwiOjEsXCJBdXRvRGF0ZVJhbmdlXCI6dHJ1ZSxcIldvcmtpbmdEYXlzXCI6MzEsXCJUb2RheU1hcmtlclRleHRcIjpcIlRvZGF5XCIsXCJBdXRvU2NhbGVUeXBlXCI6dHJ1ZX0sXCJTY2FsZVYyXCI6e1wiJGlkXCI6XCIxOTFcIixcIlN0YXJ0RGF0ZVwiOlwiMDAwMS0wMS0wMVQwMDowMDowMFwiLFwiRW5kRGF0ZVwiOlwiMDAwMS0wMS0wMVQwMDowMDowMFwiLFwiQXV0b0RhdGVSYW5nZVwiOnRydWUsXCJXb3JraW5nRGF5c1wiOjMxLFwiVG9kYXlNYXJrZXJUZXh0XCI6XCJUb2RheVwiLFwiQXV0b1NjYWxlVHlwZVwiOnRydWUsXCJUaW1lYmFuZFNjYWxlc1wiOntcIiRpZFwiOlwiMTkyXCIsXCJUb3BTY2FsZUxheWVyXCI6e1wiJGlkXCI6XCIxOTNcIixcIkZvcm1hdFwiOlwid1wiLFwiVHlwZVwiOjF9LFwiTWlkZGxlU2NhbGVMYXllclwiOntcIiRpZFwiOlwiMTk0XCIsXCJGb3JtYXRcIjpudWxsLFwiVHlwZVwiOjB9LFwiQm90dG9tU2NhbGVMYXllclwiOntcIiRpZFwiOlwiMTk1XCIsXCJGb3JtYXRcIjpudWxsLFwiVHlwZVwiOjB9fX0sXCJNaWxlc3RvbmVzXCI6W10sXCJUYXNrc1wiOltdLFwiU3dpbWxhbmVzXCI6W10sXCJTd2ltbGFuZXNWMlwiOltdLFwiU2V0dGluZ3NcIjp7XCIkaWRcIjpcIjE5NlwiLFwiSW1wYU9wdGlvbnNcIjp7XCIkaWRcIjpcIjE5N1wiLFwiTGVmdFRvUmlnaHRcIjpmYWxzZSxcIlBheWxvYWRPcHRpb25zXCI6Mn19LFwiVGltZUNvbmZpZ3VyYXRpb25cIjp7XCIkaWRcIjpcIjE5OFwiLFwiVXNlVGltZVwiOmZhbHNlLFwiV29ya0RheVN0YXJ0XCI6XCIwMDowMDowMFwiLFwiV29ya0RheUVuZFwiOlwiMjM6NTk6MDBcIn19IiwiVXBkYXRlU2NhbGVGb3JJbXBvcnRlZFRpbWVsaW5lIjoiRmFsc2UifSwiU2V0dGluZ3MiOnsiJGlkIjoiNTkyIiwiSW1wYU9wdGlvbnMiOnsiJGlkIjoiNTkzIiwiTGVmdFRvUmlnaHQiOmZhbHNlLCJQYXlsb2FkT3B0aW9ucyI6Mn0sIlVzZUNvbXByZXNzaW9uIjpmYWxzZSwiQ29tcHJlc2lvblBlcmNlbnRhZ2UiOjUwLjAsIkluYWN0aXZlSW50ZXJ2YWxXaWR0aFRocmVzaG9sZCI6MzAuMCwiSW5hY3RpdmVJbnRlcnZhbFdpZHRoIjoxLjAsIlNwbGl0VGFza3MiOmZhbHNlLCJVc2VDbHVzdGVyIjpmYWxzZSwiRXBzaWxvbiI6NS4wLCJNaW5Qb2ludHNUb0Zvcm1BQ2x1c3RlciI6MiwiR2VuZXJhdGVJbnZpc2libGVTaGFwZXMiOmZhbHNlLCJTbWFydFRpbWVsaW5lVGFza1BlcmNlbnRhZ2VGaXQiOmZhbHNlfSwiSXNOZXciOmZhbHNlLCJJbXBvcnRUeXBlIjo0LCJGaWxlUGF0aCI6IkY6XFxXb3JrXFxSZWRvaW5nIE91dGRhdGVkIFRlbXBsYXRlc1xcQmxhbmsgVGltZWxpbmVcXFRpbWVsaW5lIERhdGEoMSkueGxzeCIsIlRpbWVDb25maWd1cmF0aW9uIjp7IiRpZCI6IjU5NCIsIlVzZVRpbWUiOmZhbHNlLCJXb3JrRGF5U3RhcnQiOiIwMDowMDowMCIsIldvcmtEYXlFbmQiOiIyMzo1OTowMCJ9LCJMYXN0VXNlZFRlbXBsYXRlSWQiOiJjYzI2Zjg2My0yN2NlLTQ4MGUtYTU4OS1iM2YxMmYyZDZlYjAiLCJGaXJzdFdlZWtPZlllYXIiOjAsIlBsYWNlTWlsZXN0b25lQXRUaGVCZWdpbm5pbmdPZlRoZURheSI6ZmFsc2V9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Third Milestone or Event Here"/>
  <p:tag name="OTLDATE" val="1992-11-22T23:59:00.0000000"/>
  <p:tag name="OTLPOSITIONONTASK" val="None"/>
  <p:tag name="OTLRELATEDTASKID" val="00000000-0000-0000-0000-000000000000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Second Milestone or Event Here"/>
  <p:tag name="OTLDATE" val="1989-07-14T23:59:00.0000000"/>
  <p:tag name="OTLPOSITIONONTASK" val="None"/>
  <p:tag name="OTLRELATEDTASKID" val="00000000-0000-0000-0000-000000000000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Second Milestone or Event Here"/>
  <p:tag name="OTLDATE" val="1989-07-14T23:59:00.0000000"/>
  <p:tag name="OTLPOSITIONONTASK" val="None"/>
  <p:tag name="OTLRELATEDTASKID" val="00000000-0000-0000-0000-000000000000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Third Milestone or Event Here"/>
  <p:tag name="OTLDATE" val="1992-11-22T23:59:00.0000000"/>
  <p:tag name="OTLPOSITIONONTASK" val="None"/>
  <p:tag name="OTLRELATEDTASKID" val="00000000-0000-0000-0000-000000000000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Second Milestone or Event Here"/>
  <p:tag name="OTLDATE" val="1989-07-14T23:59:00.0000000"/>
  <p:tag name="OTLPOSITIONONTASK" val="None"/>
  <p:tag name="OTLRELATEDTASKID" val="00000000-0000-0000-0000-000000000000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Second Milestone or Event Here"/>
  <p:tag name="OTLDATE" val="1989-07-14T23:59:00.0000000"/>
  <p:tag name="OTLPOSITIONONTASK" val="None"/>
  <p:tag name="OTLRELATEDTASKID" val="00000000-0000-0000-0000-000000000000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Third Milestone or Event Here"/>
  <p:tag name="OTLDATE" val="1992-11-22T23:59:00.0000000"/>
  <p:tag name="OTLPOSITIONONTASK" val="None"/>
  <p:tag name="OTLRELATEDTASKID" val="00000000-0000-0000-0000-00000000000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Second Milestone or Event Here"/>
  <p:tag name="OTLDATE" val="1989-07-14T23:59:00.0000000"/>
  <p:tag name="OTLPOSITIONONTASK" val="None"/>
  <p:tag name="OTLRELATEDTASKID" val="00000000-0000-0000-0000-000000000000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Third Milestone or Event Here"/>
  <p:tag name="OTLDATE" val="1992-11-22T23:59:00.0000000"/>
  <p:tag name="OTLPOSITIONONTASK" val="None"/>
  <p:tag name="OTLRELATEDTASKID" val="00000000-0000-0000-0000-000000000000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Third Milestone or Event Here"/>
  <p:tag name="OTLDATE" val="1992-11-22T23:59:00.0000000"/>
  <p:tag name="OTLPOSITIONONTASK" val="None"/>
  <p:tag name="OTLRELATEDTASKID" val="00000000-0000-0000-0000-000000000000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Third Milestone or Event Here"/>
  <p:tag name="OTLDATE" val="1992-11-22T23:59:00.0000000"/>
  <p:tag name="OTLPOSITIONONTASK" val="None"/>
  <p:tag name="OTLRELATEDTASKID" val="00000000-0000-0000-0000-000000000000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Third Milestone or Event Here"/>
  <p:tag name="OTLDATE" val="1992-11-22T23:59:00.0000000"/>
  <p:tag name="OTLPOSITIONONTASK" val="None"/>
  <p:tag name="OTLRELATEDTASKID" val="00000000-0000-0000-0000-00000000000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Third Milestone or Event Here"/>
  <p:tag name="OTLDATE" val="1992-11-22T23:59:00.0000000"/>
  <p:tag name="OTLPOSITIONONTASK" val="None"/>
  <p:tag name="OTLRELATEDTASKID" val="00000000-0000-0000-0000-00000000000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Third Milestone or Event Here"/>
  <p:tag name="OTLDATE" val="1992-11-22T23:59:00.0000000"/>
  <p:tag name="OTLPOSITIONONTASK" val="None"/>
  <p:tag name="OTLRELATEDTASKID" val="00000000-0000-0000-0000-00000000000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Third Milestone or Event Here"/>
  <p:tag name="OTLDATE" val="1992-11-22T23:59:00.0000000"/>
  <p:tag name="OTLPOSITIONONTASK" val="None"/>
  <p:tag name="OTLRELATEDTASKID" val="00000000-0000-0000-0000-00000000000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TIMEBANDSCALETYPE" val="Years"/>
  <p:tag name="OTLTIMEBANDSCALEFORMAT" val="MMM"/>
  <p:tag name="OTLTIMEBANDSHAPETYPE" val="RectangleTimeband"/>
  <p:tag name="OTLTIMEBANDSHAPEHEIGHT" val="14.3999996185303"/>
  <p:tag name="OTLTIMEBANDSHAPEPADDINGLEFT" val="0"/>
  <p:tag name="OTLTIMEBANDCULTUREINFO" val="en-US"/>
  <p:tag name="OTLTIMEBANDQUICKPOSITION" val="Custom"/>
  <p:tag name="OTLTIMEBANDTHREEDEFFECTS" val="None"/>
  <p:tag name="OTLTIMEBANDWORKINGDAYS" val="Standard"/>
  <p:tag name="OTLTIMEBANDELAPSEDTIMEEXTENSION" val="False"/>
  <p:tag name="OTLTIMEBANDUSETIME" val="False"/>
  <p:tag name="OTLTIMEBANDTIMECONFIGWORKDAYSTART" val="00:00:00"/>
  <p:tag name="OTLTIMEBANDTIMECONFIGWORKDAYEND" val="23:59:00"/>
  <p:tag name="OTLTIMEBANDAPPENDYEARONYEARCHANGE" val="False"/>
  <p:tag name="OTLTIMEBANDSCALEMARKING" val="Years"/>
  <p:tag name="OTLRIGHTENDCAPSMARGINRIGHT" val="20"/>
  <p:tag name="OTLLEFTENDCAPSMARGINLEFT" val="20"/>
  <p:tag name="OTLTIMEBANDFYSTARTMONTH" val="January"/>
  <p:tag name="OTLTIMEBANDSHOWFYLABEL" val="True"/>
  <p:tag name="OTLTIMEBANDUSESTARTINGOFTHEYEARFORFYNUMBERING" val="True"/>
  <p:tag name="OTLTIMEBANDRESERVEDLEFTAREAWIDTH" val="0"/>
  <p:tag name="OTLTIMEBANDRESERVEDLEFTAREAISSET" val="False"/>
  <p:tag name="OTLTIMEBANDAUTODATERANGE" val="False"/>
  <p:tag name="OTLTIMEBANDSTARTDATE" val="1985-10-01T23:59:00.0000000"/>
  <p:tag name="OTLTIMEBANDENDDATE" val="2024-01-15T23:59:00.000000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Third Milestone or Event Here"/>
  <p:tag name="OTLDATE" val="1992-11-22T23:59:00.0000000"/>
  <p:tag name="OTLPOSITIONONTASK" val="None"/>
  <p:tag name="OTLRELATEDTASKID" val="00000000-0000-0000-0000-00000000000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Second Milestone or Event Here"/>
  <p:tag name="OTLDATE" val="1989-07-14T23:59:00.0000000"/>
  <p:tag name="OTLPOSITIONONTASK" val="None"/>
  <p:tag name="OTLRELATEDTASKID" val="00000000-0000-0000-0000-00000000000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TIMEBANDSCALETYPE" val="Months"/>
  <p:tag name="OTLTIMEBANDSCALEFORMAT" val="MMM"/>
  <p:tag name="OTLTIMEBANDSHAPETYPE" val="RectangleTimeband"/>
  <p:tag name="OTLTIMEBANDSHAPEHEIGHT" val="14.3999996185303"/>
  <p:tag name="OTLTIMEBANDSHAPEPADDINGLEFT" val="0"/>
  <p:tag name="OTLTIMEBANDCULTUREINFO" val="en-US"/>
  <p:tag name="OTLTIMEBANDQUICKPOSITION" val="Custom"/>
  <p:tag name="OTLTIMEBANDTHREEDEFFECTS" val="None"/>
  <p:tag name="OTLTIMEBANDWORKINGDAYS" val="Standard"/>
  <p:tag name="OTLTIMEBANDELAPSEDTIMEEXTENSION" val="False"/>
  <p:tag name="OTLTIMEBANDUSETIME" val="False"/>
  <p:tag name="OTLTIMEBANDTIMECONFIGWORKDAYSTART" val="00:00:00"/>
  <p:tag name="OTLTIMEBANDTIMECONFIGWORKDAYEND" val="23:59:00"/>
  <p:tag name="OTLTIMEBANDAPPENDYEARONYEARCHANGE" val="False"/>
  <p:tag name="OTLTIMEBANDSCALEMARKING" val="Years"/>
  <p:tag name="OTLRIGHTENDCAPSMARGINRIGHT" val="20"/>
  <p:tag name="OTLLEFTENDCAPSMARGINLEFT" val="20"/>
  <p:tag name="OTLTIMEBANDFYSTARTMONTH" val="January"/>
  <p:tag name="OTLTIMEBANDSHOWFYLABEL" val="True"/>
  <p:tag name="OTLTIMEBANDUSESTARTINGOFTHEYEARFORFYNUMBERING" val="True"/>
  <p:tag name="OTLTIMEBANDRESERVEDLEFTAREAWIDTH" val="0"/>
  <p:tag name="OTLTIMEBANDRESERVEDLEFTAREAISSET" val="False"/>
  <p:tag name="OTLTIMEBANDAUTODATERANGE" val="False"/>
  <p:tag name="OTLTIMEBANDSTARTDATE" val="1985-10-01T23:59:00.0000000"/>
  <p:tag name="OTLTIMEBANDENDDATE" val="2024-01-15T23:59:00.000000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ELAPSEDSTYLE" val="Thick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Third Milestone or Event Here"/>
  <p:tag name="OTLDATE" val="1992-11-22T23:59:00.0000000"/>
  <p:tag name="OTLPOSITIONONTASK" val="None"/>
  <p:tag name="OTLRELATEDTASKID" val="00000000-0000-0000-0000-000000000000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Second Milestone or Event Here"/>
  <p:tag name="OTLDATE" val="1989-07-14T23:59:00.0000000"/>
  <p:tag name="OTLPOSITIONONTASK" val="None"/>
  <p:tag name="OTLRELATEDTASKID" val="00000000-0000-0000-0000-000000000000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Third Milestone or Event Here"/>
  <p:tag name="OTLDATE" val="1992-11-22T23:59:00.0000000"/>
  <p:tag name="OTLPOSITIONONTASK" val="None"/>
  <p:tag name="OTLRELATEDTASKID" val="00000000-0000-0000-0000-00000000000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Third Milestone or Event Here"/>
  <p:tag name="OTLDATE" val="1992-11-22T23:59:00.0000000"/>
  <p:tag name="OTLPOSITIONONTASK" val="None"/>
  <p:tag name="OTLRELATEDTASKID" val="00000000-0000-0000-0000-000000000000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Second Milestone or Event Here"/>
  <p:tag name="OTLDATE" val="1989-07-14T23:59:00.0000000"/>
  <p:tag name="OTLPOSITIONONTASK" val="None"/>
  <p:tag name="OTLRELATEDTASKID" val="00000000-0000-0000-0000-000000000000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Third Milestone or Event Here"/>
  <p:tag name="OTLDATE" val="1992-11-22T23:59:00.0000000"/>
  <p:tag name="OTLPOSITIONONTASK" val="None"/>
  <p:tag name="OTLRELATEDTASKID" val="00000000-0000-0000-0000-000000000000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Third Milestone or Event Here"/>
  <p:tag name="OTLDATE" val="1992-11-22T23:59:00.0000000"/>
  <p:tag name="OTLPOSITIONONTASK" val="None"/>
  <p:tag name="OTLRELATEDTASKID" val="00000000-0000-0000-0000-000000000000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Third Milestone or Event Here"/>
  <p:tag name="OTLDATE" val="1992-11-22T23:59:00.0000000"/>
  <p:tag name="OTLPOSITIONONTASK" val="None"/>
  <p:tag name="OTLRELATEDTASKID" val="00000000-0000-0000-0000-000000000000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Third Milestone or Event Here"/>
  <p:tag name="OTLDATE" val="1992-11-22T23:59:00.0000000"/>
  <p:tag name="OTLPOSITIONONTASK" val="None"/>
  <p:tag name="OTLRELATEDTASKID" val="00000000-0000-0000-0000-00000000000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238</Words>
  <Application>Microsoft Office PowerPoint</Application>
  <PresentationFormat>Widescreen</PresentationFormat>
  <Paragraphs>98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2022-07-01T09:36:45Z</dcterms:created>
  <dcterms:modified xsi:type="dcterms:W3CDTF">2024-10-16T10:42:39Z</dcterms:modified>
</cp:coreProperties>
</file>