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pic>
        <p:nvPicPr>
          <p:cNvPr id="3" name="Picture 2" descr="Screenshot 2025-05-04 1924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39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03F3F-FC02-4860-A617-12A84B418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Supplier</a:t>
            </a:r>
          </a:p>
        </p:txBody>
      </p:sp>
      <p:pic>
        <p:nvPicPr>
          <p:cNvPr id="3" name="Picture 2" descr="Screenshot 2025-05-04 1925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Overview</vt:lpstr>
      <vt:lpstr>PowerPoint Presentation</vt:lpstr>
      <vt:lpstr>Supplier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subject/>
  <dc:creator>Neha</dc:creator>
  <cp:keywords/>
  <dc:description>generated using python-pptx</dc:description>
  <cp:lastModifiedBy>Neha</cp:lastModifiedBy>
  <cp:revision>2</cp:revision>
  <dcterms:created xsi:type="dcterms:W3CDTF">2013-01-27T09:14:16Z</dcterms:created>
  <dcterms:modified xsi:type="dcterms:W3CDTF">2025-05-05T06:50:00Z</dcterms:modified>
  <cp:category/>
</cp:coreProperties>
</file>