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 Chat App with End-to-End Encryption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Python, Flask-SocketIO, RSA &amp; AES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private chat application with E2EE using public-key cryptography.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Flask-SocketIO</a:t>
            </a:r>
          </a:p>
          <a:p>
            <a:r>
              <a:t>- RSA &amp; AES (Cryptography Library)</a:t>
            </a:r>
          </a:p>
          <a:p>
            <a:r>
              <a:t>- SQLite (Encrypted Logs)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Guide /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Generate RSA keys per user and share public keys.</a:t>
            </a:r>
          </a:p>
          <a:p>
            <a:r>
              <a:t>b. Encrypt messages with AES, keys shared via RSA.</a:t>
            </a:r>
          </a:p>
          <a:p>
            <a:r>
              <a:t>c. Enable real-time communication with Flask-SocketIO.</a:t>
            </a:r>
          </a:p>
          <a:p>
            <a:r>
              <a:t>d. Store chat logs encrypted on the server.</a:t>
            </a:r>
          </a:p>
          <a:p>
            <a:r>
              <a:t>e. Decrypt and display messages only on client side.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chat app with E2EE</a:t>
            </a:r>
          </a:p>
          <a:p>
            <a:r>
              <a:t>- Real-time encrypted communication</a:t>
            </a:r>
          </a:p>
          <a:p>
            <a:r>
              <a:t>- Encrypted logs stored on server</a:t>
            </a:r>
          </a:p>
          <a:p>
            <a:r>
              <a:t>- Client-side decryption only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privacy: Server cannot read messages</a:t>
            </a:r>
          </a:p>
          <a:p>
            <a:r>
              <a:t>- Protects against eavesdropping</a:t>
            </a:r>
          </a:p>
          <a:p>
            <a:r>
              <a:t>- Messages stored only as ciphertext</a:t>
            </a:r>
          </a:p>
          <a:p>
            <a:r>
              <a:t>- Private keys never leave the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