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Steganography Tool for Image/File Hiding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Python-based GUI project using LSB and AES encryption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Steganography = hiding secret data inside media (images, audio, video)</a:t>
            </a:r>
          </a:p>
          <a:p>
            <a:r>
              <a:t>• This project hides text/files inside images using Least Significant Bit (LSB) technique</a:t>
            </a:r>
          </a:p>
          <a:p>
            <a:r>
              <a:t>• GUI developed with Tkinter</a:t>
            </a:r>
          </a:p>
          <a:p>
            <a:r>
              <a:t>• Optional AES encryption for extra 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3</a:t>
            </a:r>
          </a:p>
          <a:p>
            <a:r>
              <a:t>• PIL (Pillow) – image processing</a:t>
            </a:r>
          </a:p>
          <a:p>
            <a:r>
              <a:t>• Tkinter – GUI interface</a:t>
            </a:r>
          </a:p>
          <a:p>
            <a:r>
              <a:t>• Cryptography – AES encryption</a:t>
            </a:r>
          </a:p>
          <a:p>
            <a:r>
              <a:t>• tkinterdnd2 – drag and drop support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uploads image</a:t>
            </a:r>
          </a:p>
          <a:p>
            <a:r>
              <a:t>2. Message/file selected</a:t>
            </a:r>
          </a:p>
          <a:p>
            <a:r>
              <a:t>3. Convert message to binary</a:t>
            </a:r>
          </a:p>
          <a:p>
            <a:r>
              <a:t>4. Embed data in image using LSB</a:t>
            </a:r>
          </a:p>
          <a:p>
            <a:r>
              <a:t>5. Save stego-image</a:t>
            </a:r>
          </a:p>
          <a:p>
            <a:r>
              <a:t>6. Extraction reverses the process</a:t>
            </a:r>
          </a:p>
          <a:p>
            <a:r>
              <a:t>7. Optional AES decryption if password 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Embed text or files in PNG/BMP images</a:t>
            </a:r>
          </a:p>
          <a:p>
            <a:r>
              <a:t>• Extract hidden data securely</a:t>
            </a:r>
          </a:p>
          <a:p>
            <a:r>
              <a:t>• AES-256 encryption with passphrase</a:t>
            </a:r>
          </a:p>
          <a:p>
            <a:r>
              <a:t>• Drag &amp; drop support</a:t>
            </a:r>
          </a:p>
          <a:p>
            <a:r>
              <a:t>• Simple, user-friendly GUI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Secure communication</a:t>
            </a:r>
          </a:p>
          <a:p>
            <a:r>
              <a:t>• Protecting sensitive files</a:t>
            </a:r>
          </a:p>
          <a:p>
            <a:r>
              <a:t>• Digital watermarking</a:t>
            </a:r>
          </a:p>
          <a:p>
            <a:r>
              <a:t>• Cybersecurity research projects</a:t>
            </a:r>
          </a:p>
          <a:p>
            <a:r>
              <a:t>• Awareness tool for data hiding techniques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GUI application for embedding/extracting data</a:t>
            </a:r>
          </a:p>
          <a:p>
            <a:r>
              <a:t>• Source code with documentation</a:t>
            </a:r>
          </a:p>
          <a:p>
            <a:r>
              <a:t>• This presentation</a:t>
            </a:r>
          </a:p>
          <a:p>
            <a:r>
              <a:t>• Optional CLI version for advanced users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Steganography provides a method to hide data in plain sight</a:t>
            </a:r>
          </a:p>
          <a:p>
            <a:r>
              <a:t>• This project demonstrates how images can be used as secure carriers</a:t>
            </a:r>
          </a:p>
          <a:p>
            <a:r>
              <a:t>• Combines GUI design, cryptography, and cybersecurity concepts</a:t>
            </a:r>
          </a:p>
          <a:p>
            <a:r>
              <a:t>• Practical learning project for BCA/MCA students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