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cienceineducation.com/" TargetMode="External" /><Relationship Id="rId3" Type="http://schemas.openxmlformats.org/officeDocument/2006/relationships/hyperlink" Target="https://github.com/r4ds/bookclub-dsieur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an.us.r-project.org" TargetMode="External" /><Relationship Id="rId3" Type="http://schemas.openxmlformats.org/officeDocument/2006/relationships/hyperlink" Target="https://github.com/data-edu/dataedu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DSiEUR</a:t>
            </a:r>
            <a:r>
              <a:rPr/>
              <a:t> </a:t>
            </a:r>
            <a:r>
              <a:rPr/>
              <a:t>Bookclub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Ch.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Mark</a:t>
            </a:r>
            <a:r>
              <a:rPr/>
              <a:t> </a:t>
            </a:r>
            <a:r>
              <a:rPr/>
              <a:t>LaVenia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library(tidyverse)</a:t>
            </a:r>
            <a:br/>
            <a:r>
              <a:rPr/>
              <a:t>library(janitor)</a:t>
            </a:r>
          </a:p>
          <a:p>
            <a:pPr lvl="0" marL="0" indent="0">
              <a:buNone/>
            </a:pPr>
            <a:r>
              <a:rPr/>
              <a:t>roster &lt;- roster_raw %&gt;%</a:t>
            </a:r>
            <a:br/>
            <a:r>
              <a:rPr/>
              <a:t>clean_names() %&gt;%</a:t>
            </a:r>
            <a:br/>
            <a:r>
              <a:rPr/>
              <a:t>remove_empty(c(“rows”, “cols”)) %&gt;%</a:t>
            </a:r>
            <a:br/>
            <a:r>
              <a:rPr/>
              <a:t>mutate(hire_date = excel_numeric_to_date(hire_date),</a:t>
            </a:r>
            <a:br/>
            <a:r>
              <a:rPr/>
              <a:t>cert = coalesce(certification, certification_1)) %&gt;%</a:t>
            </a:r>
            <a:br/>
            <a:r>
              <a:rPr/>
              <a:t>select(-certification, -certification_1)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apply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`# using the filter() function from the stats package</a:t>
            </a:r>
            <a:br/>
            <a:r>
              <a:rPr/>
              <a:t>x &lt;- 1:100</a:t>
            </a:r>
          </a:p>
          <a:p>
            <a:pPr lvl="0" marL="0" indent="0">
              <a:buNone/>
            </a:pPr>
            <a:r>
              <a:rPr/>
              <a:t>stats::filter(x, rep(1, 3))</a:t>
            </a:r>
          </a:p>
          <a:p>
            <a:pPr lvl="0" marL="0" indent="0">
              <a:buNone/>
            </a:pPr>
            <a:r>
              <a:rPr/>
              <a:t>`# using the filter() function from the dplyr package</a:t>
            </a:r>
            <a:br/>
            <a:r>
              <a:rPr/>
              <a:t>starwars %&gt;%</a:t>
            </a:r>
            <a:br/>
            <a:r>
              <a:rPr/>
              <a:t>dplyr::filter(mass &gt; 85)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dataedu::ma_data_init</a:t>
            </a:r>
          </a:p>
          <a:p>
            <a:pPr lvl="0" marL="0" indent="0">
              <a:buNone/>
            </a:pPr>
            <a:r>
              <a:rPr/>
              <a:t>dataedu::ma_data_init -&gt; ma_data</a:t>
            </a:r>
          </a:p>
          <a:p>
            <a:pPr lvl="0" marL="0" indent="0">
              <a:buNone/>
            </a:pPr>
            <a:r>
              <a:rPr/>
              <a:t>ma_data_init &lt;- dataedu::ma_data_init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names(ma_data_init)</a:t>
            </a:r>
          </a:p>
          <a:p>
            <a:pPr lvl="0" marL="0" indent="0">
              <a:buNone/>
            </a:pPr>
            <a:r>
              <a:rPr/>
              <a:t>glimpse(ma_data_init)</a:t>
            </a:r>
          </a:p>
          <a:p>
            <a:pPr lvl="0" marL="0" indent="0">
              <a:buNone/>
            </a:pPr>
            <a:r>
              <a:rPr/>
              <a:t>summary(ma_data_init)</a:t>
            </a:r>
          </a:p>
          <a:p>
            <a:pPr lvl="0" marL="0" indent="0">
              <a:buNone/>
            </a:pPr>
            <a:r>
              <a:rPr/>
              <a:t>glimpse(ma_data_init$Town)</a:t>
            </a:r>
          </a:p>
          <a:p>
            <a:pPr lvl="0" marL="0" indent="0">
              <a:buNone/>
            </a:pPr>
            <a:r>
              <a:rPr/>
              <a:t>summary(ma_data_init$Town)</a:t>
            </a:r>
          </a:p>
          <a:p>
            <a:pPr lvl="0" marL="0" indent="0">
              <a:buNone/>
            </a:pPr>
            <a:r>
              <a:rPr/>
              <a:t>glimpse(ma_data_init$</a:t>
            </a:r>
            <a:r>
              <a:rPr>
                <a:latin typeface="Courier"/>
              </a:rPr>
              <a:t>AP_Test Takers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summary(ma_data_init$</a:t>
            </a:r>
            <a:r>
              <a:rPr>
                <a:latin typeface="Courier"/>
              </a:rPr>
              <a:t>AP_Test Takers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6.12.4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ma_data_init %&gt;%</a:t>
            </a:r>
            <a:br/>
            <a:r>
              <a:rPr/>
              <a:t>group_by(</a:t>
            </a:r>
            <a:r>
              <a:rPr>
                <a:latin typeface="Courier"/>
              </a:rPr>
              <a:t>District Name</a:t>
            </a:r>
            <a:r>
              <a:rPr/>
              <a:t>) %&gt;%</a:t>
            </a:r>
            <a:br/>
            <a:r>
              <a:rPr/>
              <a:t>count()</a:t>
            </a:r>
          </a:p>
          <a:p>
            <a:pPr lvl="0" marL="0" indent="0">
              <a:buNone/>
            </a:pPr>
            <a:r>
              <a:rPr/>
              <a:t>ma_data_init %&gt;% group_by(</a:t>
            </a:r>
            <a:r>
              <a:rPr>
                <a:latin typeface="Courier"/>
              </a:rPr>
              <a:t>District Name</a:t>
            </a:r>
            <a:r>
              <a:rPr/>
              <a:t>) %&gt;%</a:t>
            </a:r>
            <a:br/>
            <a:r>
              <a:rPr/>
              <a:t>count() %&gt;%</a:t>
            </a:r>
            <a:br/>
            <a:r>
              <a:rPr/>
              <a:t>filter(n &gt; 10)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ma_data_init %&gt;%</a:t>
            </a:r>
            <a:br/>
            <a:r>
              <a:rPr/>
              <a:t>group_by(</a:t>
            </a:r>
            <a:r>
              <a:rPr>
                <a:latin typeface="Courier"/>
              </a:rPr>
              <a:t>District Name</a:t>
            </a:r>
            <a:r>
              <a:rPr/>
              <a:t>) %&gt;%</a:t>
            </a:r>
            <a:br/>
            <a:r>
              <a:rPr/>
              <a:t>count() %&gt;%</a:t>
            </a:r>
            <a:br/>
            <a:r>
              <a:rPr/>
              <a:t>filter(n &gt; 10) %&gt;%</a:t>
            </a:r>
            <a:br/>
            <a:r>
              <a:rPr/>
              <a:t>arrange(desc(n))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Science in Education Using R Ryan A. Estrellado, Emily A. Bovee, Jesse Mostipak, Joshua M. Rosenberg, and Isabella C. Velásquez </a:t>
            </a:r>
            <a:r>
              <a:rPr>
                <a:hlinkClick r:id="rId2"/>
              </a:rPr>
              <a:t>https://datascienceineducation.com/</a:t>
            </a:r>
          </a:p>
          <a:p>
            <a:pPr lvl="0" marL="0" indent="0">
              <a:buNone/>
            </a:pPr>
            <a:r>
              <a:rPr/>
              <a:t>Bookclub GitHub Repo </a:t>
            </a:r>
            <a:r>
              <a:rPr>
                <a:hlinkClick r:id="rId3"/>
              </a:rPr>
              <a:t>https://github.com/r4ds/bookclub-dsieur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Chapters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 5 Getting Started with R and RStudio</a:t>
            </a:r>
          </a:p>
          <a:p>
            <a:pPr lvl="1"/>
            <a:r>
              <a:rPr/>
              <a:t>Ch 6 Foundational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5.6.2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print(“We’re going to use R as a calculator.”)</a:t>
            </a:r>
            <a:br/>
            <a:r>
              <a:rPr/>
              <a:t>print(“First up, addition!”)</a:t>
            </a:r>
            <a:br/>
            <a:r>
              <a:rPr/>
              <a:t>12 + 8</a:t>
            </a:r>
            <a:br/>
            <a:r>
              <a:rPr/>
              <a:t>632 + 41</a:t>
            </a:r>
            <a:br/>
            <a:r>
              <a:rPr/>
              <a:t>print(“Next, subtraction!”)</a:t>
            </a:r>
            <a:br/>
            <a:r>
              <a:rPr/>
              <a:t>48 - 6</a:t>
            </a:r>
            <a:br/>
            <a:r>
              <a:rPr/>
              <a:t>0.65 - 1.42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returned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"We're going to use R as a calculator."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"First up, addition!"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20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673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"Next, subtraction!"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-0.77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5.7</a:t>
            </a:r>
            <a:r>
              <a:rPr/>
              <a:t> </a:t>
            </a:r>
            <a:r>
              <a:rPr/>
              <a:t>Installing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{dataedu}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recommended method for downloading dataedu kept giving me an error message</a:t>
            </a:r>
          </a:p>
          <a:p>
            <a:pPr lvl="2"/>
            <a:r>
              <a:rPr/>
              <a:t>install.packages(“devtools”, repos = “</a:t>
            </a:r>
            <a:r>
              <a:rPr>
                <a:hlinkClick r:id="rId2"/>
              </a:rPr>
              <a:t>http://cran.us.r-project.org</a:t>
            </a:r>
            <a:r>
              <a:rPr/>
              <a:t>”)</a:t>
            </a:r>
          </a:p>
          <a:p>
            <a:pPr lvl="2"/>
            <a:r>
              <a:rPr/>
              <a:t>devtools::install_github(“data-edu/dataedu”) </a:t>
            </a:r>
          </a:p>
          <a:p>
            <a:pPr lvl="1"/>
            <a:r>
              <a:rPr/>
              <a:t>So I went to the repo </a:t>
            </a:r>
            <a:r>
              <a:rPr>
                <a:hlinkClick r:id="rId3"/>
              </a:rPr>
              <a:t>https://github.com/data-edu/dataedu</a:t>
            </a:r>
            <a:r>
              <a:rPr/>
              <a:t>, where it recommended using the “remotes” package, which worked for me.</a:t>
            </a:r>
          </a:p>
          <a:p>
            <a:pPr lvl="2"/>
            <a:r>
              <a:rPr/>
              <a:t>install.packages(“remotes”)</a:t>
            </a:r>
          </a:p>
          <a:p>
            <a:pPr lvl="2"/>
            <a:r>
              <a:rPr/>
              <a:t>remotes::install_github(“data-edu/dataedu”)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6.5</a:t>
            </a:r>
            <a:r>
              <a:rPr/>
              <a:t> </a:t>
            </a:r>
            <a:r>
              <a:rPr/>
              <a:t>Foundational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Projects</a:t>
            </a:r>
            <a:br/>
          </a:p>
          <a:p>
            <a:pPr lvl="1"/>
            <a:r>
              <a:rPr/>
              <a:t>Functions</a:t>
            </a:r>
            <a:br/>
          </a:p>
          <a:p>
            <a:pPr lvl="1"/>
            <a:r>
              <a:rPr/>
              <a:t>Packages</a:t>
            </a:r>
            <a:br/>
          </a:p>
          <a:p>
            <a:pPr lvl="1"/>
            <a:r>
              <a:rPr/>
              <a:t>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’# we’ve named the function “addition” and asked for two arguments, “number_1” and “number_2”</a:t>
            </a:r>
            <a:br/>
            <a:r>
              <a:rPr/>
              <a:t>addition &lt;- function(number_1, number_2) {</a:t>
            </a:r>
            <a:br/>
            <a:r>
              <a:rPr/>
              <a:t>number_1 + number_2</a:t>
            </a:r>
            <a:br/>
            <a:r>
              <a:rPr/>
              <a:t>}</a:t>
            </a:r>
          </a:p>
          <a:p>
            <a:pPr lvl="0" marL="0" indent="0">
              <a:buNone/>
            </a:pPr>
            <a:r>
              <a:rPr/>
              <a:t>addition(number_1 = 3, number_2 = 1)</a:t>
            </a:r>
          </a:p>
          <a:p>
            <a:pPr lvl="0" marL="0" indent="0">
              <a:buNone/>
            </a:pPr>
            <a:r>
              <a:rPr/>
              <a:t>addition(0.921, 12.01)</a:t>
            </a:r>
          </a:p>
          <a:p>
            <a:pPr lvl="0" marL="0" indent="0">
              <a:buNone/>
            </a:pPr>
            <a:r>
              <a:rPr/>
              <a:t>addition(62, 34)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12.931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DSiEUR Bookclub - Ch. 5 &amp; 6</dc:title>
  <dc:creator>Mark LaVenia</dc:creator>
  <cp:keywords/>
  <dcterms:created xsi:type="dcterms:W3CDTF">2021-03-03T22:07:08Z</dcterms:created>
  <dcterms:modified xsi:type="dcterms:W3CDTF">2021-03-03T22:07:08Z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3/3/2021</vt:lpwstr>
  </property>
  <property fmtid="{D5CDD505-2E9C-101B-9397-08002B2CF9AE}" pid="3" name="output">
    <vt:lpwstr>powerpoint_presentation</vt:lpwstr>
  </property>
</Properties>
</file>