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10"/>
  </p:notesMasterIdLst>
  <p:sldIdLst>
    <p:sldId id="475" r:id="rId2"/>
    <p:sldId id="470" r:id="rId3"/>
    <p:sldId id="478" r:id="rId4"/>
    <p:sldId id="462" r:id="rId5"/>
    <p:sldId id="479" r:id="rId6"/>
    <p:sldId id="476" r:id="rId7"/>
    <p:sldId id="473" r:id="rId8"/>
    <p:sldId id="468" r:id="rId9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A7118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434" autoAdjust="0"/>
  </p:normalViewPr>
  <p:slideViewPr>
    <p:cSldViewPr snapToGrid="0">
      <p:cViewPr varScale="1">
        <p:scale>
          <a:sx n="81" d="100"/>
          <a:sy n="81" d="100"/>
        </p:scale>
        <p:origin x="108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een K.s" userId="bcdbe2b65f8cdf91" providerId="LiveId" clId="{0FDEED99-2BA4-42B7-8EE9-0279EBA47E68}"/>
    <pc:docChg chg="custSel modSld">
      <pc:chgData name="Naveen K.s" userId="bcdbe2b65f8cdf91" providerId="LiveId" clId="{0FDEED99-2BA4-42B7-8EE9-0279EBA47E68}" dt="2024-01-03T10:17:49.416" v="121" actId="404"/>
      <pc:docMkLst>
        <pc:docMk/>
      </pc:docMkLst>
      <pc:sldChg chg="delSp modSp mod">
        <pc:chgData name="Naveen K.s" userId="bcdbe2b65f8cdf91" providerId="LiveId" clId="{0FDEED99-2BA4-42B7-8EE9-0279EBA47E68}" dt="2024-01-03T10:17:49.416" v="121" actId="404"/>
        <pc:sldMkLst>
          <pc:docMk/>
          <pc:sldMk cId="947468273" sldId="475"/>
        </pc:sldMkLst>
        <pc:spChg chg="mod">
          <ac:chgData name="Naveen K.s" userId="bcdbe2b65f8cdf91" providerId="LiveId" clId="{0FDEED99-2BA4-42B7-8EE9-0279EBA47E68}" dt="2024-01-03T10:17:30.676" v="117" actId="14100"/>
          <ac:spMkLst>
            <pc:docMk/>
            <pc:sldMk cId="947468273" sldId="475"/>
            <ac:spMk id="2" creationId="{00000000-0000-0000-0000-000000000000}"/>
          </ac:spMkLst>
        </pc:spChg>
        <pc:spChg chg="mod">
          <ac:chgData name="Naveen K.s" userId="bcdbe2b65f8cdf91" providerId="LiveId" clId="{0FDEED99-2BA4-42B7-8EE9-0279EBA47E68}" dt="2024-01-03T10:17:49.416" v="121" actId="404"/>
          <ac:spMkLst>
            <pc:docMk/>
            <pc:sldMk cId="947468273" sldId="475"/>
            <ac:spMk id="3" creationId="{00000000-0000-0000-0000-000000000000}"/>
          </ac:spMkLst>
        </pc:spChg>
        <pc:graphicFrameChg chg="del mod modGraphic">
          <ac:chgData name="Naveen K.s" userId="bcdbe2b65f8cdf91" providerId="LiveId" clId="{0FDEED99-2BA4-42B7-8EE9-0279EBA47E68}" dt="2024-01-03T10:15:47.825" v="32" actId="478"/>
          <ac:graphicFrameMkLst>
            <pc:docMk/>
            <pc:sldMk cId="947468273" sldId="475"/>
            <ac:graphicFrameMk id="7" creationId="{B55AEB64-D6C0-5B52-7C64-05F70DDB6B9A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51524B-FB67-4894-A0C5-35151E149D68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8D96B0-D16E-4763-B393-84178CF4FF50}">
      <dgm:prSet phldrT="[Text]"/>
      <dgm:spPr/>
      <dgm:t>
        <a:bodyPr/>
        <a:lstStyle/>
        <a:p>
          <a:r>
            <a:rPr lang="en-US" dirty="0"/>
            <a:t>Phase 1</a:t>
          </a:r>
        </a:p>
      </dgm:t>
    </dgm:pt>
    <dgm:pt modelId="{080A6B9D-C27D-4227-AC65-3C97878D78C4}" type="parTrans" cxnId="{8CB593F6-6C5D-4606-B959-3E27F9872EC1}">
      <dgm:prSet/>
      <dgm:spPr/>
      <dgm:t>
        <a:bodyPr/>
        <a:lstStyle/>
        <a:p>
          <a:endParaRPr lang="en-US"/>
        </a:p>
      </dgm:t>
    </dgm:pt>
    <dgm:pt modelId="{19B27CEC-4BAD-44A7-A9A7-B7A8B23ADCFD}" type="sibTrans" cxnId="{8CB593F6-6C5D-4606-B959-3E27F9872EC1}">
      <dgm:prSet/>
      <dgm:spPr/>
      <dgm:t>
        <a:bodyPr/>
        <a:lstStyle/>
        <a:p>
          <a:endParaRPr lang="en-US"/>
        </a:p>
      </dgm:t>
    </dgm:pt>
    <dgm:pt modelId="{D471E45F-B026-44AA-9616-57E786AE80AF}">
      <dgm:prSet phldrT="[Text]" custT="1"/>
      <dgm:spPr/>
      <dgm:t>
        <a:bodyPr/>
        <a:lstStyle/>
        <a:p>
          <a:r>
            <a:rPr lang="en-US" sz="1600" dirty="0"/>
            <a:t>Planned and organized the </a:t>
          </a:r>
          <a:r>
            <a:rPr lang="en-US" sz="2000" dirty="0"/>
            <a:t>Planned and organized</a:t>
          </a:r>
        </a:p>
        <a:p>
          <a:r>
            <a:rPr lang="en-US" sz="2000" dirty="0"/>
            <a:t>the</a:t>
          </a:r>
        </a:p>
        <a:p>
          <a:r>
            <a:rPr lang="en-US" sz="1800" dirty="0"/>
            <a:t>process of  project development</a:t>
          </a:r>
        </a:p>
      </dgm:t>
    </dgm:pt>
    <dgm:pt modelId="{326A986D-69A4-4AC0-AD9B-462FFC9C3F18}" type="parTrans" cxnId="{AEE28BEF-3F73-41A5-9307-D42A450FCA17}">
      <dgm:prSet/>
      <dgm:spPr/>
      <dgm:t>
        <a:bodyPr/>
        <a:lstStyle/>
        <a:p>
          <a:endParaRPr lang="en-US"/>
        </a:p>
      </dgm:t>
    </dgm:pt>
    <dgm:pt modelId="{304E70AD-39C7-4C28-BF7B-6EE91BAE97B7}" type="sibTrans" cxnId="{AEE28BEF-3F73-41A5-9307-D42A450FCA17}">
      <dgm:prSet/>
      <dgm:spPr/>
      <dgm:t>
        <a:bodyPr/>
        <a:lstStyle/>
        <a:p>
          <a:endParaRPr lang="en-US"/>
        </a:p>
      </dgm:t>
    </dgm:pt>
    <dgm:pt modelId="{9FED87C4-3F3B-4A18-9185-9F80CFEDEA2E}">
      <dgm:prSet phldrT="[Text]" custT="1"/>
      <dgm:spPr/>
      <dgm:t>
        <a:bodyPr/>
        <a:lstStyle/>
        <a:p>
          <a:r>
            <a:rPr lang="en-US" sz="2000" dirty="0"/>
            <a:t>Taking actions and implementing plans to create working model</a:t>
          </a:r>
        </a:p>
      </dgm:t>
    </dgm:pt>
    <dgm:pt modelId="{669F5586-1E47-4A85-AA72-0E435BABD665}" type="parTrans" cxnId="{27611794-B6EF-4593-A560-02BF7692DC5A}">
      <dgm:prSet/>
      <dgm:spPr/>
      <dgm:t>
        <a:bodyPr/>
        <a:lstStyle/>
        <a:p>
          <a:endParaRPr lang="en-US"/>
        </a:p>
      </dgm:t>
    </dgm:pt>
    <dgm:pt modelId="{AD0D1882-5210-4A49-9875-4AAC43595580}" type="sibTrans" cxnId="{27611794-B6EF-4593-A560-02BF7692DC5A}">
      <dgm:prSet/>
      <dgm:spPr/>
      <dgm:t>
        <a:bodyPr/>
        <a:lstStyle/>
        <a:p>
          <a:endParaRPr lang="en-US"/>
        </a:p>
      </dgm:t>
    </dgm:pt>
    <dgm:pt modelId="{A59EC69B-8F3F-425B-819F-E8C557946AEE}">
      <dgm:prSet phldrT="[Text]"/>
      <dgm:spPr/>
      <dgm:t>
        <a:bodyPr/>
        <a:lstStyle/>
        <a:p>
          <a:r>
            <a:rPr lang="en-US" dirty="0"/>
            <a:t>Phase 3</a:t>
          </a:r>
        </a:p>
      </dgm:t>
    </dgm:pt>
    <dgm:pt modelId="{0095C3CB-916F-4060-A8DA-DD282FB51587}" type="parTrans" cxnId="{D1BA1DD0-A52A-47BF-962D-9810C87E1576}">
      <dgm:prSet/>
      <dgm:spPr/>
      <dgm:t>
        <a:bodyPr/>
        <a:lstStyle/>
        <a:p>
          <a:endParaRPr lang="en-US"/>
        </a:p>
      </dgm:t>
    </dgm:pt>
    <dgm:pt modelId="{2868AD8D-4E38-46CE-A972-709857BF40AC}" type="sibTrans" cxnId="{D1BA1DD0-A52A-47BF-962D-9810C87E1576}">
      <dgm:prSet/>
      <dgm:spPr/>
      <dgm:t>
        <a:bodyPr/>
        <a:lstStyle/>
        <a:p>
          <a:endParaRPr lang="en-US"/>
        </a:p>
      </dgm:t>
    </dgm:pt>
    <dgm:pt modelId="{73DB572E-062D-41AD-8033-D361B8E583DB}">
      <dgm:prSet phldrT="[Text]"/>
      <dgm:spPr/>
      <dgm:t>
        <a:bodyPr/>
        <a:lstStyle/>
        <a:p>
          <a:r>
            <a:rPr lang="en-US" dirty="0"/>
            <a:t>Fixing bugs or improving the project to its optimal state</a:t>
          </a:r>
        </a:p>
      </dgm:t>
    </dgm:pt>
    <dgm:pt modelId="{75D01B62-D132-48B8-9D06-D0A551A21107}" type="parTrans" cxnId="{AA17007A-110D-43AE-B6F2-DF2DF885F2E2}">
      <dgm:prSet/>
      <dgm:spPr/>
      <dgm:t>
        <a:bodyPr/>
        <a:lstStyle/>
        <a:p>
          <a:endParaRPr lang="en-US"/>
        </a:p>
      </dgm:t>
    </dgm:pt>
    <dgm:pt modelId="{98BDB650-3386-4D3D-8E80-609010499291}" type="sibTrans" cxnId="{AA17007A-110D-43AE-B6F2-DF2DF885F2E2}">
      <dgm:prSet/>
      <dgm:spPr/>
      <dgm:t>
        <a:bodyPr/>
        <a:lstStyle/>
        <a:p>
          <a:endParaRPr lang="en-US"/>
        </a:p>
      </dgm:t>
    </dgm:pt>
    <dgm:pt modelId="{7037CE62-991A-495D-B491-958B6325AC59}">
      <dgm:prSet phldrT="[Text]"/>
      <dgm:spPr/>
      <dgm:t>
        <a:bodyPr/>
        <a:lstStyle/>
        <a:p>
          <a:r>
            <a:rPr lang="en-US" dirty="0"/>
            <a:t>Phase 2</a:t>
          </a:r>
        </a:p>
      </dgm:t>
    </dgm:pt>
    <dgm:pt modelId="{5512DE94-B901-4B4C-957E-F47BB442A4B3}" type="parTrans" cxnId="{06A85B96-6624-4AE4-9329-DB00383DE2E9}">
      <dgm:prSet/>
      <dgm:spPr/>
      <dgm:t>
        <a:bodyPr/>
        <a:lstStyle/>
        <a:p>
          <a:endParaRPr lang="en-IN"/>
        </a:p>
      </dgm:t>
    </dgm:pt>
    <dgm:pt modelId="{164E57F9-3CD4-42FC-AE44-BEFEE71D869E}" type="sibTrans" cxnId="{06A85B96-6624-4AE4-9329-DB00383DE2E9}">
      <dgm:prSet/>
      <dgm:spPr/>
      <dgm:t>
        <a:bodyPr/>
        <a:lstStyle/>
        <a:p>
          <a:endParaRPr lang="en-IN"/>
        </a:p>
      </dgm:t>
    </dgm:pt>
    <dgm:pt modelId="{2B4737E8-781C-4919-A90A-6E92281629AC}">
      <dgm:prSet phldrT="[Text]"/>
      <dgm:spPr/>
      <dgm:t>
        <a:bodyPr/>
        <a:lstStyle/>
        <a:p>
          <a:endParaRPr lang="en-US" sz="1600" dirty="0"/>
        </a:p>
      </dgm:t>
    </dgm:pt>
    <dgm:pt modelId="{60422485-6D84-4661-8B8D-2650A0CB7A8C}" type="parTrans" cxnId="{707A5609-F691-422B-8F96-1216B10E6385}">
      <dgm:prSet/>
      <dgm:spPr/>
      <dgm:t>
        <a:bodyPr/>
        <a:lstStyle/>
        <a:p>
          <a:endParaRPr lang="en-IN"/>
        </a:p>
      </dgm:t>
    </dgm:pt>
    <dgm:pt modelId="{BACC53BC-DD58-462A-858B-68874B69A572}" type="sibTrans" cxnId="{707A5609-F691-422B-8F96-1216B10E6385}">
      <dgm:prSet/>
      <dgm:spPr/>
      <dgm:t>
        <a:bodyPr/>
        <a:lstStyle/>
        <a:p>
          <a:endParaRPr lang="en-IN"/>
        </a:p>
      </dgm:t>
    </dgm:pt>
    <dgm:pt modelId="{A6BCDA7B-D633-438F-B44D-CB4D60E5C492}" type="pres">
      <dgm:prSet presAssocID="{5751524B-FB67-4894-A0C5-35151E149D6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6195001C-F288-4E7E-AAFC-E9CFC6B18C60}" type="pres">
      <dgm:prSet presAssocID="{A59EC69B-8F3F-425B-819F-E8C557946AEE}" presName="ChildAccent3" presStyleCnt="0"/>
      <dgm:spPr/>
    </dgm:pt>
    <dgm:pt modelId="{2532504F-5FE1-4C97-B485-F05E8885EACC}" type="pres">
      <dgm:prSet presAssocID="{A59EC69B-8F3F-425B-819F-E8C557946AEE}" presName="ChildAccent" presStyleLbl="alignImgPlace1" presStyleIdx="0" presStyleCnt="3"/>
      <dgm:spPr/>
    </dgm:pt>
    <dgm:pt modelId="{F004AA55-C75B-4D39-AEA6-07BE057B39B4}" type="pres">
      <dgm:prSet presAssocID="{A59EC69B-8F3F-425B-819F-E8C557946AEE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71A26B6-D8AB-4A6A-BBFF-73F0AF493B97}" type="pres">
      <dgm:prSet presAssocID="{A59EC69B-8F3F-425B-819F-E8C557946AEE}" presName="Parent3" presStyleLbl="node1" presStyleIdx="0" presStyleCnt="3">
        <dgm:presLayoutVars>
          <dgm:chMax val="2"/>
          <dgm:chPref val="1"/>
          <dgm:bulletEnabled val="1"/>
        </dgm:presLayoutVars>
      </dgm:prSet>
      <dgm:spPr/>
    </dgm:pt>
    <dgm:pt modelId="{8E14864B-963F-4991-88EF-B39141F6322D}" type="pres">
      <dgm:prSet presAssocID="{7037CE62-991A-495D-B491-958B6325AC59}" presName="ChildAccent2" presStyleCnt="0"/>
      <dgm:spPr/>
    </dgm:pt>
    <dgm:pt modelId="{CBC86ACD-453A-44F9-AB10-BAE8FA9E324D}" type="pres">
      <dgm:prSet presAssocID="{7037CE62-991A-495D-B491-958B6325AC59}" presName="ChildAccent" presStyleLbl="alignImgPlace1" presStyleIdx="1" presStyleCnt="3" custScaleY="100425" custLinFactNeighborX="1240"/>
      <dgm:spPr/>
    </dgm:pt>
    <dgm:pt modelId="{95DA44B0-29CD-4A81-B902-890BD450423A}" type="pres">
      <dgm:prSet presAssocID="{7037CE62-991A-495D-B491-958B6325AC59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D67C51D-4135-4245-8307-92D2991CE2B0}" type="pres">
      <dgm:prSet presAssocID="{7037CE62-991A-495D-B491-958B6325AC59}" presName="Parent2" presStyleLbl="node1" presStyleIdx="1" presStyleCnt="3">
        <dgm:presLayoutVars>
          <dgm:chMax val="2"/>
          <dgm:chPref val="1"/>
          <dgm:bulletEnabled val="1"/>
        </dgm:presLayoutVars>
      </dgm:prSet>
      <dgm:spPr/>
    </dgm:pt>
    <dgm:pt modelId="{7305DF14-0FF5-45E4-8B19-015814092DBD}" type="pres">
      <dgm:prSet presAssocID="{988D96B0-D16E-4763-B393-84178CF4FF50}" presName="ChildAccent1" presStyleCnt="0"/>
      <dgm:spPr/>
    </dgm:pt>
    <dgm:pt modelId="{A134CDD1-D85F-44EF-8BEE-9F99A855C1E6}" type="pres">
      <dgm:prSet presAssocID="{988D96B0-D16E-4763-B393-84178CF4FF50}" presName="ChildAccent" presStyleLbl="alignImgPlace1" presStyleIdx="2" presStyleCnt="3" custLinFactNeighborY="-16269"/>
      <dgm:spPr/>
    </dgm:pt>
    <dgm:pt modelId="{1C91D7E3-8940-4A33-9182-677DD5415901}" type="pres">
      <dgm:prSet presAssocID="{988D96B0-D16E-4763-B393-84178CF4FF50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5257024-FAC0-4522-B139-1CC85B547BE8}" type="pres">
      <dgm:prSet presAssocID="{988D96B0-D16E-4763-B393-84178CF4FF50}" presName="Parent1" presStyleLbl="node1" presStyleIdx="2" presStyleCnt="3">
        <dgm:presLayoutVars>
          <dgm:chMax val="2"/>
          <dgm:chPref val="1"/>
          <dgm:bulletEnabled val="1"/>
        </dgm:presLayoutVars>
      </dgm:prSet>
      <dgm:spPr/>
    </dgm:pt>
  </dgm:ptLst>
  <dgm:cxnLst>
    <dgm:cxn modelId="{707A5609-F691-422B-8F96-1216B10E6385}" srcId="{988D96B0-D16E-4763-B393-84178CF4FF50}" destId="{2B4737E8-781C-4919-A90A-6E92281629AC}" srcOrd="1" destOrd="0" parTransId="{60422485-6D84-4661-8B8D-2650A0CB7A8C}" sibTransId="{BACC53BC-DD58-462A-858B-68874B69A572}"/>
    <dgm:cxn modelId="{120D110E-098A-4244-B3F4-BAD812120A6C}" type="presOf" srcId="{9FED87C4-3F3B-4A18-9185-9F80CFEDEA2E}" destId="{95DA44B0-29CD-4A81-B902-890BD450423A}" srcOrd="1" destOrd="0" presId="urn:microsoft.com/office/officeart/2011/layout/InterconnectedBlockProcess"/>
    <dgm:cxn modelId="{45270D25-428B-4D13-96B6-70A52338AE53}" type="presOf" srcId="{988D96B0-D16E-4763-B393-84178CF4FF50}" destId="{65257024-FAC0-4522-B139-1CC85B547BE8}" srcOrd="0" destOrd="0" presId="urn:microsoft.com/office/officeart/2011/layout/InterconnectedBlockProcess"/>
    <dgm:cxn modelId="{EE32DD29-1088-4A6B-ABC7-885A718C60CA}" type="presOf" srcId="{D471E45F-B026-44AA-9616-57E786AE80AF}" destId="{A134CDD1-D85F-44EF-8BEE-9F99A855C1E6}" srcOrd="0" destOrd="0" presId="urn:microsoft.com/office/officeart/2011/layout/InterconnectedBlockProcess"/>
    <dgm:cxn modelId="{E3292D60-84FF-4CC1-B475-12D7D4F90772}" type="presOf" srcId="{D471E45F-B026-44AA-9616-57E786AE80AF}" destId="{1C91D7E3-8940-4A33-9182-677DD5415901}" srcOrd="1" destOrd="0" presId="urn:microsoft.com/office/officeart/2011/layout/InterconnectedBlockProcess"/>
    <dgm:cxn modelId="{2A215D64-6075-41D4-B27E-B59978641B65}" type="presOf" srcId="{73DB572E-062D-41AD-8033-D361B8E583DB}" destId="{F004AA55-C75B-4D39-AEA6-07BE057B39B4}" srcOrd="1" destOrd="0" presId="urn:microsoft.com/office/officeart/2011/layout/InterconnectedBlockProcess"/>
    <dgm:cxn modelId="{BB06B467-54D1-4875-AF46-E0F2F396048F}" type="presOf" srcId="{73DB572E-062D-41AD-8033-D361B8E583DB}" destId="{2532504F-5FE1-4C97-B485-F05E8885EACC}" srcOrd="0" destOrd="0" presId="urn:microsoft.com/office/officeart/2011/layout/InterconnectedBlockProcess"/>
    <dgm:cxn modelId="{4DBBAD4E-4DC6-4B7F-A1AB-91EA3E6F6405}" type="presOf" srcId="{9FED87C4-3F3B-4A18-9185-9F80CFEDEA2E}" destId="{CBC86ACD-453A-44F9-AB10-BAE8FA9E324D}" srcOrd="0" destOrd="0" presId="urn:microsoft.com/office/officeart/2011/layout/InterconnectedBlockProcess"/>
    <dgm:cxn modelId="{AC511A79-3FC0-4535-B920-8A78301D404C}" type="presOf" srcId="{A59EC69B-8F3F-425B-819F-E8C557946AEE}" destId="{371A26B6-D8AB-4A6A-BBFF-73F0AF493B97}" srcOrd="0" destOrd="0" presId="urn:microsoft.com/office/officeart/2011/layout/InterconnectedBlockProcess"/>
    <dgm:cxn modelId="{AA17007A-110D-43AE-B6F2-DF2DF885F2E2}" srcId="{A59EC69B-8F3F-425B-819F-E8C557946AEE}" destId="{73DB572E-062D-41AD-8033-D361B8E583DB}" srcOrd="0" destOrd="0" parTransId="{75D01B62-D132-48B8-9D06-D0A551A21107}" sibTransId="{98BDB650-3386-4D3D-8E80-609010499291}"/>
    <dgm:cxn modelId="{27611794-B6EF-4593-A560-02BF7692DC5A}" srcId="{7037CE62-991A-495D-B491-958B6325AC59}" destId="{9FED87C4-3F3B-4A18-9185-9F80CFEDEA2E}" srcOrd="0" destOrd="0" parTransId="{669F5586-1E47-4A85-AA72-0E435BABD665}" sibTransId="{AD0D1882-5210-4A49-9875-4AAC43595580}"/>
    <dgm:cxn modelId="{06A85B96-6624-4AE4-9329-DB00383DE2E9}" srcId="{5751524B-FB67-4894-A0C5-35151E149D68}" destId="{7037CE62-991A-495D-B491-958B6325AC59}" srcOrd="1" destOrd="0" parTransId="{5512DE94-B901-4B4C-957E-F47BB442A4B3}" sibTransId="{164E57F9-3CD4-42FC-AE44-BEFEE71D869E}"/>
    <dgm:cxn modelId="{4DDE9CA2-252E-46E3-9D5D-75B65EB3E279}" type="presOf" srcId="{2B4737E8-781C-4919-A90A-6E92281629AC}" destId="{A134CDD1-D85F-44EF-8BEE-9F99A855C1E6}" srcOrd="0" destOrd="1" presId="urn:microsoft.com/office/officeart/2011/layout/InterconnectedBlockProcess"/>
    <dgm:cxn modelId="{559EC8AF-8A4C-485D-B812-908FF2B90145}" type="presOf" srcId="{2B4737E8-781C-4919-A90A-6E92281629AC}" destId="{1C91D7E3-8940-4A33-9182-677DD5415901}" srcOrd="1" destOrd="1" presId="urn:microsoft.com/office/officeart/2011/layout/InterconnectedBlockProcess"/>
    <dgm:cxn modelId="{50DEE0BA-E168-4697-9AB1-679C406BD43E}" type="presOf" srcId="{7037CE62-991A-495D-B491-958B6325AC59}" destId="{DD67C51D-4135-4245-8307-92D2991CE2B0}" srcOrd="0" destOrd="0" presId="urn:microsoft.com/office/officeart/2011/layout/InterconnectedBlockProcess"/>
    <dgm:cxn modelId="{A89E8CCE-DC9D-4BC1-984D-FEF289B82C65}" type="presOf" srcId="{5751524B-FB67-4894-A0C5-35151E149D68}" destId="{A6BCDA7B-D633-438F-B44D-CB4D60E5C492}" srcOrd="0" destOrd="0" presId="urn:microsoft.com/office/officeart/2011/layout/InterconnectedBlockProcess"/>
    <dgm:cxn modelId="{D1BA1DD0-A52A-47BF-962D-9810C87E1576}" srcId="{5751524B-FB67-4894-A0C5-35151E149D68}" destId="{A59EC69B-8F3F-425B-819F-E8C557946AEE}" srcOrd="2" destOrd="0" parTransId="{0095C3CB-916F-4060-A8DA-DD282FB51587}" sibTransId="{2868AD8D-4E38-46CE-A972-709857BF40AC}"/>
    <dgm:cxn modelId="{AEE28BEF-3F73-41A5-9307-D42A450FCA17}" srcId="{988D96B0-D16E-4763-B393-84178CF4FF50}" destId="{D471E45F-B026-44AA-9616-57E786AE80AF}" srcOrd="0" destOrd="0" parTransId="{326A986D-69A4-4AC0-AD9B-462FFC9C3F18}" sibTransId="{304E70AD-39C7-4C28-BF7B-6EE91BAE97B7}"/>
    <dgm:cxn modelId="{8CB593F6-6C5D-4606-B959-3E27F9872EC1}" srcId="{5751524B-FB67-4894-A0C5-35151E149D68}" destId="{988D96B0-D16E-4763-B393-84178CF4FF50}" srcOrd="0" destOrd="0" parTransId="{080A6B9D-C27D-4227-AC65-3C97878D78C4}" sibTransId="{19B27CEC-4BAD-44A7-A9A7-B7A8B23ADCFD}"/>
    <dgm:cxn modelId="{195E644A-DFF4-40A4-8ABA-D89CC01ABAD9}" type="presParOf" srcId="{A6BCDA7B-D633-438F-B44D-CB4D60E5C492}" destId="{6195001C-F288-4E7E-AAFC-E9CFC6B18C60}" srcOrd="0" destOrd="0" presId="urn:microsoft.com/office/officeart/2011/layout/InterconnectedBlockProcess"/>
    <dgm:cxn modelId="{7A12A546-86F7-4895-866B-3F3D3295D81C}" type="presParOf" srcId="{6195001C-F288-4E7E-AAFC-E9CFC6B18C60}" destId="{2532504F-5FE1-4C97-B485-F05E8885EACC}" srcOrd="0" destOrd="0" presId="urn:microsoft.com/office/officeart/2011/layout/InterconnectedBlockProcess"/>
    <dgm:cxn modelId="{F04B48CE-28BB-469E-900C-38580F848385}" type="presParOf" srcId="{A6BCDA7B-D633-438F-B44D-CB4D60E5C492}" destId="{F004AA55-C75B-4D39-AEA6-07BE057B39B4}" srcOrd="1" destOrd="0" presId="urn:microsoft.com/office/officeart/2011/layout/InterconnectedBlockProcess"/>
    <dgm:cxn modelId="{1F4B25F3-CDC9-4416-B9B1-7B8CF7E7359A}" type="presParOf" srcId="{A6BCDA7B-D633-438F-B44D-CB4D60E5C492}" destId="{371A26B6-D8AB-4A6A-BBFF-73F0AF493B97}" srcOrd="2" destOrd="0" presId="urn:microsoft.com/office/officeart/2011/layout/InterconnectedBlockProcess"/>
    <dgm:cxn modelId="{9B9D706B-583B-4936-BD6C-C35910653778}" type="presParOf" srcId="{A6BCDA7B-D633-438F-B44D-CB4D60E5C492}" destId="{8E14864B-963F-4991-88EF-B39141F6322D}" srcOrd="3" destOrd="0" presId="urn:microsoft.com/office/officeart/2011/layout/InterconnectedBlockProcess"/>
    <dgm:cxn modelId="{778286F2-B774-4D98-9561-2CEF0E58BA3C}" type="presParOf" srcId="{8E14864B-963F-4991-88EF-B39141F6322D}" destId="{CBC86ACD-453A-44F9-AB10-BAE8FA9E324D}" srcOrd="0" destOrd="0" presId="urn:microsoft.com/office/officeart/2011/layout/InterconnectedBlockProcess"/>
    <dgm:cxn modelId="{57D72489-F594-4926-B8AE-C898FDE8269E}" type="presParOf" srcId="{A6BCDA7B-D633-438F-B44D-CB4D60E5C492}" destId="{95DA44B0-29CD-4A81-B902-890BD450423A}" srcOrd="4" destOrd="0" presId="urn:microsoft.com/office/officeart/2011/layout/InterconnectedBlockProcess"/>
    <dgm:cxn modelId="{D1F71095-36CC-45F0-AA89-81149092873F}" type="presParOf" srcId="{A6BCDA7B-D633-438F-B44D-CB4D60E5C492}" destId="{DD67C51D-4135-4245-8307-92D2991CE2B0}" srcOrd="5" destOrd="0" presId="urn:microsoft.com/office/officeart/2011/layout/InterconnectedBlockProcess"/>
    <dgm:cxn modelId="{07B34F88-773E-4FE4-8638-A7CCDA760808}" type="presParOf" srcId="{A6BCDA7B-D633-438F-B44D-CB4D60E5C492}" destId="{7305DF14-0FF5-45E4-8B19-015814092DBD}" srcOrd="6" destOrd="0" presId="urn:microsoft.com/office/officeart/2011/layout/InterconnectedBlockProcess"/>
    <dgm:cxn modelId="{362691DD-4B1E-4FC2-8550-02C45B3B7FBC}" type="presParOf" srcId="{7305DF14-0FF5-45E4-8B19-015814092DBD}" destId="{A134CDD1-D85F-44EF-8BEE-9F99A855C1E6}" srcOrd="0" destOrd="0" presId="urn:microsoft.com/office/officeart/2011/layout/InterconnectedBlockProcess"/>
    <dgm:cxn modelId="{63B69D61-D405-4261-BFDE-C503872760F8}" type="presParOf" srcId="{A6BCDA7B-D633-438F-B44D-CB4D60E5C492}" destId="{1C91D7E3-8940-4A33-9182-677DD5415901}" srcOrd="7" destOrd="0" presId="urn:microsoft.com/office/officeart/2011/layout/InterconnectedBlockProcess"/>
    <dgm:cxn modelId="{C9F769F8-3C09-4DEC-B20E-9972D58EEAFC}" type="presParOf" srcId="{A6BCDA7B-D633-438F-B44D-CB4D60E5C492}" destId="{65257024-FAC0-4522-B139-1CC85B547BE8}" srcOrd="8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32504F-5FE1-4C97-B485-F05E8885EACC}">
      <dsp:nvSpPr>
        <dsp:cNvPr id="0" name=""/>
        <dsp:cNvSpPr/>
      </dsp:nvSpPr>
      <dsp:spPr>
        <a:xfrm>
          <a:off x="6010678" y="713024"/>
          <a:ext cx="1505304" cy="3345170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0" tIns="69850" rIns="69850" bIns="69850" numCol="1" spcCol="1270" anchor="t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Fixing bugs or improving the project to its optimal state</a:t>
          </a:r>
        </a:p>
      </dsp:txBody>
      <dsp:txXfrm>
        <a:off x="6201720" y="713024"/>
        <a:ext cx="1314262" cy="3345170"/>
      </dsp:txXfrm>
    </dsp:sp>
    <dsp:sp modelId="{371A26B6-D8AB-4A6A-BBFF-73F0AF493B97}">
      <dsp:nvSpPr>
        <dsp:cNvPr id="0" name=""/>
        <dsp:cNvSpPr/>
      </dsp:nvSpPr>
      <dsp:spPr>
        <a:xfrm>
          <a:off x="6010678" y="0"/>
          <a:ext cx="1505304" cy="7142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25" tIns="73025" rIns="73025" bIns="7302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Phase 3</a:t>
          </a:r>
        </a:p>
      </dsp:txBody>
      <dsp:txXfrm>
        <a:off x="6010678" y="0"/>
        <a:ext cx="1505304" cy="714242"/>
      </dsp:txXfrm>
    </dsp:sp>
    <dsp:sp modelId="{CBC86ACD-453A-44F9-AB10-BAE8FA9E324D}">
      <dsp:nvSpPr>
        <dsp:cNvPr id="0" name=""/>
        <dsp:cNvSpPr/>
      </dsp:nvSpPr>
      <dsp:spPr>
        <a:xfrm>
          <a:off x="4523587" y="706423"/>
          <a:ext cx="1505304" cy="3119751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Taking actions and implementing plans to create working model</a:t>
          </a:r>
        </a:p>
      </dsp:txBody>
      <dsp:txXfrm>
        <a:off x="4714629" y="706423"/>
        <a:ext cx="1314262" cy="3119751"/>
      </dsp:txXfrm>
    </dsp:sp>
    <dsp:sp modelId="{DD67C51D-4135-4245-8307-92D2991CE2B0}">
      <dsp:nvSpPr>
        <dsp:cNvPr id="0" name=""/>
        <dsp:cNvSpPr/>
      </dsp:nvSpPr>
      <dsp:spPr>
        <a:xfrm>
          <a:off x="4504921" y="115658"/>
          <a:ext cx="1505304" cy="5973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25" tIns="73025" rIns="73025" bIns="7302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Phase 2</a:t>
          </a:r>
        </a:p>
      </dsp:txBody>
      <dsp:txXfrm>
        <a:off x="4504921" y="115658"/>
        <a:ext cx="1505304" cy="597366"/>
      </dsp:txXfrm>
    </dsp:sp>
    <dsp:sp modelId="{A134CDD1-D85F-44EF-8BEE-9F99A855C1E6}">
      <dsp:nvSpPr>
        <dsp:cNvPr id="0" name=""/>
        <dsp:cNvSpPr/>
      </dsp:nvSpPr>
      <dsp:spPr>
        <a:xfrm>
          <a:off x="2999617" y="246507"/>
          <a:ext cx="1505304" cy="2867520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Planned and organized the </a:t>
          </a:r>
          <a:r>
            <a:rPr lang="en-US" sz="2000" kern="1200" dirty="0"/>
            <a:t>Planned and organized</a:t>
          </a:r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</a:t>
          </a:r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process of  project development</a:t>
          </a:r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3190659" y="246507"/>
        <a:ext cx="1314262" cy="2867520"/>
      </dsp:txXfrm>
    </dsp:sp>
    <dsp:sp modelId="{65257024-FAC0-4522-B139-1CC85B547BE8}">
      <dsp:nvSpPr>
        <dsp:cNvPr id="0" name=""/>
        <dsp:cNvSpPr/>
      </dsp:nvSpPr>
      <dsp:spPr>
        <a:xfrm>
          <a:off x="2999617" y="234969"/>
          <a:ext cx="1505304" cy="4780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25" tIns="73025" rIns="73025" bIns="7302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Phase 1</a:t>
          </a:r>
        </a:p>
      </dsp:txBody>
      <dsp:txXfrm>
        <a:off x="2999617" y="234969"/>
        <a:ext cx="1505304" cy="478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1/3/2024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1/3/2024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1/3/2024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1/3/2024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1/3/2024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1/3/2024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1/3/2024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703" y="1825422"/>
            <a:ext cx="10097814" cy="1106964"/>
          </a:xfrm>
        </p:spPr>
        <p:txBody>
          <a:bodyPr/>
          <a:lstStyle/>
          <a:p>
            <a:pPr algn="ctr"/>
            <a:r>
              <a:rPr lang="en-I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Innovative Projects- Raspberry-pi Using Python </a:t>
            </a:r>
            <a:b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Line Following Robot Using Raspberry-pi</a:t>
            </a: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230"/>
            <a:ext cx="10515600" cy="4661672"/>
          </a:xfrm>
        </p:spPr>
        <p:txBody>
          <a:bodyPr/>
          <a:lstStyle/>
          <a:p>
            <a:pPr marL="0" indent="0" algn="ctr">
              <a:buNone/>
            </a:pPr>
            <a:endParaRPr lang="en-US" sz="1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marL="0" indent="0" algn="ctr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Naveen k s</a:t>
            </a:r>
          </a:p>
          <a:p>
            <a:pPr marL="0" indent="0" algn="ctr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None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None/>
              <a:defRPr/>
            </a:pPr>
            <a:br>
              <a:rPr lang="en-US" sz="1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November  , 2022</a:t>
            </a:r>
            <a:endParaRPr lang="en-IN" sz="2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47468273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Brief Summery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314" y="1045030"/>
            <a:ext cx="10515600" cy="4193176"/>
          </a:xfrm>
        </p:spPr>
        <p:txBody>
          <a:bodyPr/>
          <a:lstStyle/>
          <a:p>
            <a:pPr marL="0" indent="0">
              <a:buNone/>
            </a:pPr>
            <a:r>
              <a:rPr lang="en-IN" sz="1600" b="1" i="1" u="sng" dirty="0"/>
              <a:t>Overview</a:t>
            </a:r>
            <a:r>
              <a:rPr lang="en-IN" sz="1400" b="1" i="1" u="sng" dirty="0"/>
              <a:t>:</a:t>
            </a:r>
            <a:endParaRPr lang="en-IN" sz="1600" b="1" dirty="0"/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    Robot follows the straight path.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Robot is able to track the path with the help of an IR sensor.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We will use two IR sensors to check the robot is in track with the path and two motors to correct the robot if its moves out of the track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sz="1600" b="1" u="sng" dirty="0">
                <a:solidFill>
                  <a:schemeClr val="tx2">
                    <a:lumMod val="50000"/>
                  </a:schemeClr>
                </a:solidFill>
              </a:rPr>
              <a:t>Objectives: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    The robot must be capable of following a path</a:t>
            </a:r>
            <a:r>
              <a:rPr lang="en-US" sz="1800" b="1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IN" sz="1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OUTCOME</a:t>
            </a:r>
            <a:r>
              <a:rPr lang="en-IN" sz="1200" b="1" i="1" u="sng" dirty="0"/>
              <a:t>:</a:t>
            </a:r>
            <a:endParaRPr lang="en-US" sz="14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1600" dirty="0"/>
              <a:t> Industrial Applications: These robots can be used as automated equipment carriers in industries.</a:t>
            </a:r>
          </a:p>
          <a:p>
            <a:r>
              <a:rPr lang="en-US" sz="1600" dirty="0"/>
              <a:t> Automobile applications: These robots can also be used as automatic cars running on roads with embedded magnets.</a:t>
            </a:r>
          </a:p>
          <a:p>
            <a:r>
              <a:rPr lang="en-US" sz="1600" dirty="0"/>
              <a:t> Domestic applications: These can also be used at homes for domestic purposes like floor cleaning etc.</a:t>
            </a:r>
          </a:p>
          <a:p>
            <a:r>
              <a:rPr lang="en-US" sz="1600" dirty="0"/>
              <a:t> In shopping malls, University  and hotels these robot are used for the transfer of things from one place to another                        following a straight path.</a:t>
            </a:r>
          </a:p>
          <a:p>
            <a:r>
              <a:rPr lang="en-US" sz="1600" dirty="0"/>
              <a:t> It is used to carry children in shopping malls and entertainment places.</a:t>
            </a:r>
            <a:endParaRPr lang="en-IN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6428933"/>
      </p:ext>
    </p:extLst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US" dirty="0"/>
              <a:t>The interaction was limited to online ,the communication was not efficient leading to delay in the selection of the project . Even the selected project at first was selected by another group causing further delay.</a:t>
            </a:r>
          </a:p>
          <a:p>
            <a:r>
              <a:rPr lang="en-US" dirty="0"/>
              <a:t>Before the selection of the project title we have to know everything about the project title . It leads to delay in the selection of project.</a:t>
            </a:r>
          </a:p>
          <a:p>
            <a:r>
              <a:rPr lang="en-US" dirty="0"/>
              <a:t>Too many titles are there in the projects title list so it is hard to select the suitable title early.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87700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603214"/>
          </a:xfrm>
        </p:spPr>
        <p:txBody>
          <a:bodyPr/>
          <a:lstStyle/>
          <a:p>
            <a:r>
              <a:rPr lang="en-IN" alt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Circuit/Block Diagram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652341-8061-2453-27E1-9CC385CAF5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73" y="1168079"/>
            <a:ext cx="7111481" cy="4351338"/>
          </a:xfrm>
        </p:spPr>
      </p:pic>
    </p:spTree>
    <p:extLst>
      <p:ext uri="{BB962C8B-B14F-4D97-AF65-F5344CB8AC3E}">
        <p14:creationId xmlns:p14="http://schemas.microsoft.com/office/powerpoint/2010/main" val="973887109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203960" y="443503"/>
            <a:ext cx="10515600" cy="62765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IN" alt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Obtained Results so far.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74DE2F-7D7D-7611-71D5-4EDE08D60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92" y="996593"/>
            <a:ext cx="5003514" cy="42945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7EAE6C-F215-5E70-46D7-D957A3FD3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96592"/>
            <a:ext cx="5571638" cy="429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94058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2631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Timeline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449893"/>
              </p:ext>
            </p:extLst>
          </p:nvPr>
        </p:nvGraphicFramePr>
        <p:xfrm>
          <a:off x="838200" y="1837508"/>
          <a:ext cx="10515600" cy="405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5674506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sz="6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pPr marL="0" indent="0" algn="ctr">
              <a:buNone/>
            </a:pPr>
            <a:endParaRPr lang="en-US" sz="6600" dirty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7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 descr="bd0492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53" y="2150340"/>
            <a:ext cx="2841170" cy="383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975439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99D025BD-2805-AC62-7F29-CF599466C9B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8121" y="1130157"/>
            <a:ext cx="7777537" cy="369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440382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7729</TotalTime>
  <Words>338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Innovative Projects- Raspberry-pi Using Python  Line Following Robot Using Raspberry-pi </vt:lpstr>
      <vt:lpstr>Project Brief Summery</vt:lpstr>
      <vt:lpstr>Challenges Faced in Project</vt:lpstr>
      <vt:lpstr>Circuit/Block Diagram</vt:lpstr>
      <vt:lpstr>PowerPoint Presentation</vt:lpstr>
      <vt:lpstr>Project Timeline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Naveen K.s</cp:lastModifiedBy>
  <cp:revision>898</cp:revision>
  <cp:lastPrinted>2018-07-24T06:37:20Z</cp:lastPrinted>
  <dcterms:created xsi:type="dcterms:W3CDTF">2018-06-07T04:06:17Z</dcterms:created>
  <dcterms:modified xsi:type="dcterms:W3CDTF">2024-01-03T10:18:11Z</dcterms:modified>
</cp:coreProperties>
</file>