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 Final Results 280121 - Full.xlsx]Educationcommitte_answchoice!PivotTable9</c:name>
    <c:fmtId val="27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751CB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rgbClr val="9751CB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rgbClr val="9751CB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Educationcommitte_answchoice!$B$3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94D-4601-9008-863AD8C103F9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94D-4601-9008-863AD8C103F9}"/>
              </c:ext>
            </c:extLst>
          </c:dPt>
          <c:dPt>
            <c:idx val="2"/>
            <c:bubble3D val="0"/>
            <c:spPr>
              <a:solidFill>
                <a:srgbClr val="9751CB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94D-4601-9008-863AD8C103F9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94D-4601-9008-863AD8C103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Educationcommitte_answchoice!$A$4:$A$7</c:f>
              <c:strCache>
                <c:ptCount val="4"/>
                <c:pt idx="0">
                  <c:v>Q5.1.Have Education Committee?</c:v>
                </c:pt>
                <c:pt idx="1">
                  <c:v>Q5.2. Being developed?</c:v>
                </c:pt>
                <c:pt idx="2">
                  <c:v>Q5.3. Would consider setting up?</c:v>
                </c:pt>
                <c:pt idx="3">
                  <c:v>Q5.4. No?</c:v>
                </c:pt>
              </c:strCache>
            </c:strRef>
          </c:cat>
          <c:val>
            <c:numRef>
              <c:f>Educationcommitte_answchoice!$B$4:$B$7</c:f>
              <c:numCache>
                <c:formatCode>0%</c:formatCode>
                <c:ptCount val="4"/>
                <c:pt idx="0">
                  <c:v>0.53846153846153844</c:v>
                </c:pt>
                <c:pt idx="1">
                  <c:v>0.19230769230769232</c:v>
                </c:pt>
                <c:pt idx="2">
                  <c:v>0.15384615384615385</c:v>
                </c:pt>
                <c:pt idx="3">
                  <c:v>0.11538461538461539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4D-4601-9008-863AD8C103F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063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03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88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947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15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408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499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676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875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31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845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60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45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91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24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841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829D-41CF-4512-B43F-2BD4B56BA179}" type="datetimeFigureOut">
              <a:rPr lang="en-ZA" smtClean="0"/>
              <a:t>2022/02/21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576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9C4-CA0C-4A6A-9726-6D23E4AF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59" y="0"/>
            <a:ext cx="11852695" cy="62368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000" b="1" i="0" dirty="0">
                <a:ln/>
                <a:solidFill>
                  <a:srgbClr val="7030A0"/>
                </a:solidFill>
                <a:latin typeface="arial" panose="020B0604020202020204" pitchFamily="34" charset="0"/>
              </a:rPr>
              <a:t>The Chartered Institute of Logistics and Transport </a:t>
            </a:r>
            <a:br>
              <a:rPr lang="en-US" sz="6000" b="1" i="0" dirty="0">
                <a:ln/>
                <a:solidFill>
                  <a:schemeClr val="accent4"/>
                </a:solidFill>
                <a:latin typeface="arial" panose="020B0604020202020204" pitchFamily="34" charset="0"/>
              </a:rPr>
            </a:br>
            <a:br>
              <a:rPr lang="en-US" sz="6000" b="1" i="0" dirty="0">
                <a:ln/>
                <a:solidFill>
                  <a:schemeClr val="accent4"/>
                </a:solidFill>
                <a:latin typeface="arial" panose="020B0604020202020204" pitchFamily="34" charset="0"/>
              </a:rPr>
            </a:br>
            <a:endParaRPr lang="en-ZA" sz="6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14E4F-EF69-464B-971D-DEE7E8A6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00" y="3270249"/>
            <a:ext cx="5739851" cy="19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E840-46F7-4D4D-9E40-D5B3EB5D6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54" y="332509"/>
            <a:ext cx="10889673" cy="570807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rgbClr val="7030A0"/>
                </a:solidFill>
              </a:rPr>
              <a:t>Education Champions Survey Dec 2020     Presentation</a:t>
            </a:r>
            <a:endParaRPr lang="en-ZA" sz="7200" b="1" dirty="0">
              <a:ln/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8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AF00-CC48-4273-84C1-75DF81FC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91600" cy="200039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+mn-lt"/>
              </a:rPr>
              <a:t>Welcome to the CILT Education Champions Survey Dec 2020 </a:t>
            </a:r>
            <a:br>
              <a:rPr lang="en-US" sz="3600" b="1" dirty="0">
                <a:solidFill>
                  <a:srgbClr val="7030A0"/>
                </a:solidFill>
                <a:latin typeface="+mn-lt"/>
              </a:rPr>
            </a:br>
            <a:br>
              <a:rPr lang="en-US" sz="3600" b="1" dirty="0">
                <a:solidFill>
                  <a:srgbClr val="7030A0"/>
                </a:solidFill>
                <a:latin typeface="+mn-lt"/>
              </a:rPr>
            </a:br>
            <a:br>
              <a:rPr lang="en-US" sz="3600" b="1" dirty="0">
                <a:solidFill>
                  <a:srgbClr val="7030A0"/>
                </a:solidFill>
                <a:latin typeface="+mn-lt"/>
              </a:rPr>
            </a:br>
            <a:endParaRPr lang="en-ZA" sz="36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701A8-B437-42AF-8222-9A94C17D9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92" y="1754909"/>
            <a:ext cx="9966298" cy="492193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New times"/>
              </a:rPr>
              <a:t>Data sources collected since 2020 based on feedbacks by the Education Champions.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New times"/>
              </a:rPr>
              <a:t>Education Champions expected to express their views from the country perspective.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New times"/>
              </a:rPr>
              <a:t>Engaging education champions,country presidents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New times"/>
              </a:rPr>
              <a:t>A survey is presented with a list of 15 questions for the Education Champions. </a:t>
            </a:r>
          </a:p>
          <a:p>
            <a:endParaRPr lang="en-US" sz="1600" dirty="0"/>
          </a:p>
          <a:p>
            <a:r>
              <a:rPr lang="en-US" sz="2800" b="1" dirty="0">
                <a:solidFill>
                  <a:srgbClr val="7030A0"/>
                </a:solidFill>
              </a:rPr>
              <a:t>What  does my  roles or responsibilities entails ?</a:t>
            </a:r>
          </a:p>
          <a:p>
            <a:r>
              <a:rPr lang="en-US" sz="1600" dirty="0"/>
              <a:t>                                                                                         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8250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4FA5-5173-421F-9C20-3C28F86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55" y="163902"/>
            <a:ext cx="12010845" cy="237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As a Research and Development consultant intern, one of my principal tasks comprises the following: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Review the Excel data to look for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Compile a dashboard system in Excel to visualize in simple form the key trends and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Draw on wider visualization skills to create graphics that can be used in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a report in PowerPoint format explaining the findings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To use visualization to create reporting.</a:t>
            </a:r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95660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C835-9561-4EBE-A833-7D5EC5383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152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Education Champions Survey Dec 2020 feedback results</a:t>
            </a:r>
            <a:endParaRPr lang="en-ZA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AC497-7510-4E37-B76A-44BED4835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73" y="2909455"/>
            <a:ext cx="10344727" cy="347287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Some questions would be really useful in assisting us analyzing some trends by creating actionable insights.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 This can be accomplished using some graphical features to perform some data visualizations tasks.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 Microsoft Excel software used to satisfy the requirements of performing data visualization tasks using attractive graphical features e.g. bar charts, pie charts, slicers and many more.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/>
              <a:t>Therefore, I will be using the Microsoft Excel software to analyze some trends and by creating actionable insights for the Education Champions Survey. </a:t>
            </a:r>
          </a:p>
          <a:p>
            <a:r>
              <a:rPr lang="en-US" sz="1600" dirty="0"/>
              <a:t>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587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BA1E-137B-4A3D-AFC9-EE11B9CC5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Education Champions Survey Dec 2020 feedback results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9E5CE-71E4-460E-A7B7-E69CD18C6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400145" cy="2574475"/>
          </a:xfrm>
        </p:spPr>
        <p:txBody>
          <a:bodyPr>
            <a:normAutofit/>
          </a:bodyPr>
          <a:lstStyle/>
          <a:p>
            <a:r>
              <a:rPr lang="en-US" sz="1600" dirty="0"/>
              <a:t>I’m going to perform some analysis based on the list of questions generated on a survey.</a:t>
            </a:r>
          </a:p>
          <a:p>
            <a:r>
              <a:rPr lang="en-US" sz="1600" dirty="0"/>
              <a:t>The analysis is performed covering aspects  such as follows: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1600" dirty="0"/>
              <a:t>An analysis performed to strategize education needs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1600" dirty="0"/>
              <a:t>Accreditation or recognition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1600" dirty="0"/>
              <a:t>Course demand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1600" dirty="0"/>
              <a:t>Education Champions perceptions on the kind of support services they require from CILT International</a:t>
            </a:r>
          </a:p>
        </p:txBody>
      </p:sp>
    </p:spTree>
    <p:extLst>
      <p:ext uri="{BB962C8B-B14F-4D97-AF65-F5344CB8AC3E}">
        <p14:creationId xmlns:p14="http://schemas.microsoft.com/office/powerpoint/2010/main" val="25145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A624-618E-4EE5-918E-CE752A6A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 you have an Education Committee in place within your CILT Country structure? </a:t>
            </a:r>
            <a:endParaRPr lang="en-ZA" sz="2800" b="1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BD02B9-9D57-4726-B268-E71B8F83A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34983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73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FB3D-00D9-4119-B021-744C0769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Looking at the pie chart as revealed above,54% of the respondents  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4078595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1916</TotalTime>
  <Words>343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New times</vt:lpstr>
      <vt:lpstr>Trebuchet MS</vt:lpstr>
      <vt:lpstr>Wingdings</vt:lpstr>
      <vt:lpstr>Wingdings 3</vt:lpstr>
      <vt:lpstr>Facet</vt:lpstr>
      <vt:lpstr>The Chartered Institute of Logistics and Transport   </vt:lpstr>
      <vt:lpstr>Education Champions Survey Dec 2020     Presentation</vt:lpstr>
      <vt:lpstr>Welcome to the CILT Education Champions Survey Dec 2020    </vt:lpstr>
      <vt:lpstr>PowerPoint Presentation</vt:lpstr>
      <vt:lpstr>Education Champions Survey Dec 2020 feedback results</vt:lpstr>
      <vt:lpstr>Education Champions Survey Dec 2020 feedback results</vt:lpstr>
      <vt:lpstr>Do you have an Education Committee in place within your CILT Country structure?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Chartered Institute of Logistics and Transport   </dc:title>
  <dc:creator>Nkululeko Freedom Mqadi</dc:creator>
  <cp:lastModifiedBy>Nkululeko Freedom Mqadi</cp:lastModifiedBy>
  <cp:revision>1</cp:revision>
  <dcterms:created xsi:type="dcterms:W3CDTF">2022-02-21T07:36:17Z</dcterms:created>
  <dcterms:modified xsi:type="dcterms:W3CDTF">2022-02-22T15:32:31Z</dcterms:modified>
</cp:coreProperties>
</file>