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315" y="1335723"/>
            <a:ext cx="9144000" cy="2387600"/>
          </a:xfrm>
        </p:spPr>
        <p:txBody>
          <a:bodyPr/>
          <a:lstStyle/>
          <a:p>
            <a:r>
              <a:rPr lang="en-GB" alt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Python for Data Analysis!</a:t>
            </a:r>
            <a:endParaRPr lang="en-GB" alt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kisspng-python-general-purpose-programming-language-comput-python-programming-language-symphony-solution-5b6ee0c89ecd95.20673245153399316065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280" y="3723640"/>
            <a:ext cx="2409825" cy="17430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415020" y="3007995"/>
            <a:ext cx="31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  <p:pic>
        <p:nvPicPr>
          <p:cNvPr id="7" name="Picture 6" descr="ppt_logo_prev_u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" y="0"/>
            <a:ext cx="1226820" cy="8096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880110"/>
            <a:ext cx="12223750" cy="215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data_analysis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360" y="3723640"/>
            <a:ext cx="2078355" cy="1426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229995"/>
            <a:ext cx="10515600" cy="4947285"/>
          </a:xfrm>
        </p:spPr>
        <p:txBody>
          <a:bodyPr/>
          <a:p>
            <a:pPr marL="0" indent="0">
              <a:buNone/>
            </a:pPr>
            <a:r>
              <a:rPr lang="en-GB" altLang="en-US" sz="3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GB" altLang="en-US" sz="32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 sz="32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course is the first step to take to becoming knowledgable of the basics of Python.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goal of this course to guide you through the fundamentals of Python programming language.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course will take you from a state of complete programming illiteracy to a level programming knowledge which allows you to desiign, write, debug and run programs encoded in the Python language.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415020" y="3007995"/>
            <a:ext cx="31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  <p:pic>
        <p:nvPicPr>
          <p:cNvPr id="7" name="Picture 6" descr="ppt_logo_prev_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0"/>
            <a:ext cx="1226820" cy="8096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880110"/>
            <a:ext cx="12223750" cy="215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297420" y="226060"/>
            <a:ext cx="469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GB" altLang="en-US" sz="2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Python</a:t>
            </a:r>
            <a:endParaRPr lang="en-GB" altLang="en-US" sz="28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229995"/>
            <a:ext cx="10515600" cy="494728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GB" altLang="en-US" sz="3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Syllabus</a:t>
            </a:r>
            <a:endParaRPr lang="en-GB" altLang="en-US" sz="32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 sz="32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course you will learn: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Syntax and Variable Types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Functions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Strings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Files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Functions</a:t>
            </a:r>
            <a:endParaRPr lang="en-GB" alt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415020" y="3007995"/>
            <a:ext cx="31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  <p:pic>
        <p:nvPicPr>
          <p:cNvPr id="7" name="Picture 6" descr="ppt_logo_prev_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0"/>
            <a:ext cx="1226820" cy="8096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880110"/>
            <a:ext cx="12223750" cy="215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297420" y="226060"/>
            <a:ext cx="469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GB" altLang="en-US" sz="2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Python</a:t>
            </a:r>
            <a:endParaRPr lang="en-GB" altLang="en-US" sz="28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229995"/>
            <a:ext cx="10515600" cy="49472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GB" altLang="en-US" sz="3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Python?</a:t>
            </a:r>
            <a:endParaRPr lang="en-GB" altLang="en-US" sz="32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is the most used language in the world at the moment. It is most sort out because of its simple syntax, speed and is a high-level language.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 billions of code written in Python, which means there is unlimited opportunities to reuse code and learn from well-crafted examples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large and very active Python community, who are always happy to help 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learn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use for writing new software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obtain, install and deploy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415020" y="3007995"/>
            <a:ext cx="31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  <p:pic>
        <p:nvPicPr>
          <p:cNvPr id="7" name="Picture 6" descr="ppt_logo_prev_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0"/>
            <a:ext cx="1226820" cy="8096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880110"/>
            <a:ext cx="12223750" cy="215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297420" y="226060"/>
            <a:ext cx="469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GB" altLang="en-US" sz="2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Python</a:t>
            </a:r>
            <a:endParaRPr lang="en-GB" altLang="en-US" sz="28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229995"/>
            <a:ext cx="10515600" cy="49472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GB" altLang="en-US" sz="3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Python is used in modern age?</a:t>
            </a:r>
            <a:endParaRPr lang="en-GB" altLang="en-US" sz="32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is used in game development. Games such as Battlefield 2, Battlefield 2142 and Battlefield Heroes use Python logic and server controls.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is used for web development. Major websites and services such as Dropbox, Uber, Spotify, Pinterest, BuzzFeed etc. use Python for development.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examples: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055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Applications (BitTorrent)</a:t>
            </a:r>
            <a:endParaRPr lang="en-GB" altLang="en-US" sz="2055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055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Appplications</a:t>
            </a:r>
            <a:endParaRPr lang="en-GB" altLang="en-US" sz="2055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055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Applications</a:t>
            </a:r>
            <a:endParaRPr lang="en-GB" altLang="en-US" sz="2055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055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Applications</a:t>
            </a:r>
            <a:endParaRPr lang="en-GB" altLang="en-US" sz="2055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415020" y="3007995"/>
            <a:ext cx="31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  <p:pic>
        <p:nvPicPr>
          <p:cNvPr id="7" name="Picture 6" descr="ppt_logo_prev_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0"/>
            <a:ext cx="1226820" cy="8096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880110"/>
            <a:ext cx="12223750" cy="215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297420" y="226060"/>
            <a:ext cx="469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GB" altLang="en-US" sz="2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Python</a:t>
            </a:r>
            <a:endParaRPr lang="en-GB" altLang="en-US" sz="28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229995"/>
            <a:ext cx="10515600" cy="49472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GB" altLang="en-US" sz="3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Python can be used for?</a:t>
            </a:r>
            <a:endParaRPr lang="en-GB" altLang="en-US" sz="32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Development (management, testing)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Web and Internet Development (Django, Flask)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Scientific and numeric computing (Scipy - collection of packages for purposes of mathematics, science and engineering)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(Great language for starting programming journey)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 GUIs (Kivy, wxWidgets)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applications (E-commerce systems - Odoo)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(Source: https://www.python.org/about/apps)</a:t>
            </a:r>
            <a:endParaRPr lang="en-GB" altLang="en-US" sz="24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415020" y="3007995"/>
            <a:ext cx="31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  <p:pic>
        <p:nvPicPr>
          <p:cNvPr id="7" name="Picture 6" descr="ppt_logo_prev_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0"/>
            <a:ext cx="1226820" cy="8096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880110"/>
            <a:ext cx="12223750" cy="215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297420" y="226060"/>
            <a:ext cx="469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GB" altLang="en-US" sz="2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Python</a:t>
            </a:r>
            <a:endParaRPr lang="en-GB" altLang="en-US" sz="28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2015</Words>
  <Application>WPS Presentation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Office Theme</vt:lpstr>
      <vt:lpstr>PowerPoint 演示文稿</vt:lpstr>
      <vt:lpstr>Welcome to Python!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/>
  <cp:lastModifiedBy>Jo</cp:lastModifiedBy>
  <cp:revision>9</cp:revision>
  <dcterms:created xsi:type="dcterms:W3CDTF">2022-06-06T14:37:02Z</dcterms:created>
  <dcterms:modified xsi:type="dcterms:W3CDTF">2022-06-06T16:19:27Z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164EF8789C774D6883471B48B1E1FE29</vt:lpwstr>
  </property>
  <property fmtid="{D5CDD505-2E9C-101B-9397-08002B2CF9AE}" pid="3" name="KSOProductBuildVer">
    <vt:lpwstr>2057-11.2.0.11130</vt:lpwstr>
  </property>
</Properties>
</file>