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58" r:id="rId6"/>
    <p:sldId id="257" r:id="rId7"/>
    <p:sldId id="259" r:id="rId8"/>
    <p:sldId id="283" r:id="rId9"/>
    <p:sldId id="284" r:id="rId10"/>
    <p:sldId id="285" r:id="rId11"/>
    <p:sldId id="286" r:id="rId12"/>
    <p:sldId id="287" r:id="rId13"/>
    <p:sldId id="260" r:id="rId14"/>
    <p:sldId id="261" r:id="rId15"/>
    <p:sldId id="262" r:id="rId16"/>
    <p:sldId id="263" r:id="rId17"/>
    <p:sldId id="264" r:id="rId18"/>
    <p:sldId id="265" r:id="rId19"/>
    <p:sldId id="266" r:id="rId20"/>
    <p:sldId id="267"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8" r:id="rId36"/>
    <p:sldId id="289" r:id="rId37"/>
    <p:sldId id="290" r:id="rId38"/>
    <p:sldId id="291" r:id="rId39"/>
    <p:sldId id="292"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2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844EB7-3537-4337-B5C4-65053FF5054A}" v="174" dt="2019-09-24T11:02:12.7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5" d="100"/>
          <a:sy n="85" d="100"/>
        </p:scale>
        <p:origin x="96" y="204"/>
      </p:cViewPr>
      <p:guideLst/>
    </p:cSldViewPr>
  </p:slideViewPr>
  <p:notesTextViewPr>
    <p:cViewPr>
      <p:scale>
        <a:sx n="1" d="1"/>
        <a:sy n="1" d="1"/>
      </p:scale>
      <p:origin x="0" y="0"/>
    </p:cViewPr>
  </p:notesTextViewPr>
  <p:sorterViewPr>
    <p:cViewPr>
      <p:scale>
        <a:sx n="100" d="100"/>
        <a:sy n="100" d="100"/>
      </p:scale>
      <p:origin x="0" y="-582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umalo, Nlakaniplo, (Mr) (s219292213)" userId="046840b9-bb60-4fc7-85dc-af5e5eae8efb" providerId="ADAL" clId="{08844EB7-3537-4337-B5C4-65053FF5054A}"/>
    <pc:docChg chg="undo redo custSel mod addSld delSld modSld">
      <pc:chgData name="Khumalo, Nlakaniplo, (Mr) (s219292213)" userId="046840b9-bb60-4fc7-85dc-af5e5eae8efb" providerId="ADAL" clId="{08844EB7-3537-4337-B5C4-65053FF5054A}" dt="2019-09-24T13:52:42.332" v="12834" actId="20577"/>
      <pc:docMkLst>
        <pc:docMk/>
      </pc:docMkLst>
      <pc:sldChg chg="delSp modSp delDesignElem">
        <pc:chgData name="Khumalo, Nlakaniplo, (Mr) (s219292213)" userId="046840b9-bb60-4fc7-85dc-af5e5eae8efb" providerId="ADAL" clId="{08844EB7-3537-4337-B5C4-65053FF5054A}" dt="2019-09-22T12:19:29.207" v="128" actId="207"/>
        <pc:sldMkLst>
          <pc:docMk/>
          <pc:sldMk cId="2540060754" sldId="256"/>
        </pc:sldMkLst>
        <pc:spChg chg="mod">
          <ac:chgData name="Khumalo, Nlakaniplo, (Mr) (s219292213)" userId="046840b9-bb60-4fc7-85dc-af5e5eae8efb" providerId="ADAL" clId="{08844EB7-3537-4337-B5C4-65053FF5054A}" dt="2019-09-22T12:19:29.207" v="128" actId="207"/>
          <ac:spMkLst>
            <pc:docMk/>
            <pc:sldMk cId="2540060754" sldId="256"/>
            <ac:spMk id="2" creationId="{D8B2890D-3369-4623-A466-2C754B297E47}"/>
          </ac:spMkLst>
        </pc:spChg>
        <pc:spChg chg="del">
          <ac:chgData name="Khumalo, Nlakaniplo, (Mr) (s219292213)" userId="046840b9-bb60-4fc7-85dc-af5e5eae8efb" providerId="ADAL" clId="{08844EB7-3537-4337-B5C4-65053FF5054A}" dt="2019-09-22T12:18:13.481" v="123"/>
          <ac:spMkLst>
            <pc:docMk/>
            <pc:sldMk cId="2540060754" sldId="256"/>
            <ac:spMk id="8" creationId="{23962611-DFD5-4092-AAFD-559E3DFCE2C9}"/>
          </ac:spMkLst>
        </pc:spChg>
        <pc:picChg chg="del">
          <ac:chgData name="Khumalo, Nlakaniplo, (Mr) (s219292213)" userId="046840b9-bb60-4fc7-85dc-af5e5eae8efb" providerId="ADAL" clId="{08844EB7-3537-4337-B5C4-65053FF5054A}" dt="2019-09-22T12:18:13.481" v="123"/>
          <ac:picMkLst>
            <pc:docMk/>
            <pc:sldMk cId="2540060754" sldId="256"/>
            <ac:picMk id="10" creationId="{2270F1FA-0425-408F-9861-80BF5AFB276D}"/>
          </ac:picMkLst>
        </pc:picChg>
      </pc:sldChg>
      <pc:sldChg chg="modSp">
        <pc:chgData name="Khumalo, Nlakaniplo, (Mr) (s219292213)" userId="046840b9-bb60-4fc7-85dc-af5e5eae8efb" providerId="ADAL" clId="{08844EB7-3537-4337-B5C4-65053FF5054A}" dt="2019-09-24T08:35:53.502" v="10390" actId="20577"/>
        <pc:sldMkLst>
          <pc:docMk/>
          <pc:sldMk cId="1061117471" sldId="257"/>
        </pc:sldMkLst>
        <pc:spChg chg="mod">
          <ac:chgData name="Khumalo, Nlakaniplo, (Mr) (s219292213)" userId="046840b9-bb60-4fc7-85dc-af5e5eae8efb" providerId="ADAL" clId="{08844EB7-3537-4337-B5C4-65053FF5054A}" dt="2019-09-22T12:34:22.913" v="274" actId="20577"/>
          <ac:spMkLst>
            <pc:docMk/>
            <pc:sldMk cId="1061117471" sldId="257"/>
            <ac:spMk id="2" creationId="{E82B7F41-4661-435D-8B7C-1B71DC69E8E8}"/>
          </ac:spMkLst>
        </pc:spChg>
        <pc:spChg chg="mod">
          <ac:chgData name="Khumalo, Nlakaniplo, (Mr) (s219292213)" userId="046840b9-bb60-4fc7-85dc-af5e5eae8efb" providerId="ADAL" clId="{08844EB7-3537-4337-B5C4-65053FF5054A}" dt="2019-09-24T08:35:53.502" v="10390" actId="20577"/>
          <ac:spMkLst>
            <pc:docMk/>
            <pc:sldMk cId="1061117471" sldId="257"/>
            <ac:spMk id="3" creationId="{3F500E82-2798-4E06-86A1-DB19BA0B8B4C}"/>
          </ac:spMkLst>
        </pc:spChg>
        <pc:spChg chg="mod">
          <ac:chgData name="Khumalo, Nlakaniplo, (Mr) (s219292213)" userId="046840b9-bb60-4fc7-85dc-af5e5eae8efb" providerId="ADAL" clId="{08844EB7-3537-4337-B5C4-65053FF5054A}" dt="2019-09-22T12:15:37.185" v="121" actId="20577"/>
          <ac:spMkLst>
            <pc:docMk/>
            <pc:sldMk cId="1061117471" sldId="257"/>
            <ac:spMk id="4" creationId="{C68B435F-65AF-4B9A-9A48-4B728B7592FC}"/>
          </ac:spMkLst>
        </pc:spChg>
      </pc:sldChg>
      <pc:sldChg chg="modSp add">
        <pc:chgData name="Khumalo, Nlakaniplo, (Mr) (s219292213)" userId="046840b9-bb60-4fc7-85dc-af5e5eae8efb" providerId="ADAL" clId="{08844EB7-3537-4337-B5C4-65053FF5054A}" dt="2019-09-24T08:34:29.695" v="10387" actId="20577"/>
        <pc:sldMkLst>
          <pc:docMk/>
          <pc:sldMk cId="1303686742" sldId="258"/>
        </pc:sldMkLst>
        <pc:spChg chg="mod">
          <ac:chgData name="Khumalo, Nlakaniplo, (Mr) (s219292213)" userId="046840b9-bb60-4fc7-85dc-af5e5eae8efb" providerId="ADAL" clId="{08844EB7-3537-4337-B5C4-65053FF5054A}" dt="2019-09-22T12:28:09.384" v="253"/>
          <ac:spMkLst>
            <pc:docMk/>
            <pc:sldMk cId="1303686742" sldId="258"/>
            <ac:spMk id="2" creationId="{EBDBA685-3302-4B2B-8227-A2E13BC8EC56}"/>
          </ac:spMkLst>
        </pc:spChg>
        <pc:spChg chg="mod">
          <ac:chgData name="Khumalo, Nlakaniplo, (Mr) (s219292213)" userId="046840b9-bb60-4fc7-85dc-af5e5eae8efb" providerId="ADAL" clId="{08844EB7-3537-4337-B5C4-65053FF5054A}" dt="2019-09-24T08:34:29.695" v="10387" actId="20577"/>
          <ac:spMkLst>
            <pc:docMk/>
            <pc:sldMk cId="1303686742" sldId="258"/>
            <ac:spMk id="3" creationId="{063ED04C-15B5-4010-AC36-EA238956D469}"/>
          </ac:spMkLst>
        </pc:spChg>
      </pc:sldChg>
      <pc:sldChg chg="add del">
        <pc:chgData name="Khumalo, Nlakaniplo, (Mr) (s219292213)" userId="046840b9-bb60-4fc7-85dc-af5e5eae8efb" providerId="ADAL" clId="{08844EB7-3537-4337-B5C4-65053FF5054A}" dt="2019-09-22T12:27:32.563" v="249"/>
        <pc:sldMkLst>
          <pc:docMk/>
          <pc:sldMk cId="3441581545" sldId="258"/>
        </pc:sldMkLst>
      </pc:sldChg>
      <pc:sldChg chg="add del">
        <pc:chgData name="Khumalo, Nlakaniplo, (Mr) (s219292213)" userId="046840b9-bb60-4fc7-85dc-af5e5eae8efb" providerId="ADAL" clId="{08844EB7-3537-4337-B5C4-65053FF5054A}" dt="2019-09-22T18:56:42.714" v="311"/>
        <pc:sldMkLst>
          <pc:docMk/>
          <pc:sldMk cId="162641680" sldId="259"/>
        </pc:sldMkLst>
      </pc:sldChg>
      <pc:sldChg chg="addSp delSp modSp add">
        <pc:chgData name="Khumalo, Nlakaniplo, (Mr) (s219292213)" userId="046840b9-bb60-4fc7-85dc-af5e5eae8efb" providerId="ADAL" clId="{08844EB7-3537-4337-B5C4-65053FF5054A}" dt="2019-09-22T18:59:01.979" v="337" actId="20577"/>
        <pc:sldMkLst>
          <pc:docMk/>
          <pc:sldMk cId="2787151081" sldId="259"/>
        </pc:sldMkLst>
        <pc:spChg chg="mod">
          <ac:chgData name="Khumalo, Nlakaniplo, (Mr) (s219292213)" userId="046840b9-bb60-4fc7-85dc-af5e5eae8efb" providerId="ADAL" clId="{08844EB7-3537-4337-B5C4-65053FF5054A}" dt="2019-09-22T18:59:01.979" v="337" actId="20577"/>
          <ac:spMkLst>
            <pc:docMk/>
            <pc:sldMk cId="2787151081" sldId="259"/>
            <ac:spMk id="2" creationId="{6D88D4DA-5D7F-4AAD-A957-036A163B13A6}"/>
          </ac:spMkLst>
        </pc:spChg>
        <pc:spChg chg="del">
          <ac:chgData name="Khumalo, Nlakaniplo, (Mr) (s219292213)" userId="046840b9-bb60-4fc7-85dc-af5e5eae8efb" providerId="ADAL" clId="{08844EB7-3537-4337-B5C4-65053FF5054A}" dt="2019-09-22T18:58:18.609" v="325" actId="931"/>
          <ac:spMkLst>
            <pc:docMk/>
            <pc:sldMk cId="2787151081" sldId="259"/>
            <ac:spMk id="3" creationId="{27A839B2-78DF-40CF-8483-57C169A89F22}"/>
          </ac:spMkLst>
        </pc:spChg>
        <pc:picChg chg="add mod">
          <ac:chgData name="Khumalo, Nlakaniplo, (Mr) (s219292213)" userId="046840b9-bb60-4fc7-85dc-af5e5eae8efb" providerId="ADAL" clId="{08844EB7-3537-4337-B5C4-65053FF5054A}" dt="2019-09-22T18:58:52.757" v="334" actId="14100"/>
          <ac:picMkLst>
            <pc:docMk/>
            <pc:sldMk cId="2787151081" sldId="259"/>
            <ac:picMk id="5" creationId="{DE0D7080-06F4-4EA0-968A-255AA53B4048}"/>
          </ac:picMkLst>
        </pc:picChg>
      </pc:sldChg>
      <pc:sldChg chg="addSp delSp modSp add mod setBg setClrOvrMap">
        <pc:chgData name="Khumalo, Nlakaniplo, (Mr) (s219292213)" userId="046840b9-bb60-4fc7-85dc-af5e5eae8efb" providerId="ADAL" clId="{08844EB7-3537-4337-B5C4-65053FF5054A}" dt="2019-09-22T20:17:38.698" v="1210" actId="26606"/>
        <pc:sldMkLst>
          <pc:docMk/>
          <pc:sldMk cId="1405002292" sldId="260"/>
        </pc:sldMkLst>
        <pc:spChg chg="mod ord">
          <ac:chgData name="Khumalo, Nlakaniplo, (Mr) (s219292213)" userId="046840b9-bb60-4fc7-85dc-af5e5eae8efb" providerId="ADAL" clId="{08844EB7-3537-4337-B5C4-65053FF5054A}" dt="2019-09-22T20:17:38.698" v="1210" actId="26606"/>
          <ac:spMkLst>
            <pc:docMk/>
            <pc:sldMk cId="1405002292" sldId="260"/>
            <ac:spMk id="2" creationId="{9B5CF77B-5612-4836-9C4A-20E354C51612}"/>
          </ac:spMkLst>
        </pc:spChg>
        <pc:spChg chg="mod ord">
          <ac:chgData name="Khumalo, Nlakaniplo, (Mr) (s219292213)" userId="046840b9-bb60-4fc7-85dc-af5e5eae8efb" providerId="ADAL" clId="{08844EB7-3537-4337-B5C4-65053FF5054A}" dt="2019-09-22T20:17:38.698" v="1210" actId="26606"/>
          <ac:spMkLst>
            <pc:docMk/>
            <pc:sldMk cId="1405002292" sldId="260"/>
            <ac:spMk id="3" creationId="{5E23BD0D-586C-41ED-8E9F-BC4B84F94CF2}"/>
          </ac:spMkLst>
        </pc:spChg>
        <pc:spChg chg="add del mod">
          <ac:chgData name="Khumalo, Nlakaniplo, (Mr) (s219292213)" userId="046840b9-bb60-4fc7-85dc-af5e5eae8efb" providerId="ADAL" clId="{08844EB7-3537-4337-B5C4-65053FF5054A}" dt="2019-09-22T20:11:53.952" v="1154" actId="931"/>
          <ac:spMkLst>
            <pc:docMk/>
            <pc:sldMk cId="1405002292" sldId="260"/>
            <ac:spMk id="4" creationId="{E4038937-B5EB-4611-A91D-1B301B93EDEA}"/>
          </ac:spMkLst>
        </pc:spChg>
        <pc:spChg chg="add del">
          <ac:chgData name="Khumalo, Nlakaniplo, (Mr) (s219292213)" userId="046840b9-bb60-4fc7-85dc-af5e5eae8efb" providerId="ADAL" clId="{08844EB7-3537-4337-B5C4-65053FF5054A}" dt="2019-09-22T20:12:21.949" v="1159" actId="26606"/>
          <ac:spMkLst>
            <pc:docMk/>
            <pc:sldMk cId="1405002292" sldId="260"/>
            <ac:spMk id="15" creationId="{1CE580D1-F917-4567-AFB4-99AA9B52ADF0}"/>
          </ac:spMkLst>
        </pc:spChg>
        <pc:spChg chg="add del">
          <ac:chgData name="Khumalo, Nlakaniplo, (Mr) (s219292213)" userId="046840b9-bb60-4fc7-85dc-af5e5eae8efb" providerId="ADAL" clId="{08844EB7-3537-4337-B5C4-65053FF5054A}" dt="2019-09-22T20:12:21.949" v="1159" actId="26606"/>
          <ac:spMkLst>
            <pc:docMk/>
            <pc:sldMk cId="1405002292" sldId="260"/>
            <ac:spMk id="23" creationId="{C6870151-9189-4C3A-8379-EF3D95827A0A}"/>
          </ac:spMkLst>
        </pc:spChg>
        <pc:spChg chg="add del">
          <ac:chgData name="Khumalo, Nlakaniplo, (Mr) (s219292213)" userId="046840b9-bb60-4fc7-85dc-af5e5eae8efb" providerId="ADAL" clId="{08844EB7-3537-4337-B5C4-65053FF5054A}" dt="2019-09-22T20:12:21.949" v="1159" actId="26606"/>
          <ac:spMkLst>
            <pc:docMk/>
            <pc:sldMk cId="1405002292" sldId="260"/>
            <ac:spMk id="25" creationId="{123EA69C-102A-4DD0-9547-05DCD271D159}"/>
          </ac:spMkLst>
        </pc:spChg>
        <pc:spChg chg="add del">
          <ac:chgData name="Khumalo, Nlakaniplo, (Mr) (s219292213)" userId="046840b9-bb60-4fc7-85dc-af5e5eae8efb" providerId="ADAL" clId="{08844EB7-3537-4337-B5C4-65053FF5054A}" dt="2019-09-22T20:12:21.949" v="1159" actId="26606"/>
          <ac:spMkLst>
            <pc:docMk/>
            <pc:sldMk cId="1405002292" sldId="260"/>
            <ac:spMk id="27" creationId="{6A862265-5CA3-4C40-8582-7534C3B03C2A}"/>
          </ac:spMkLst>
        </pc:spChg>
        <pc:spChg chg="add del">
          <ac:chgData name="Khumalo, Nlakaniplo, (Mr) (s219292213)" userId="046840b9-bb60-4fc7-85dc-af5e5eae8efb" providerId="ADAL" clId="{08844EB7-3537-4337-B5C4-65053FF5054A}" dt="2019-09-22T20:12:21.949" v="1159" actId="26606"/>
          <ac:spMkLst>
            <pc:docMk/>
            <pc:sldMk cId="1405002292" sldId="260"/>
            <ac:spMk id="29" creationId="{600EF80B-0391-4082-9AF5-F15B091B4CE9}"/>
          </ac:spMkLst>
        </pc:spChg>
        <pc:spChg chg="add del">
          <ac:chgData name="Khumalo, Nlakaniplo, (Mr) (s219292213)" userId="046840b9-bb60-4fc7-85dc-af5e5eae8efb" providerId="ADAL" clId="{08844EB7-3537-4337-B5C4-65053FF5054A}" dt="2019-09-22T20:12:21.949" v="1159" actId="26606"/>
          <ac:spMkLst>
            <pc:docMk/>
            <pc:sldMk cId="1405002292" sldId="260"/>
            <ac:spMk id="33" creationId="{3FBF03E8-C602-4192-9C52-F84B29FDCC88}"/>
          </ac:spMkLst>
        </pc:spChg>
        <pc:spChg chg="add del">
          <ac:chgData name="Khumalo, Nlakaniplo, (Mr) (s219292213)" userId="046840b9-bb60-4fc7-85dc-af5e5eae8efb" providerId="ADAL" clId="{08844EB7-3537-4337-B5C4-65053FF5054A}" dt="2019-09-22T20:17:38.698" v="1210" actId="26606"/>
          <ac:spMkLst>
            <pc:docMk/>
            <pc:sldMk cId="1405002292" sldId="260"/>
            <ac:spMk id="35" creationId="{0CABCAE3-64FC-4149-819F-2C1812824154}"/>
          </ac:spMkLst>
        </pc:spChg>
        <pc:spChg chg="add del">
          <ac:chgData name="Khumalo, Nlakaniplo, (Mr) (s219292213)" userId="046840b9-bb60-4fc7-85dc-af5e5eae8efb" providerId="ADAL" clId="{08844EB7-3537-4337-B5C4-65053FF5054A}" dt="2019-09-22T20:17:38.698" v="1210" actId="26606"/>
          <ac:spMkLst>
            <pc:docMk/>
            <pc:sldMk cId="1405002292" sldId="260"/>
            <ac:spMk id="39" creationId="{35C3D674-3D59-4E93-80CA-0C0A9095E816}"/>
          </ac:spMkLst>
        </pc:spChg>
        <pc:spChg chg="add del">
          <ac:chgData name="Khumalo, Nlakaniplo, (Mr) (s219292213)" userId="046840b9-bb60-4fc7-85dc-af5e5eae8efb" providerId="ADAL" clId="{08844EB7-3537-4337-B5C4-65053FF5054A}" dt="2019-09-22T20:17:38.698" v="1210" actId="26606"/>
          <ac:spMkLst>
            <pc:docMk/>
            <pc:sldMk cId="1405002292" sldId="260"/>
            <ac:spMk id="41" creationId="{EF2A81E1-BCBE-426B-8C09-33274E69409D}"/>
          </ac:spMkLst>
        </pc:spChg>
        <pc:spChg chg="add del">
          <ac:chgData name="Khumalo, Nlakaniplo, (Mr) (s219292213)" userId="046840b9-bb60-4fc7-85dc-af5e5eae8efb" providerId="ADAL" clId="{08844EB7-3537-4337-B5C4-65053FF5054A}" dt="2019-09-22T20:14:26.107" v="1177" actId="26606"/>
          <ac:spMkLst>
            <pc:docMk/>
            <pc:sldMk cId="1405002292" sldId="260"/>
            <ac:spMk id="48" creationId="{EEA869E1-F851-4A52-92F5-77E592B76A5B}"/>
          </ac:spMkLst>
        </pc:spChg>
        <pc:spChg chg="add del">
          <ac:chgData name="Khumalo, Nlakaniplo, (Mr) (s219292213)" userId="046840b9-bb60-4fc7-85dc-af5e5eae8efb" providerId="ADAL" clId="{08844EB7-3537-4337-B5C4-65053FF5054A}" dt="2019-09-22T20:14:26.107" v="1177" actId="26606"/>
          <ac:spMkLst>
            <pc:docMk/>
            <pc:sldMk cId="1405002292" sldId="260"/>
            <ac:spMk id="56" creationId="{EED2B910-B28F-4A54-B17C-8B7E5893AABB}"/>
          </ac:spMkLst>
        </pc:spChg>
        <pc:spChg chg="add del">
          <ac:chgData name="Khumalo, Nlakaniplo, (Mr) (s219292213)" userId="046840b9-bb60-4fc7-85dc-af5e5eae8efb" providerId="ADAL" clId="{08844EB7-3537-4337-B5C4-65053FF5054A}" dt="2019-09-22T20:14:26.107" v="1177" actId="26606"/>
          <ac:spMkLst>
            <pc:docMk/>
            <pc:sldMk cId="1405002292" sldId="260"/>
            <ac:spMk id="60" creationId="{7CAB7D27-148D-4082-B160-72FAD580D663}"/>
          </ac:spMkLst>
        </pc:spChg>
        <pc:spChg chg="add del">
          <ac:chgData name="Khumalo, Nlakaniplo, (Mr) (s219292213)" userId="046840b9-bb60-4fc7-85dc-af5e5eae8efb" providerId="ADAL" clId="{08844EB7-3537-4337-B5C4-65053FF5054A}" dt="2019-09-22T20:14:29.472" v="1179" actId="26606"/>
          <ac:spMkLst>
            <pc:docMk/>
            <pc:sldMk cId="1405002292" sldId="260"/>
            <ac:spMk id="66" creationId="{EEA869E1-F851-4A52-92F5-77E592B76A5B}"/>
          </ac:spMkLst>
        </pc:spChg>
        <pc:spChg chg="add del">
          <ac:chgData name="Khumalo, Nlakaniplo, (Mr) (s219292213)" userId="046840b9-bb60-4fc7-85dc-af5e5eae8efb" providerId="ADAL" clId="{08844EB7-3537-4337-B5C4-65053FF5054A}" dt="2019-09-22T20:14:29.472" v="1179" actId="26606"/>
          <ac:spMkLst>
            <pc:docMk/>
            <pc:sldMk cId="1405002292" sldId="260"/>
            <ac:spMk id="70" creationId="{01E8EC89-86BC-4558-B010-53DF36A5AB2E}"/>
          </ac:spMkLst>
        </pc:spChg>
        <pc:spChg chg="add del">
          <ac:chgData name="Khumalo, Nlakaniplo, (Mr) (s219292213)" userId="046840b9-bb60-4fc7-85dc-af5e5eae8efb" providerId="ADAL" clId="{08844EB7-3537-4337-B5C4-65053FF5054A}" dt="2019-09-22T20:14:29.472" v="1179" actId="26606"/>
          <ac:spMkLst>
            <pc:docMk/>
            <pc:sldMk cId="1405002292" sldId="260"/>
            <ac:spMk id="72" creationId="{54977EF3-E0BF-4719-9C15-8564B7D68F83}"/>
          </ac:spMkLst>
        </pc:spChg>
        <pc:spChg chg="add del">
          <ac:chgData name="Khumalo, Nlakaniplo, (Mr) (s219292213)" userId="046840b9-bb60-4fc7-85dc-af5e5eae8efb" providerId="ADAL" clId="{08844EB7-3537-4337-B5C4-65053FF5054A}" dt="2019-09-22T20:14:41.810" v="1181" actId="26606"/>
          <ac:spMkLst>
            <pc:docMk/>
            <pc:sldMk cId="1405002292" sldId="260"/>
            <ac:spMk id="76" creationId="{EEA869E1-F851-4A52-92F5-77E592B76A5B}"/>
          </ac:spMkLst>
        </pc:spChg>
        <pc:spChg chg="add del">
          <ac:chgData name="Khumalo, Nlakaniplo, (Mr) (s219292213)" userId="046840b9-bb60-4fc7-85dc-af5e5eae8efb" providerId="ADAL" clId="{08844EB7-3537-4337-B5C4-65053FF5054A}" dt="2019-09-22T20:14:41.810" v="1181" actId="26606"/>
          <ac:spMkLst>
            <pc:docMk/>
            <pc:sldMk cId="1405002292" sldId="260"/>
            <ac:spMk id="80" creationId="{E62F3B89-BAFE-4E06-B919-42B4E80B76FD}"/>
          </ac:spMkLst>
        </pc:spChg>
        <pc:spChg chg="add del">
          <ac:chgData name="Khumalo, Nlakaniplo, (Mr) (s219292213)" userId="046840b9-bb60-4fc7-85dc-af5e5eae8efb" providerId="ADAL" clId="{08844EB7-3537-4337-B5C4-65053FF5054A}" dt="2019-09-22T20:14:41.810" v="1181" actId="26606"/>
          <ac:spMkLst>
            <pc:docMk/>
            <pc:sldMk cId="1405002292" sldId="260"/>
            <ac:spMk id="81" creationId="{091BD5E2-496D-49A4-86BA-AE2A6D156C42}"/>
          </ac:spMkLst>
        </pc:spChg>
        <pc:spChg chg="add del">
          <ac:chgData name="Khumalo, Nlakaniplo, (Mr) (s219292213)" userId="046840b9-bb60-4fc7-85dc-af5e5eae8efb" providerId="ADAL" clId="{08844EB7-3537-4337-B5C4-65053FF5054A}" dt="2019-09-22T20:14:51.368" v="1183" actId="26606"/>
          <ac:spMkLst>
            <pc:docMk/>
            <pc:sldMk cId="1405002292" sldId="260"/>
            <ac:spMk id="86" creationId="{EEA869E1-F851-4A52-92F5-77E592B76A5B}"/>
          </ac:spMkLst>
        </pc:spChg>
        <pc:spChg chg="add del">
          <ac:chgData name="Khumalo, Nlakaniplo, (Mr) (s219292213)" userId="046840b9-bb60-4fc7-85dc-af5e5eae8efb" providerId="ADAL" clId="{08844EB7-3537-4337-B5C4-65053FF5054A}" dt="2019-09-22T20:15:08.121" v="1185" actId="26606"/>
          <ac:spMkLst>
            <pc:docMk/>
            <pc:sldMk cId="1405002292" sldId="260"/>
            <ac:spMk id="93" creationId="{E02DA677-C58A-4FCE-A9A0-E66A42EBD9A5}"/>
          </ac:spMkLst>
        </pc:spChg>
        <pc:spChg chg="add del">
          <ac:chgData name="Khumalo, Nlakaniplo, (Mr) (s219292213)" userId="046840b9-bb60-4fc7-85dc-af5e5eae8efb" providerId="ADAL" clId="{08844EB7-3537-4337-B5C4-65053FF5054A}" dt="2019-09-22T20:15:08.121" v="1185" actId="26606"/>
          <ac:spMkLst>
            <pc:docMk/>
            <pc:sldMk cId="1405002292" sldId="260"/>
            <ac:spMk id="97" creationId="{D3356D18-B5E6-44B1-ADBC-7094E0DCCDF2}"/>
          </ac:spMkLst>
        </pc:spChg>
        <pc:spChg chg="add del">
          <ac:chgData name="Khumalo, Nlakaniplo, (Mr) (s219292213)" userId="046840b9-bb60-4fc7-85dc-af5e5eae8efb" providerId="ADAL" clId="{08844EB7-3537-4337-B5C4-65053FF5054A}" dt="2019-09-22T20:15:11.669" v="1187" actId="26606"/>
          <ac:spMkLst>
            <pc:docMk/>
            <pc:sldMk cId="1405002292" sldId="260"/>
            <ac:spMk id="100" creationId="{EEA869E1-F851-4A52-92F5-77E592B76A5B}"/>
          </ac:spMkLst>
        </pc:spChg>
        <pc:spChg chg="add del">
          <ac:chgData name="Khumalo, Nlakaniplo, (Mr) (s219292213)" userId="046840b9-bb60-4fc7-85dc-af5e5eae8efb" providerId="ADAL" clId="{08844EB7-3537-4337-B5C4-65053FF5054A}" dt="2019-09-22T20:15:11.669" v="1187" actId="26606"/>
          <ac:spMkLst>
            <pc:docMk/>
            <pc:sldMk cId="1405002292" sldId="260"/>
            <ac:spMk id="104" creationId="{EED2B910-B28F-4A54-B17C-8B7E5893AABB}"/>
          </ac:spMkLst>
        </pc:spChg>
        <pc:spChg chg="add del">
          <ac:chgData name="Khumalo, Nlakaniplo, (Mr) (s219292213)" userId="046840b9-bb60-4fc7-85dc-af5e5eae8efb" providerId="ADAL" clId="{08844EB7-3537-4337-B5C4-65053FF5054A}" dt="2019-09-22T20:15:11.669" v="1187" actId="26606"/>
          <ac:spMkLst>
            <pc:docMk/>
            <pc:sldMk cId="1405002292" sldId="260"/>
            <ac:spMk id="106" creationId="{7CAB7D27-148D-4082-B160-72FAD580D663}"/>
          </ac:spMkLst>
        </pc:spChg>
        <pc:spChg chg="add del">
          <ac:chgData name="Khumalo, Nlakaniplo, (Mr) (s219292213)" userId="046840b9-bb60-4fc7-85dc-af5e5eae8efb" providerId="ADAL" clId="{08844EB7-3537-4337-B5C4-65053FF5054A}" dt="2019-09-22T20:15:15.209" v="1189" actId="26606"/>
          <ac:spMkLst>
            <pc:docMk/>
            <pc:sldMk cId="1405002292" sldId="260"/>
            <ac:spMk id="110" creationId="{EEA869E1-F851-4A52-92F5-77E592B76A5B}"/>
          </ac:spMkLst>
        </pc:spChg>
        <pc:spChg chg="add del">
          <ac:chgData name="Khumalo, Nlakaniplo, (Mr) (s219292213)" userId="046840b9-bb60-4fc7-85dc-af5e5eae8efb" providerId="ADAL" clId="{08844EB7-3537-4337-B5C4-65053FF5054A}" dt="2019-09-22T20:15:15.209" v="1189" actId="26606"/>
          <ac:spMkLst>
            <pc:docMk/>
            <pc:sldMk cId="1405002292" sldId="260"/>
            <ac:spMk id="114" creationId="{742C14A9-3617-46DD-9FC4-ED828A7D3E6F}"/>
          </ac:spMkLst>
        </pc:spChg>
        <pc:spChg chg="add del">
          <ac:chgData name="Khumalo, Nlakaniplo, (Mr) (s219292213)" userId="046840b9-bb60-4fc7-85dc-af5e5eae8efb" providerId="ADAL" clId="{08844EB7-3537-4337-B5C4-65053FF5054A}" dt="2019-09-22T20:15:15.209" v="1189" actId="26606"/>
          <ac:spMkLst>
            <pc:docMk/>
            <pc:sldMk cId="1405002292" sldId="260"/>
            <ac:spMk id="116" creationId="{19E5CB6C-D5A1-44AB-BAD0-E76C67ED2802}"/>
          </ac:spMkLst>
        </pc:spChg>
        <pc:spChg chg="add del">
          <ac:chgData name="Khumalo, Nlakaniplo, (Mr) (s219292213)" userId="046840b9-bb60-4fc7-85dc-af5e5eae8efb" providerId="ADAL" clId="{08844EB7-3537-4337-B5C4-65053FF5054A}" dt="2019-09-22T20:15:24.388" v="1191" actId="26606"/>
          <ac:spMkLst>
            <pc:docMk/>
            <pc:sldMk cId="1405002292" sldId="260"/>
            <ac:spMk id="120" creationId="{EEA869E1-F851-4A52-92F5-77E592B76A5B}"/>
          </ac:spMkLst>
        </pc:spChg>
        <pc:spChg chg="add del">
          <ac:chgData name="Khumalo, Nlakaniplo, (Mr) (s219292213)" userId="046840b9-bb60-4fc7-85dc-af5e5eae8efb" providerId="ADAL" clId="{08844EB7-3537-4337-B5C4-65053FF5054A}" dt="2019-09-22T20:15:24.388" v="1191" actId="26606"/>
          <ac:spMkLst>
            <pc:docMk/>
            <pc:sldMk cId="1405002292" sldId="260"/>
            <ac:spMk id="124" creationId="{EED2B910-B28F-4A54-B17C-8B7E5893AABB}"/>
          </ac:spMkLst>
        </pc:spChg>
        <pc:spChg chg="add del">
          <ac:chgData name="Khumalo, Nlakaniplo, (Mr) (s219292213)" userId="046840b9-bb60-4fc7-85dc-af5e5eae8efb" providerId="ADAL" clId="{08844EB7-3537-4337-B5C4-65053FF5054A}" dt="2019-09-22T20:15:24.388" v="1191" actId="26606"/>
          <ac:spMkLst>
            <pc:docMk/>
            <pc:sldMk cId="1405002292" sldId="260"/>
            <ac:spMk id="126" creationId="{7CAB7D27-148D-4082-B160-72FAD580D663}"/>
          </ac:spMkLst>
        </pc:spChg>
        <pc:spChg chg="add del">
          <ac:chgData name="Khumalo, Nlakaniplo, (Mr) (s219292213)" userId="046840b9-bb60-4fc7-85dc-af5e5eae8efb" providerId="ADAL" clId="{08844EB7-3537-4337-B5C4-65053FF5054A}" dt="2019-09-22T20:15:35.074" v="1193" actId="26606"/>
          <ac:spMkLst>
            <pc:docMk/>
            <pc:sldMk cId="1405002292" sldId="260"/>
            <ac:spMk id="130" creationId="{EEA869E1-F851-4A52-92F5-77E592B76A5B}"/>
          </ac:spMkLst>
        </pc:spChg>
        <pc:spChg chg="add del">
          <ac:chgData name="Khumalo, Nlakaniplo, (Mr) (s219292213)" userId="046840b9-bb60-4fc7-85dc-af5e5eae8efb" providerId="ADAL" clId="{08844EB7-3537-4337-B5C4-65053FF5054A}" dt="2019-09-22T20:15:45.522" v="1195" actId="26606"/>
          <ac:spMkLst>
            <pc:docMk/>
            <pc:sldMk cId="1405002292" sldId="260"/>
            <ac:spMk id="135" creationId="{EEA869E1-F851-4A52-92F5-77E592B76A5B}"/>
          </ac:spMkLst>
        </pc:spChg>
        <pc:spChg chg="add del">
          <ac:chgData name="Khumalo, Nlakaniplo, (Mr) (s219292213)" userId="046840b9-bb60-4fc7-85dc-af5e5eae8efb" providerId="ADAL" clId="{08844EB7-3537-4337-B5C4-65053FF5054A}" dt="2019-09-22T20:15:48.005" v="1197" actId="26606"/>
          <ac:spMkLst>
            <pc:docMk/>
            <pc:sldMk cId="1405002292" sldId="260"/>
            <ac:spMk id="142" creationId="{EEA869E1-F851-4A52-92F5-77E592B76A5B}"/>
          </ac:spMkLst>
        </pc:spChg>
        <pc:spChg chg="add del">
          <ac:chgData name="Khumalo, Nlakaniplo, (Mr) (s219292213)" userId="046840b9-bb60-4fc7-85dc-af5e5eae8efb" providerId="ADAL" clId="{08844EB7-3537-4337-B5C4-65053FF5054A}" dt="2019-09-22T20:15:48.005" v="1197" actId="26606"/>
          <ac:spMkLst>
            <pc:docMk/>
            <pc:sldMk cId="1405002292" sldId="260"/>
            <ac:spMk id="146" creationId="{33C50D3E-2B28-4271-A972-2ADB3893464B}"/>
          </ac:spMkLst>
        </pc:spChg>
        <pc:spChg chg="add del">
          <ac:chgData name="Khumalo, Nlakaniplo, (Mr) (s219292213)" userId="046840b9-bb60-4fc7-85dc-af5e5eae8efb" providerId="ADAL" clId="{08844EB7-3537-4337-B5C4-65053FF5054A}" dt="2019-09-22T20:15:48.005" v="1197" actId="26606"/>
          <ac:spMkLst>
            <pc:docMk/>
            <pc:sldMk cId="1405002292" sldId="260"/>
            <ac:spMk id="147" creationId="{CC27B8D2-6385-4330-84C8-CEA3A8A94538}"/>
          </ac:spMkLst>
        </pc:spChg>
        <pc:spChg chg="add del">
          <ac:chgData name="Khumalo, Nlakaniplo, (Mr) (s219292213)" userId="046840b9-bb60-4fc7-85dc-af5e5eae8efb" providerId="ADAL" clId="{08844EB7-3537-4337-B5C4-65053FF5054A}" dt="2019-09-22T20:15:49.926" v="1199" actId="26606"/>
          <ac:spMkLst>
            <pc:docMk/>
            <pc:sldMk cId="1405002292" sldId="260"/>
            <ac:spMk id="152" creationId="{EEA869E1-F851-4A52-92F5-77E592B76A5B}"/>
          </ac:spMkLst>
        </pc:spChg>
        <pc:spChg chg="add del">
          <ac:chgData name="Khumalo, Nlakaniplo, (Mr) (s219292213)" userId="046840b9-bb60-4fc7-85dc-af5e5eae8efb" providerId="ADAL" clId="{08844EB7-3537-4337-B5C4-65053FF5054A}" dt="2019-09-22T20:15:51.940" v="1201" actId="26606"/>
          <ac:spMkLst>
            <pc:docMk/>
            <pc:sldMk cId="1405002292" sldId="260"/>
            <ac:spMk id="159" creationId="{EEA869E1-F851-4A52-92F5-77E592B76A5B}"/>
          </ac:spMkLst>
        </pc:spChg>
        <pc:spChg chg="add del">
          <ac:chgData name="Khumalo, Nlakaniplo, (Mr) (s219292213)" userId="046840b9-bb60-4fc7-85dc-af5e5eae8efb" providerId="ADAL" clId="{08844EB7-3537-4337-B5C4-65053FF5054A}" dt="2019-09-22T20:15:53.360" v="1203" actId="26606"/>
          <ac:spMkLst>
            <pc:docMk/>
            <pc:sldMk cId="1405002292" sldId="260"/>
            <ac:spMk id="164" creationId="{EEA869E1-F851-4A52-92F5-77E592B76A5B}"/>
          </ac:spMkLst>
        </pc:spChg>
        <pc:spChg chg="add del">
          <ac:chgData name="Khumalo, Nlakaniplo, (Mr) (s219292213)" userId="046840b9-bb60-4fc7-85dc-af5e5eae8efb" providerId="ADAL" clId="{08844EB7-3537-4337-B5C4-65053FF5054A}" dt="2019-09-22T20:15:53.360" v="1203" actId="26606"/>
          <ac:spMkLst>
            <pc:docMk/>
            <pc:sldMk cId="1405002292" sldId="260"/>
            <ac:spMk id="168" creationId="{33C50D3E-2B28-4271-A972-2ADB3893464B}"/>
          </ac:spMkLst>
        </pc:spChg>
        <pc:spChg chg="add del">
          <ac:chgData name="Khumalo, Nlakaniplo, (Mr) (s219292213)" userId="046840b9-bb60-4fc7-85dc-af5e5eae8efb" providerId="ADAL" clId="{08844EB7-3537-4337-B5C4-65053FF5054A}" dt="2019-09-22T20:15:53.360" v="1203" actId="26606"/>
          <ac:spMkLst>
            <pc:docMk/>
            <pc:sldMk cId="1405002292" sldId="260"/>
            <ac:spMk id="169" creationId="{CC27B8D2-6385-4330-84C8-CEA3A8A94538}"/>
          </ac:spMkLst>
        </pc:spChg>
        <pc:spChg chg="add del">
          <ac:chgData name="Khumalo, Nlakaniplo, (Mr) (s219292213)" userId="046840b9-bb60-4fc7-85dc-af5e5eae8efb" providerId="ADAL" clId="{08844EB7-3537-4337-B5C4-65053FF5054A}" dt="2019-09-22T20:17:38.698" v="1210" actId="26606"/>
          <ac:spMkLst>
            <pc:docMk/>
            <pc:sldMk cId="1405002292" sldId="260"/>
            <ac:spMk id="174" creationId="{EEA869E1-F851-4A52-92F5-77E592B76A5B}"/>
          </ac:spMkLst>
        </pc:spChg>
        <pc:grpChg chg="add del">
          <ac:chgData name="Khumalo, Nlakaniplo, (Mr) (s219292213)" userId="046840b9-bb60-4fc7-85dc-af5e5eae8efb" providerId="ADAL" clId="{08844EB7-3537-4337-B5C4-65053FF5054A}" dt="2019-09-22T20:14:51.368" v="1183" actId="26606"/>
          <ac:grpSpMkLst>
            <pc:docMk/>
            <pc:sldMk cId="1405002292" sldId="260"/>
            <ac:grpSpMk id="90" creationId="{FAB71020-F140-4003-86E8-FBF00DA7FD27}"/>
          </ac:grpSpMkLst>
        </pc:grpChg>
        <pc:grpChg chg="add del">
          <ac:chgData name="Khumalo, Nlakaniplo, (Mr) (s219292213)" userId="046840b9-bb60-4fc7-85dc-af5e5eae8efb" providerId="ADAL" clId="{08844EB7-3537-4337-B5C4-65053FF5054A}" dt="2019-09-22T20:15:45.522" v="1195" actId="26606"/>
          <ac:grpSpMkLst>
            <pc:docMk/>
            <pc:sldMk cId="1405002292" sldId="260"/>
            <ac:grpSpMk id="139" creationId="{FAB71020-F140-4003-86E8-FBF00DA7FD27}"/>
          </ac:grpSpMkLst>
        </pc:grpChg>
        <pc:grpChg chg="add del">
          <ac:chgData name="Khumalo, Nlakaniplo, (Mr) (s219292213)" userId="046840b9-bb60-4fc7-85dc-af5e5eae8efb" providerId="ADAL" clId="{08844EB7-3537-4337-B5C4-65053FF5054A}" dt="2019-09-22T20:15:49.926" v="1199" actId="26606"/>
          <ac:grpSpMkLst>
            <pc:docMk/>
            <pc:sldMk cId="1405002292" sldId="260"/>
            <ac:grpSpMk id="156" creationId="{FAB71020-F140-4003-86E8-FBF00DA7FD27}"/>
          </ac:grpSpMkLst>
        </pc:grpChg>
        <pc:grpChg chg="add del">
          <ac:chgData name="Khumalo, Nlakaniplo, (Mr) (s219292213)" userId="046840b9-bb60-4fc7-85dc-af5e5eae8efb" providerId="ADAL" clId="{08844EB7-3537-4337-B5C4-65053FF5054A}" dt="2019-09-22T20:17:38.698" v="1210" actId="26606"/>
          <ac:grpSpMkLst>
            <pc:docMk/>
            <pc:sldMk cId="1405002292" sldId="260"/>
            <ac:grpSpMk id="178" creationId="{FAB71020-F140-4003-86E8-FBF00DA7FD27}"/>
          </ac:grpSpMkLst>
        </pc:grpChg>
        <pc:picChg chg="add del mod">
          <ac:chgData name="Khumalo, Nlakaniplo, (Mr) (s219292213)" userId="046840b9-bb60-4fc7-85dc-af5e5eae8efb" providerId="ADAL" clId="{08844EB7-3537-4337-B5C4-65053FF5054A}" dt="2019-09-22T20:11:39.152" v="1153" actId="931"/>
          <ac:picMkLst>
            <pc:docMk/>
            <pc:sldMk cId="1405002292" sldId="260"/>
            <ac:picMk id="6" creationId="{75252ABA-9F78-41FE-A72D-F07C4629A81B}"/>
          </ac:picMkLst>
        </pc:picChg>
        <pc:picChg chg="add del mod">
          <ac:chgData name="Khumalo, Nlakaniplo, (Mr) (s219292213)" userId="046840b9-bb60-4fc7-85dc-af5e5eae8efb" providerId="ADAL" clId="{08844EB7-3537-4337-B5C4-65053FF5054A}" dt="2019-09-22T20:11:39.152" v="1153" actId="931"/>
          <ac:picMkLst>
            <pc:docMk/>
            <pc:sldMk cId="1405002292" sldId="260"/>
            <ac:picMk id="8" creationId="{E6A0F9D4-26FD-475A-A6A5-16CB4E51AA88}"/>
          </ac:picMkLst>
        </pc:picChg>
        <pc:picChg chg="add mod ord">
          <ac:chgData name="Khumalo, Nlakaniplo, (Mr) (s219292213)" userId="046840b9-bb60-4fc7-85dc-af5e5eae8efb" providerId="ADAL" clId="{08844EB7-3537-4337-B5C4-65053FF5054A}" dt="2019-09-22T20:17:38.698" v="1210" actId="26606"/>
          <ac:picMkLst>
            <pc:docMk/>
            <pc:sldMk cId="1405002292" sldId="260"/>
            <ac:picMk id="10" creationId="{FF3FADAA-2A1A-41E5-B6A4-1378438F231D}"/>
          </ac:picMkLst>
        </pc:picChg>
        <pc:picChg chg="add mod">
          <ac:chgData name="Khumalo, Nlakaniplo, (Mr) (s219292213)" userId="046840b9-bb60-4fc7-85dc-af5e5eae8efb" providerId="ADAL" clId="{08844EB7-3537-4337-B5C4-65053FF5054A}" dt="2019-09-22T20:17:38.698" v="1210" actId="26606"/>
          <ac:picMkLst>
            <pc:docMk/>
            <pc:sldMk cId="1405002292" sldId="260"/>
            <ac:picMk id="12" creationId="{6B6078C5-2938-4011-B7FC-68553350B72A}"/>
          </ac:picMkLst>
        </pc:picChg>
        <pc:picChg chg="add del">
          <ac:chgData name="Khumalo, Nlakaniplo, (Mr) (s219292213)" userId="046840b9-bb60-4fc7-85dc-af5e5eae8efb" providerId="ADAL" clId="{08844EB7-3537-4337-B5C4-65053FF5054A}" dt="2019-09-22T20:12:21.949" v="1159" actId="26606"/>
          <ac:picMkLst>
            <pc:docMk/>
            <pc:sldMk cId="1405002292" sldId="260"/>
            <ac:picMk id="17" creationId="{1F5620B8-A2D8-4568-B566-F0453A0D9167}"/>
          </ac:picMkLst>
        </pc:picChg>
        <pc:picChg chg="add del">
          <ac:chgData name="Khumalo, Nlakaniplo, (Mr) (s219292213)" userId="046840b9-bb60-4fc7-85dc-af5e5eae8efb" providerId="ADAL" clId="{08844EB7-3537-4337-B5C4-65053FF5054A}" dt="2019-09-22T20:17:38.698" v="1210" actId="26606"/>
          <ac:picMkLst>
            <pc:docMk/>
            <pc:sldMk cId="1405002292" sldId="260"/>
            <ac:picMk id="36" creationId="{012FDCFE-9AD2-4D8A-8CBF-B3AA37EBF6DD}"/>
          </ac:picMkLst>
        </pc:picChg>
        <pc:picChg chg="add del">
          <ac:chgData name="Khumalo, Nlakaniplo, (Mr) (s219292213)" userId="046840b9-bb60-4fc7-85dc-af5e5eae8efb" providerId="ADAL" clId="{08844EB7-3537-4337-B5C4-65053FF5054A}" dt="2019-09-22T20:17:38.698" v="1210" actId="26606"/>
          <ac:picMkLst>
            <pc:docMk/>
            <pc:sldMk cId="1405002292" sldId="260"/>
            <ac:picMk id="42" creationId="{39D1DDD4-5BB3-45BA-B9B3-06B62299AD79}"/>
          </ac:picMkLst>
        </pc:picChg>
        <pc:picChg chg="add del">
          <ac:chgData name="Khumalo, Nlakaniplo, (Mr) (s219292213)" userId="046840b9-bb60-4fc7-85dc-af5e5eae8efb" providerId="ADAL" clId="{08844EB7-3537-4337-B5C4-65053FF5054A}" dt="2019-09-22T20:14:26.107" v="1177" actId="26606"/>
          <ac:picMkLst>
            <pc:docMk/>
            <pc:sldMk cId="1405002292" sldId="260"/>
            <ac:picMk id="50" creationId="{B083AD55-8296-44BD-8E14-DD2DDBC351B0}"/>
          </ac:picMkLst>
        </pc:picChg>
        <pc:picChg chg="add del">
          <ac:chgData name="Khumalo, Nlakaniplo, (Mr) (s219292213)" userId="046840b9-bb60-4fc7-85dc-af5e5eae8efb" providerId="ADAL" clId="{08844EB7-3537-4337-B5C4-65053FF5054A}" dt="2019-09-22T20:14:26.107" v="1177" actId="26606"/>
          <ac:picMkLst>
            <pc:docMk/>
            <pc:sldMk cId="1405002292" sldId="260"/>
            <ac:picMk id="62" creationId="{CD88FC76-F691-462A-BCF9-0BA4F5DE6D71}"/>
          </ac:picMkLst>
        </pc:picChg>
        <pc:picChg chg="add del">
          <ac:chgData name="Khumalo, Nlakaniplo, (Mr) (s219292213)" userId="046840b9-bb60-4fc7-85dc-af5e5eae8efb" providerId="ADAL" clId="{08844EB7-3537-4337-B5C4-65053FF5054A}" dt="2019-09-22T20:14:29.472" v="1179" actId="26606"/>
          <ac:picMkLst>
            <pc:docMk/>
            <pc:sldMk cId="1405002292" sldId="260"/>
            <ac:picMk id="67" creationId="{B083AD55-8296-44BD-8E14-DD2DDBC351B0}"/>
          </ac:picMkLst>
        </pc:picChg>
        <pc:picChg chg="add del">
          <ac:chgData name="Khumalo, Nlakaniplo, (Mr) (s219292213)" userId="046840b9-bb60-4fc7-85dc-af5e5eae8efb" providerId="ADAL" clId="{08844EB7-3537-4337-B5C4-65053FF5054A}" dt="2019-09-22T20:14:29.472" v="1179" actId="26606"/>
          <ac:picMkLst>
            <pc:docMk/>
            <pc:sldMk cId="1405002292" sldId="260"/>
            <ac:picMk id="73" creationId="{A5DC397C-2B77-4200-B02F-47CA26CA2AC4}"/>
          </ac:picMkLst>
        </pc:picChg>
        <pc:picChg chg="add del">
          <ac:chgData name="Khumalo, Nlakaniplo, (Mr) (s219292213)" userId="046840b9-bb60-4fc7-85dc-af5e5eae8efb" providerId="ADAL" clId="{08844EB7-3537-4337-B5C4-65053FF5054A}" dt="2019-09-22T20:14:41.810" v="1181" actId="26606"/>
          <ac:picMkLst>
            <pc:docMk/>
            <pc:sldMk cId="1405002292" sldId="260"/>
            <ac:picMk id="77" creationId="{B083AD55-8296-44BD-8E14-DD2DDBC351B0}"/>
          </ac:picMkLst>
        </pc:picChg>
        <pc:picChg chg="add del">
          <ac:chgData name="Khumalo, Nlakaniplo, (Mr) (s219292213)" userId="046840b9-bb60-4fc7-85dc-af5e5eae8efb" providerId="ADAL" clId="{08844EB7-3537-4337-B5C4-65053FF5054A}" dt="2019-09-22T20:14:41.810" v="1181" actId="26606"/>
          <ac:picMkLst>
            <pc:docMk/>
            <pc:sldMk cId="1405002292" sldId="260"/>
            <ac:picMk id="83" creationId="{A98A1F10-DBC5-458F-A290-F8A66387B199}"/>
          </ac:picMkLst>
        </pc:picChg>
        <pc:picChg chg="add del">
          <ac:chgData name="Khumalo, Nlakaniplo, (Mr) (s219292213)" userId="046840b9-bb60-4fc7-85dc-af5e5eae8efb" providerId="ADAL" clId="{08844EB7-3537-4337-B5C4-65053FF5054A}" dt="2019-09-22T20:14:51.368" v="1183" actId="26606"/>
          <ac:picMkLst>
            <pc:docMk/>
            <pc:sldMk cId="1405002292" sldId="260"/>
            <ac:picMk id="87" creationId="{B083AD55-8296-44BD-8E14-DD2DDBC351B0}"/>
          </ac:picMkLst>
        </pc:picChg>
        <pc:picChg chg="add del">
          <ac:chgData name="Khumalo, Nlakaniplo, (Mr) (s219292213)" userId="046840b9-bb60-4fc7-85dc-af5e5eae8efb" providerId="ADAL" clId="{08844EB7-3537-4337-B5C4-65053FF5054A}" dt="2019-09-22T20:15:08.121" v="1185" actId="26606"/>
          <ac:picMkLst>
            <pc:docMk/>
            <pc:sldMk cId="1405002292" sldId="260"/>
            <ac:picMk id="94" creationId="{9D85B319-9C30-4D92-B664-CA444ECD79BA}"/>
          </ac:picMkLst>
        </pc:picChg>
        <pc:picChg chg="add del">
          <ac:chgData name="Khumalo, Nlakaniplo, (Mr) (s219292213)" userId="046840b9-bb60-4fc7-85dc-af5e5eae8efb" providerId="ADAL" clId="{08844EB7-3537-4337-B5C4-65053FF5054A}" dt="2019-09-22T20:15:11.669" v="1187" actId="26606"/>
          <ac:picMkLst>
            <pc:docMk/>
            <pc:sldMk cId="1405002292" sldId="260"/>
            <ac:picMk id="101" creationId="{B083AD55-8296-44BD-8E14-DD2DDBC351B0}"/>
          </ac:picMkLst>
        </pc:picChg>
        <pc:picChg chg="add del">
          <ac:chgData name="Khumalo, Nlakaniplo, (Mr) (s219292213)" userId="046840b9-bb60-4fc7-85dc-af5e5eae8efb" providerId="ADAL" clId="{08844EB7-3537-4337-B5C4-65053FF5054A}" dt="2019-09-22T20:15:11.669" v="1187" actId="26606"/>
          <ac:picMkLst>
            <pc:docMk/>
            <pc:sldMk cId="1405002292" sldId="260"/>
            <ac:picMk id="107" creationId="{CD88FC76-F691-462A-BCF9-0BA4F5DE6D71}"/>
          </ac:picMkLst>
        </pc:picChg>
        <pc:picChg chg="add del">
          <ac:chgData name="Khumalo, Nlakaniplo, (Mr) (s219292213)" userId="046840b9-bb60-4fc7-85dc-af5e5eae8efb" providerId="ADAL" clId="{08844EB7-3537-4337-B5C4-65053FF5054A}" dt="2019-09-22T20:15:15.209" v="1189" actId="26606"/>
          <ac:picMkLst>
            <pc:docMk/>
            <pc:sldMk cId="1405002292" sldId="260"/>
            <ac:picMk id="111" creationId="{B083AD55-8296-44BD-8E14-DD2DDBC351B0}"/>
          </ac:picMkLst>
        </pc:picChg>
        <pc:picChg chg="add del">
          <ac:chgData name="Khumalo, Nlakaniplo, (Mr) (s219292213)" userId="046840b9-bb60-4fc7-85dc-af5e5eae8efb" providerId="ADAL" clId="{08844EB7-3537-4337-B5C4-65053FF5054A}" dt="2019-09-22T20:15:15.209" v="1189" actId="26606"/>
          <ac:picMkLst>
            <pc:docMk/>
            <pc:sldMk cId="1405002292" sldId="260"/>
            <ac:picMk id="117" creationId="{D5A16967-5C32-4A48-9F02-4F0228AC8DBA}"/>
          </ac:picMkLst>
        </pc:picChg>
        <pc:picChg chg="add del">
          <ac:chgData name="Khumalo, Nlakaniplo, (Mr) (s219292213)" userId="046840b9-bb60-4fc7-85dc-af5e5eae8efb" providerId="ADAL" clId="{08844EB7-3537-4337-B5C4-65053FF5054A}" dt="2019-09-22T20:15:24.388" v="1191" actId="26606"/>
          <ac:picMkLst>
            <pc:docMk/>
            <pc:sldMk cId="1405002292" sldId="260"/>
            <ac:picMk id="121" creationId="{B083AD55-8296-44BD-8E14-DD2DDBC351B0}"/>
          </ac:picMkLst>
        </pc:picChg>
        <pc:picChg chg="add del">
          <ac:chgData name="Khumalo, Nlakaniplo, (Mr) (s219292213)" userId="046840b9-bb60-4fc7-85dc-af5e5eae8efb" providerId="ADAL" clId="{08844EB7-3537-4337-B5C4-65053FF5054A}" dt="2019-09-22T20:15:24.388" v="1191" actId="26606"/>
          <ac:picMkLst>
            <pc:docMk/>
            <pc:sldMk cId="1405002292" sldId="260"/>
            <ac:picMk id="127" creationId="{CD88FC76-F691-462A-BCF9-0BA4F5DE6D71}"/>
          </ac:picMkLst>
        </pc:picChg>
        <pc:picChg chg="add del">
          <ac:chgData name="Khumalo, Nlakaniplo, (Mr) (s219292213)" userId="046840b9-bb60-4fc7-85dc-af5e5eae8efb" providerId="ADAL" clId="{08844EB7-3537-4337-B5C4-65053FF5054A}" dt="2019-09-22T20:15:35.074" v="1193" actId="26606"/>
          <ac:picMkLst>
            <pc:docMk/>
            <pc:sldMk cId="1405002292" sldId="260"/>
            <ac:picMk id="131" creationId="{B083AD55-8296-44BD-8E14-DD2DDBC351B0}"/>
          </ac:picMkLst>
        </pc:picChg>
        <pc:picChg chg="add del">
          <ac:chgData name="Khumalo, Nlakaniplo, (Mr) (s219292213)" userId="046840b9-bb60-4fc7-85dc-af5e5eae8efb" providerId="ADAL" clId="{08844EB7-3537-4337-B5C4-65053FF5054A}" dt="2019-09-22T20:15:45.522" v="1195" actId="26606"/>
          <ac:picMkLst>
            <pc:docMk/>
            <pc:sldMk cId="1405002292" sldId="260"/>
            <ac:picMk id="136" creationId="{B083AD55-8296-44BD-8E14-DD2DDBC351B0}"/>
          </ac:picMkLst>
        </pc:picChg>
        <pc:picChg chg="add del">
          <ac:chgData name="Khumalo, Nlakaniplo, (Mr) (s219292213)" userId="046840b9-bb60-4fc7-85dc-af5e5eae8efb" providerId="ADAL" clId="{08844EB7-3537-4337-B5C4-65053FF5054A}" dt="2019-09-22T20:15:48.005" v="1197" actId="26606"/>
          <ac:picMkLst>
            <pc:docMk/>
            <pc:sldMk cId="1405002292" sldId="260"/>
            <ac:picMk id="143" creationId="{B083AD55-8296-44BD-8E14-DD2DDBC351B0}"/>
          </ac:picMkLst>
        </pc:picChg>
        <pc:picChg chg="add del">
          <ac:chgData name="Khumalo, Nlakaniplo, (Mr) (s219292213)" userId="046840b9-bb60-4fc7-85dc-af5e5eae8efb" providerId="ADAL" clId="{08844EB7-3537-4337-B5C4-65053FF5054A}" dt="2019-09-22T20:15:48.005" v="1197" actId="26606"/>
          <ac:picMkLst>
            <pc:docMk/>
            <pc:sldMk cId="1405002292" sldId="260"/>
            <ac:picMk id="149" creationId="{63A942DE-454A-4A55-BE61-7D4D5A648F16}"/>
          </ac:picMkLst>
        </pc:picChg>
        <pc:picChg chg="add del">
          <ac:chgData name="Khumalo, Nlakaniplo, (Mr) (s219292213)" userId="046840b9-bb60-4fc7-85dc-af5e5eae8efb" providerId="ADAL" clId="{08844EB7-3537-4337-B5C4-65053FF5054A}" dt="2019-09-22T20:15:49.926" v="1199" actId="26606"/>
          <ac:picMkLst>
            <pc:docMk/>
            <pc:sldMk cId="1405002292" sldId="260"/>
            <ac:picMk id="153" creationId="{B083AD55-8296-44BD-8E14-DD2DDBC351B0}"/>
          </ac:picMkLst>
        </pc:picChg>
        <pc:picChg chg="add del">
          <ac:chgData name="Khumalo, Nlakaniplo, (Mr) (s219292213)" userId="046840b9-bb60-4fc7-85dc-af5e5eae8efb" providerId="ADAL" clId="{08844EB7-3537-4337-B5C4-65053FF5054A}" dt="2019-09-22T20:15:51.940" v="1201" actId="26606"/>
          <ac:picMkLst>
            <pc:docMk/>
            <pc:sldMk cId="1405002292" sldId="260"/>
            <ac:picMk id="160" creationId="{B083AD55-8296-44BD-8E14-DD2DDBC351B0}"/>
          </ac:picMkLst>
        </pc:picChg>
        <pc:picChg chg="add del">
          <ac:chgData name="Khumalo, Nlakaniplo, (Mr) (s219292213)" userId="046840b9-bb60-4fc7-85dc-af5e5eae8efb" providerId="ADAL" clId="{08844EB7-3537-4337-B5C4-65053FF5054A}" dt="2019-09-22T20:15:53.360" v="1203" actId="26606"/>
          <ac:picMkLst>
            <pc:docMk/>
            <pc:sldMk cId="1405002292" sldId="260"/>
            <ac:picMk id="165" creationId="{B083AD55-8296-44BD-8E14-DD2DDBC351B0}"/>
          </ac:picMkLst>
        </pc:picChg>
        <pc:picChg chg="add del">
          <ac:chgData name="Khumalo, Nlakaniplo, (Mr) (s219292213)" userId="046840b9-bb60-4fc7-85dc-af5e5eae8efb" providerId="ADAL" clId="{08844EB7-3537-4337-B5C4-65053FF5054A}" dt="2019-09-22T20:15:53.360" v="1203" actId="26606"/>
          <ac:picMkLst>
            <pc:docMk/>
            <pc:sldMk cId="1405002292" sldId="260"/>
            <ac:picMk id="171" creationId="{63A942DE-454A-4A55-BE61-7D4D5A648F16}"/>
          </ac:picMkLst>
        </pc:picChg>
        <pc:picChg chg="add del">
          <ac:chgData name="Khumalo, Nlakaniplo, (Mr) (s219292213)" userId="046840b9-bb60-4fc7-85dc-af5e5eae8efb" providerId="ADAL" clId="{08844EB7-3537-4337-B5C4-65053FF5054A}" dt="2019-09-22T20:17:38.698" v="1210" actId="26606"/>
          <ac:picMkLst>
            <pc:docMk/>
            <pc:sldMk cId="1405002292" sldId="260"/>
            <ac:picMk id="175" creationId="{B083AD55-8296-44BD-8E14-DD2DDBC351B0}"/>
          </ac:picMkLst>
        </pc:picChg>
        <pc:cxnChg chg="add del">
          <ac:chgData name="Khumalo, Nlakaniplo, (Mr) (s219292213)" userId="046840b9-bb60-4fc7-85dc-af5e5eae8efb" providerId="ADAL" clId="{08844EB7-3537-4337-B5C4-65053FF5054A}" dt="2019-09-22T20:12:21.949" v="1159" actId="26606"/>
          <ac:cxnSpMkLst>
            <pc:docMk/>
            <pc:sldMk cId="1405002292" sldId="260"/>
            <ac:cxnSpMk id="19" creationId="{1C7D2BA4-4B7A-4596-8BCC-5CF715423894}"/>
          </ac:cxnSpMkLst>
        </pc:cxnChg>
        <pc:cxnChg chg="add del">
          <ac:chgData name="Khumalo, Nlakaniplo, (Mr) (s219292213)" userId="046840b9-bb60-4fc7-85dc-af5e5eae8efb" providerId="ADAL" clId="{08844EB7-3537-4337-B5C4-65053FF5054A}" dt="2019-09-22T20:12:21.949" v="1159" actId="26606"/>
          <ac:cxnSpMkLst>
            <pc:docMk/>
            <pc:sldMk cId="1405002292" sldId="260"/>
            <ac:cxnSpMk id="21" creationId="{C9D4B225-18E9-4C5B-94D8-2ABE6D161E4A}"/>
          </ac:cxnSpMkLst>
        </pc:cxnChg>
        <pc:cxnChg chg="add del">
          <ac:chgData name="Khumalo, Nlakaniplo, (Mr) (s219292213)" userId="046840b9-bb60-4fc7-85dc-af5e5eae8efb" providerId="ADAL" clId="{08844EB7-3537-4337-B5C4-65053FF5054A}" dt="2019-09-22T20:12:21.949" v="1159" actId="26606"/>
          <ac:cxnSpMkLst>
            <pc:docMk/>
            <pc:sldMk cId="1405002292" sldId="260"/>
            <ac:cxnSpMk id="31" creationId="{D33AC32D-5F44-45F7-A0BD-7C11A86BED57}"/>
          </ac:cxnSpMkLst>
        </pc:cxnChg>
        <pc:cxnChg chg="add del">
          <ac:chgData name="Khumalo, Nlakaniplo, (Mr) (s219292213)" userId="046840b9-bb60-4fc7-85dc-af5e5eae8efb" providerId="ADAL" clId="{08844EB7-3537-4337-B5C4-65053FF5054A}" dt="2019-09-22T20:17:38.698" v="1210" actId="26606"/>
          <ac:cxnSpMkLst>
            <pc:docMk/>
            <pc:sldMk cId="1405002292" sldId="260"/>
            <ac:cxnSpMk id="37" creationId="{FBD463FC-4CA8-4FF4-85A3-AF9F4B98D210}"/>
          </ac:cxnSpMkLst>
        </pc:cxnChg>
        <pc:cxnChg chg="add del">
          <ac:chgData name="Khumalo, Nlakaniplo, (Mr) (s219292213)" userId="046840b9-bb60-4fc7-85dc-af5e5eae8efb" providerId="ADAL" clId="{08844EB7-3537-4337-B5C4-65053FF5054A}" dt="2019-09-22T20:17:38.698" v="1210" actId="26606"/>
          <ac:cxnSpMkLst>
            <pc:docMk/>
            <pc:sldMk cId="1405002292" sldId="260"/>
            <ac:cxnSpMk id="38" creationId="{A56012FD-74A8-4C91-B318-435CF2B71927}"/>
          </ac:cxnSpMkLst>
        </pc:cxnChg>
        <pc:cxnChg chg="add del">
          <ac:chgData name="Khumalo, Nlakaniplo, (Mr) (s219292213)" userId="046840b9-bb60-4fc7-85dc-af5e5eae8efb" providerId="ADAL" clId="{08844EB7-3537-4337-B5C4-65053FF5054A}" dt="2019-09-22T20:17:38.698" v="1210" actId="26606"/>
          <ac:cxnSpMkLst>
            <pc:docMk/>
            <pc:sldMk cId="1405002292" sldId="260"/>
            <ac:cxnSpMk id="40" creationId="{C884B8F8-FDC9-498B-9960-5D7260AFCB03}"/>
          </ac:cxnSpMkLst>
        </pc:cxnChg>
        <pc:cxnChg chg="add del">
          <ac:chgData name="Khumalo, Nlakaniplo, (Mr) (s219292213)" userId="046840b9-bb60-4fc7-85dc-af5e5eae8efb" providerId="ADAL" clId="{08844EB7-3537-4337-B5C4-65053FF5054A}" dt="2019-09-22T20:17:38.698" v="1210" actId="26606"/>
          <ac:cxnSpMkLst>
            <pc:docMk/>
            <pc:sldMk cId="1405002292" sldId="260"/>
            <ac:cxnSpMk id="43" creationId="{A24DAE64-2302-42EA-8239-F2F0775CA5AD}"/>
          </ac:cxnSpMkLst>
        </pc:cxnChg>
        <pc:cxnChg chg="add del">
          <ac:chgData name="Khumalo, Nlakaniplo, (Mr) (s219292213)" userId="046840b9-bb60-4fc7-85dc-af5e5eae8efb" providerId="ADAL" clId="{08844EB7-3537-4337-B5C4-65053FF5054A}" dt="2019-09-22T20:14:26.107" v="1177" actId="26606"/>
          <ac:cxnSpMkLst>
            <pc:docMk/>
            <pc:sldMk cId="1405002292" sldId="260"/>
            <ac:cxnSpMk id="52" creationId="{2BF46B26-15FC-4C5A-94FA-AE9ED64B5C20}"/>
          </ac:cxnSpMkLst>
        </pc:cxnChg>
        <pc:cxnChg chg="add del">
          <ac:chgData name="Khumalo, Nlakaniplo, (Mr) (s219292213)" userId="046840b9-bb60-4fc7-85dc-af5e5eae8efb" providerId="ADAL" clId="{08844EB7-3537-4337-B5C4-65053FF5054A}" dt="2019-09-22T20:14:26.107" v="1177" actId="26606"/>
          <ac:cxnSpMkLst>
            <pc:docMk/>
            <pc:sldMk cId="1405002292" sldId="260"/>
            <ac:cxnSpMk id="54" creationId="{BADF1045-FC61-45F9-B214-2286C9675985}"/>
          </ac:cxnSpMkLst>
        </pc:cxnChg>
        <pc:cxnChg chg="add del">
          <ac:chgData name="Khumalo, Nlakaniplo, (Mr) (s219292213)" userId="046840b9-bb60-4fc7-85dc-af5e5eae8efb" providerId="ADAL" clId="{08844EB7-3537-4337-B5C4-65053FF5054A}" dt="2019-09-22T20:14:26.107" v="1177" actId="26606"/>
          <ac:cxnSpMkLst>
            <pc:docMk/>
            <pc:sldMk cId="1405002292" sldId="260"/>
            <ac:cxnSpMk id="58" creationId="{C545F118-1DF8-46A9-8A77-B3D9422CEA4A}"/>
          </ac:cxnSpMkLst>
        </pc:cxnChg>
        <pc:cxnChg chg="add del">
          <ac:chgData name="Khumalo, Nlakaniplo, (Mr) (s219292213)" userId="046840b9-bb60-4fc7-85dc-af5e5eae8efb" providerId="ADAL" clId="{08844EB7-3537-4337-B5C4-65053FF5054A}" dt="2019-09-22T20:14:26.107" v="1177" actId="26606"/>
          <ac:cxnSpMkLst>
            <pc:docMk/>
            <pc:sldMk cId="1405002292" sldId="260"/>
            <ac:cxnSpMk id="64" creationId="{33204A7E-B7E9-42D0-9DC4-B82FDC8C4BCC}"/>
          </ac:cxnSpMkLst>
        </pc:cxnChg>
        <pc:cxnChg chg="add del">
          <ac:chgData name="Khumalo, Nlakaniplo, (Mr) (s219292213)" userId="046840b9-bb60-4fc7-85dc-af5e5eae8efb" providerId="ADAL" clId="{08844EB7-3537-4337-B5C4-65053FF5054A}" dt="2019-09-22T20:14:29.472" v="1179" actId="26606"/>
          <ac:cxnSpMkLst>
            <pc:docMk/>
            <pc:sldMk cId="1405002292" sldId="260"/>
            <ac:cxnSpMk id="68" creationId="{2BF46B26-15FC-4C5A-94FA-AE9ED64B5C20}"/>
          </ac:cxnSpMkLst>
        </pc:cxnChg>
        <pc:cxnChg chg="add del">
          <ac:chgData name="Khumalo, Nlakaniplo, (Mr) (s219292213)" userId="046840b9-bb60-4fc7-85dc-af5e5eae8efb" providerId="ADAL" clId="{08844EB7-3537-4337-B5C4-65053FF5054A}" dt="2019-09-22T20:14:29.472" v="1179" actId="26606"/>
          <ac:cxnSpMkLst>
            <pc:docMk/>
            <pc:sldMk cId="1405002292" sldId="260"/>
            <ac:cxnSpMk id="69" creationId="{BADF1045-FC61-45F9-B214-2286C9675985}"/>
          </ac:cxnSpMkLst>
        </pc:cxnChg>
        <pc:cxnChg chg="add del">
          <ac:chgData name="Khumalo, Nlakaniplo, (Mr) (s219292213)" userId="046840b9-bb60-4fc7-85dc-af5e5eae8efb" providerId="ADAL" clId="{08844EB7-3537-4337-B5C4-65053FF5054A}" dt="2019-09-22T20:14:29.472" v="1179" actId="26606"/>
          <ac:cxnSpMkLst>
            <pc:docMk/>
            <pc:sldMk cId="1405002292" sldId="260"/>
            <ac:cxnSpMk id="71" creationId="{4CCCDDFF-B9CC-494C-8BEE-2451CD79A093}"/>
          </ac:cxnSpMkLst>
        </pc:cxnChg>
        <pc:cxnChg chg="add del">
          <ac:chgData name="Khumalo, Nlakaniplo, (Mr) (s219292213)" userId="046840b9-bb60-4fc7-85dc-af5e5eae8efb" providerId="ADAL" clId="{08844EB7-3537-4337-B5C4-65053FF5054A}" dt="2019-09-22T20:14:29.472" v="1179" actId="26606"/>
          <ac:cxnSpMkLst>
            <pc:docMk/>
            <pc:sldMk cId="1405002292" sldId="260"/>
            <ac:cxnSpMk id="74" creationId="{13AFA304-05B8-441F-BA73-B92E08BD6E04}"/>
          </ac:cxnSpMkLst>
        </pc:cxnChg>
        <pc:cxnChg chg="add del">
          <ac:chgData name="Khumalo, Nlakaniplo, (Mr) (s219292213)" userId="046840b9-bb60-4fc7-85dc-af5e5eae8efb" providerId="ADAL" clId="{08844EB7-3537-4337-B5C4-65053FF5054A}" dt="2019-09-22T20:14:41.810" v="1181" actId="26606"/>
          <ac:cxnSpMkLst>
            <pc:docMk/>
            <pc:sldMk cId="1405002292" sldId="260"/>
            <ac:cxnSpMk id="78" creationId="{2BF46B26-15FC-4C5A-94FA-AE9ED64B5C20}"/>
          </ac:cxnSpMkLst>
        </pc:cxnChg>
        <pc:cxnChg chg="add del">
          <ac:chgData name="Khumalo, Nlakaniplo, (Mr) (s219292213)" userId="046840b9-bb60-4fc7-85dc-af5e5eae8efb" providerId="ADAL" clId="{08844EB7-3537-4337-B5C4-65053FF5054A}" dt="2019-09-22T20:14:41.810" v="1181" actId="26606"/>
          <ac:cxnSpMkLst>
            <pc:docMk/>
            <pc:sldMk cId="1405002292" sldId="260"/>
            <ac:cxnSpMk id="79" creationId="{BADF1045-FC61-45F9-B214-2286C9675985}"/>
          </ac:cxnSpMkLst>
        </pc:cxnChg>
        <pc:cxnChg chg="add del">
          <ac:chgData name="Khumalo, Nlakaniplo, (Mr) (s219292213)" userId="046840b9-bb60-4fc7-85dc-af5e5eae8efb" providerId="ADAL" clId="{08844EB7-3537-4337-B5C4-65053FF5054A}" dt="2019-09-22T20:14:41.810" v="1181" actId="26606"/>
          <ac:cxnSpMkLst>
            <pc:docMk/>
            <pc:sldMk cId="1405002292" sldId="260"/>
            <ac:cxnSpMk id="82" creationId="{7A7E563D-EB65-4E42-AA76-955E1D2FAF88}"/>
          </ac:cxnSpMkLst>
        </pc:cxnChg>
        <pc:cxnChg chg="add del">
          <ac:chgData name="Khumalo, Nlakaniplo, (Mr) (s219292213)" userId="046840b9-bb60-4fc7-85dc-af5e5eae8efb" providerId="ADAL" clId="{08844EB7-3537-4337-B5C4-65053FF5054A}" dt="2019-09-22T20:14:41.810" v="1181" actId="26606"/>
          <ac:cxnSpMkLst>
            <pc:docMk/>
            <pc:sldMk cId="1405002292" sldId="260"/>
            <ac:cxnSpMk id="84" creationId="{1ADD7D3E-7196-4C5F-B311-F75C99DC819D}"/>
          </ac:cxnSpMkLst>
        </pc:cxnChg>
        <pc:cxnChg chg="add del">
          <ac:chgData name="Khumalo, Nlakaniplo, (Mr) (s219292213)" userId="046840b9-bb60-4fc7-85dc-af5e5eae8efb" providerId="ADAL" clId="{08844EB7-3537-4337-B5C4-65053FF5054A}" dt="2019-09-22T20:14:51.368" v="1183" actId="26606"/>
          <ac:cxnSpMkLst>
            <pc:docMk/>
            <pc:sldMk cId="1405002292" sldId="260"/>
            <ac:cxnSpMk id="88" creationId="{2BF46B26-15FC-4C5A-94FA-AE9ED64B5C20}"/>
          </ac:cxnSpMkLst>
        </pc:cxnChg>
        <pc:cxnChg chg="add del">
          <ac:chgData name="Khumalo, Nlakaniplo, (Mr) (s219292213)" userId="046840b9-bb60-4fc7-85dc-af5e5eae8efb" providerId="ADAL" clId="{08844EB7-3537-4337-B5C4-65053FF5054A}" dt="2019-09-22T20:14:51.368" v="1183" actId="26606"/>
          <ac:cxnSpMkLst>
            <pc:docMk/>
            <pc:sldMk cId="1405002292" sldId="260"/>
            <ac:cxnSpMk id="89" creationId="{BADF1045-FC61-45F9-B214-2286C9675985}"/>
          </ac:cxnSpMkLst>
        </pc:cxnChg>
        <pc:cxnChg chg="add del">
          <ac:chgData name="Khumalo, Nlakaniplo, (Mr) (s219292213)" userId="046840b9-bb60-4fc7-85dc-af5e5eae8efb" providerId="ADAL" clId="{08844EB7-3537-4337-B5C4-65053FF5054A}" dt="2019-09-22T20:15:08.121" v="1185" actId="26606"/>
          <ac:cxnSpMkLst>
            <pc:docMk/>
            <pc:sldMk cId="1405002292" sldId="260"/>
            <ac:cxnSpMk id="95" creationId="{D7573C1E-3785-43C9-A262-1DA9DF97F85C}"/>
          </ac:cxnSpMkLst>
        </pc:cxnChg>
        <pc:cxnChg chg="add del">
          <ac:chgData name="Khumalo, Nlakaniplo, (Mr) (s219292213)" userId="046840b9-bb60-4fc7-85dc-af5e5eae8efb" providerId="ADAL" clId="{08844EB7-3537-4337-B5C4-65053FF5054A}" dt="2019-09-22T20:15:08.121" v="1185" actId="26606"/>
          <ac:cxnSpMkLst>
            <pc:docMk/>
            <pc:sldMk cId="1405002292" sldId="260"/>
            <ac:cxnSpMk id="96" creationId="{885D4A50-6846-431E-A61E-5C6DC099CF0C}"/>
          </ac:cxnSpMkLst>
        </pc:cxnChg>
        <pc:cxnChg chg="add del">
          <ac:chgData name="Khumalo, Nlakaniplo, (Mr) (s219292213)" userId="046840b9-bb60-4fc7-85dc-af5e5eae8efb" providerId="ADAL" clId="{08844EB7-3537-4337-B5C4-65053FF5054A}" dt="2019-09-22T20:15:08.121" v="1185" actId="26606"/>
          <ac:cxnSpMkLst>
            <pc:docMk/>
            <pc:sldMk cId="1405002292" sldId="260"/>
            <ac:cxnSpMk id="98" creationId="{BE7A374D-06C5-4ECA-9F91-7183DD3D8A82}"/>
          </ac:cxnSpMkLst>
        </pc:cxnChg>
        <pc:cxnChg chg="add del">
          <ac:chgData name="Khumalo, Nlakaniplo, (Mr) (s219292213)" userId="046840b9-bb60-4fc7-85dc-af5e5eae8efb" providerId="ADAL" clId="{08844EB7-3537-4337-B5C4-65053FF5054A}" dt="2019-09-22T20:15:11.669" v="1187" actId="26606"/>
          <ac:cxnSpMkLst>
            <pc:docMk/>
            <pc:sldMk cId="1405002292" sldId="260"/>
            <ac:cxnSpMk id="102" creationId="{2BF46B26-15FC-4C5A-94FA-AE9ED64B5C20}"/>
          </ac:cxnSpMkLst>
        </pc:cxnChg>
        <pc:cxnChg chg="add del">
          <ac:chgData name="Khumalo, Nlakaniplo, (Mr) (s219292213)" userId="046840b9-bb60-4fc7-85dc-af5e5eae8efb" providerId="ADAL" clId="{08844EB7-3537-4337-B5C4-65053FF5054A}" dt="2019-09-22T20:15:11.669" v="1187" actId="26606"/>
          <ac:cxnSpMkLst>
            <pc:docMk/>
            <pc:sldMk cId="1405002292" sldId="260"/>
            <ac:cxnSpMk id="103" creationId="{BADF1045-FC61-45F9-B214-2286C9675985}"/>
          </ac:cxnSpMkLst>
        </pc:cxnChg>
        <pc:cxnChg chg="add del">
          <ac:chgData name="Khumalo, Nlakaniplo, (Mr) (s219292213)" userId="046840b9-bb60-4fc7-85dc-af5e5eae8efb" providerId="ADAL" clId="{08844EB7-3537-4337-B5C4-65053FF5054A}" dt="2019-09-22T20:15:11.669" v="1187" actId="26606"/>
          <ac:cxnSpMkLst>
            <pc:docMk/>
            <pc:sldMk cId="1405002292" sldId="260"/>
            <ac:cxnSpMk id="105" creationId="{C545F118-1DF8-46A9-8A77-B3D9422CEA4A}"/>
          </ac:cxnSpMkLst>
        </pc:cxnChg>
        <pc:cxnChg chg="add del">
          <ac:chgData name="Khumalo, Nlakaniplo, (Mr) (s219292213)" userId="046840b9-bb60-4fc7-85dc-af5e5eae8efb" providerId="ADAL" clId="{08844EB7-3537-4337-B5C4-65053FF5054A}" dt="2019-09-22T20:15:11.669" v="1187" actId="26606"/>
          <ac:cxnSpMkLst>
            <pc:docMk/>
            <pc:sldMk cId="1405002292" sldId="260"/>
            <ac:cxnSpMk id="108" creationId="{33204A7E-B7E9-42D0-9DC4-B82FDC8C4BCC}"/>
          </ac:cxnSpMkLst>
        </pc:cxnChg>
        <pc:cxnChg chg="add del">
          <ac:chgData name="Khumalo, Nlakaniplo, (Mr) (s219292213)" userId="046840b9-bb60-4fc7-85dc-af5e5eae8efb" providerId="ADAL" clId="{08844EB7-3537-4337-B5C4-65053FF5054A}" dt="2019-09-22T20:15:15.209" v="1189" actId="26606"/>
          <ac:cxnSpMkLst>
            <pc:docMk/>
            <pc:sldMk cId="1405002292" sldId="260"/>
            <ac:cxnSpMk id="112" creationId="{2BF46B26-15FC-4C5A-94FA-AE9ED64B5C20}"/>
          </ac:cxnSpMkLst>
        </pc:cxnChg>
        <pc:cxnChg chg="add del">
          <ac:chgData name="Khumalo, Nlakaniplo, (Mr) (s219292213)" userId="046840b9-bb60-4fc7-85dc-af5e5eae8efb" providerId="ADAL" clId="{08844EB7-3537-4337-B5C4-65053FF5054A}" dt="2019-09-22T20:15:15.209" v="1189" actId="26606"/>
          <ac:cxnSpMkLst>
            <pc:docMk/>
            <pc:sldMk cId="1405002292" sldId="260"/>
            <ac:cxnSpMk id="113" creationId="{BADF1045-FC61-45F9-B214-2286C9675985}"/>
          </ac:cxnSpMkLst>
        </pc:cxnChg>
        <pc:cxnChg chg="add del">
          <ac:chgData name="Khumalo, Nlakaniplo, (Mr) (s219292213)" userId="046840b9-bb60-4fc7-85dc-af5e5eae8efb" providerId="ADAL" clId="{08844EB7-3537-4337-B5C4-65053FF5054A}" dt="2019-09-22T20:15:15.209" v="1189" actId="26606"/>
          <ac:cxnSpMkLst>
            <pc:docMk/>
            <pc:sldMk cId="1405002292" sldId="260"/>
            <ac:cxnSpMk id="115" creationId="{19AB0109-1C89-41F0-9EDF-3DE017BE3F27}"/>
          </ac:cxnSpMkLst>
        </pc:cxnChg>
        <pc:cxnChg chg="add del">
          <ac:chgData name="Khumalo, Nlakaniplo, (Mr) (s219292213)" userId="046840b9-bb60-4fc7-85dc-af5e5eae8efb" providerId="ADAL" clId="{08844EB7-3537-4337-B5C4-65053FF5054A}" dt="2019-09-22T20:15:15.209" v="1189" actId="26606"/>
          <ac:cxnSpMkLst>
            <pc:docMk/>
            <pc:sldMk cId="1405002292" sldId="260"/>
            <ac:cxnSpMk id="118" creationId="{942D078B-EF20-4DB1-AA1B-87F212C56A9A}"/>
          </ac:cxnSpMkLst>
        </pc:cxnChg>
        <pc:cxnChg chg="add del">
          <ac:chgData name="Khumalo, Nlakaniplo, (Mr) (s219292213)" userId="046840b9-bb60-4fc7-85dc-af5e5eae8efb" providerId="ADAL" clId="{08844EB7-3537-4337-B5C4-65053FF5054A}" dt="2019-09-22T20:15:24.388" v="1191" actId="26606"/>
          <ac:cxnSpMkLst>
            <pc:docMk/>
            <pc:sldMk cId="1405002292" sldId="260"/>
            <ac:cxnSpMk id="122" creationId="{2BF46B26-15FC-4C5A-94FA-AE9ED64B5C20}"/>
          </ac:cxnSpMkLst>
        </pc:cxnChg>
        <pc:cxnChg chg="add del">
          <ac:chgData name="Khumalo, Nlakaniplo, (Mr) (s219292213)" userId="046840b9-bb60-4fc7-85dc-af5e5eae8efb" providerId="ADAL" clId="{08844EB7-3537-4337-B5C4-65053FF5054A}" dt="2019-09-22T20:15:24.388" v="1191" actId="26606"/>
          <ac:cxnSpMkLst>
            <pc:docMk/>
            <pc:sldMk cId="1405002292" sldId="260"/>
            <ac:cxnSpMk id="123" creationId="{BADF1045-FC61-45F9-B214-2286C9675985}"/>
          </ac:cxnSpMkLst>
        </pc:cxnChg>
        <pc:cxnChg chg="add del">
          <ac:chgData name="Khumalo, Nlakaniplo, (Mr) (s219292213)" userId="046840b9-bb60-4fc7-85dc-af5e5eae8efb" providerId="ADAL" clId="{08844EB7-3537-4337-B5C4-65053FF5054A}" dt="2019-09-22T20:15:24.388" v="1191" actId="26606"/>
          <ac:cxnSpMkLst>
            <pc:docMk/>
            <pc:sldMk cId="1405002292" sldId="260"/>
            <ac:cxnSpMk id="125" creationId="{C545F118-1DF8-46A9-8A77-B3D9422CEA4A}"/>
          </ac:cxnSpMkLst>
        </pc:cxnChg>
        <pc:cxnChg chg="add del">
          <ac:chgData name="Khumalo, Nlakaniplo, (Mr) (s219292213)" userId="046840b9-bb60-4fc7-85dc-af5e5eae8efb" providerId="ADAL" clId="{08844EB7-3537-4337-B5C4-65053FF5054A}" dt="2019-09-22T20:15:24.388" v="1191" actId="26606"/>
          <ac:cxnSpMkLst>
            <pc:docMk/>
            <pc:sldMk cId="1405002292" sldId="260"/>
            <ac:cxnSpMk id="128" creationId="{33204A7E-B7E9-42D0-9DC4-B82FDC8C4BCC}"/>
          </ac:cxnSpMkLst>
        </pc:cxnChg>
        <pc:cxnChg chg="add del">
          <ac:chgData name="Khumalo, Nlakaniplo, (Mr) (s219292213)" userId="046840b9-bb60-4fc7-85dc-af5e5eae8efb" providerId="ADAL" clId="{08844EB7-3537-4337-B5C4-65053FF5054A}" dt="2019-09-22T20:15:35.074" v="1193" actId="26606"/>
          <ac:cxnSpMkLst>
            <pc:docMk/>
            <pc:sldMk cId="1405002292" sldId="260"/>
            <ac:cxnSpMk id="132" creationId="{2BF46B26-15FC-4C5A-94FA-AE9ED64B5C20}"/>
          </ac:cxnSpMkLst>
        </pc:cxnChg>
        <pc:cxnChg chg="add del">
          <ac:chgData name="Khumalo, Nlakaniplo, (Mr) (s219292213)" userId="046840b9-bb60-4fc7-85dc-af5e5eae8efb" providerId="ADAL" clId="{08844EB7-3537-4337-B5C4-65053FF5054A}" dt="2019-09-22T20:15:35.074" v="1193" actId="26606"/>
          <ac:cxnSpMkLst>
            <pc:docMk/>
            <pc:sldMk cId="1405002292" sldId="260"/>
            <ac:cxnSpMk id="133" creationId="{BADF1045-FC61-45F9-B214-2286C9675985}"/>
          </ac:cxnSpMkLst>
        </pc:cxnChg>
        <pc:cxnChg chg="add del">
          <ac:chgData name="Khumalo, Nlakaniplo, (Mr) (s219292213)" userId="046840b9-bb60-4fc7-85dc-af5e5eae8efb" providerId="ADAL" clId="{08844EB7-3537-4337-B5C4-65053FF5054A}" dt="2019-09-22T20:15:45.522" v="1195" actId="26606"/>
          <ac:cxnSpMkLst>
            <pc:docMk/>
            <pc:sldMk cId="1405002292" sldId="260"/>
            <ac:cxnSpMk id="137" creationId="{2BF46B26-15FC-4C5A-94FA-AE9ED64B5C20}"/>
          </ac:cxnSpMkLst>
        </pc:cxnChg>
        <pc:cxnChg chg="add del">
          <ac:chgData name="Khumalo, Nlakaniplo, (Mr) (s219292213)" userId="046840b9-bb60-4fc7-85dc-af5e5eae8efb" providerId="ADAL" clId="{08844EB7-3537-4337-B5C4-65053FF5054A}" dt="2019-09-22T20:15:45.522" v="1195" actId="26606"/>
          <ac:cxnSpMkLst>
            <pc:docMk/>
            <pc:sldMk cId="1405002292" sldId="260"/>
            <ac:cxnSpMk id="138" creationId="{BADF1045-FC61-45F9-B214-2286C9675985}"/>
          </ac:cxnSpMkLst>
        </pc:cxnChg>
        <pc:cxnChg chg="add del">
          <ac:chgData name="Khumalo, Nlakaniplo, (Mr) (s219292213)" userId="046840b9-bb60-4fc7-85dc-af5e5eae8efb" providerId="ADAL" clId="{08844EB7-3537-4337-B5C4-65053FF5054A}" dt="2019-09-22T20:15:48.005" v="1197" actId="26606"/>
          <ac:cxnSpMkLst>
            <pc:docMk/>
            <pc:sldMk cId="1405002292" sldId="260"/>
            <ac:cxnSpMk id="144" creationId="{2BF46B26-15FC-4C5A-94FA-AE9ED64B5C20}"/>
          </ac:cxnSpMkLst>
        </pc:cxnChg>
        <pc:cxnChg chg="add del">
          <ac:chgData name="Khumalo, Nlakaniplo, (Mr) (s219292213)" userId="046840b9-bb60-4fc7-85dc-af5e5eae8efb" providerId="ADAL" clId="{08844EB7-3537-4337-B5C4-65053FF5054A}" dt="2019-09-22T20:15:48.005" v="1197" actId="26606"/>
          <ac:cxnSpMkLst>
            <pc:docMk/>
            <pc:sldMk cId="1405002292" sldId="260"/>
            <ac:cxnSpMk id="145" creationId="{BADF1045-FC61-45F9-B214-2286C9675985}"/>
          </ac:cxnSpMkLst>
        </pc:cxnChg>
        <pc:cxnChg chg="add del">
          <ac:chgData name="Khumalo, Nlakaniplo, (Mr) (s219292213)" userId="046840b9-bb60-4fc7-85dc-af5e5eae8efb" providerId="ADAL" clId="{08844EB7-3537-4337-B5C4-65053FF5054A}" dt="2019-09-22T20:15:48.005" v="1197" actId="26606"/>
          <ac:cxnSpMkLst>
            <pc:docMk/>
            <pc:sldMk cId="1405002292" sldId="260"/>
            <ac:cxnSpMk id="148" creationId="{399B58C3-6BF0-44BC-B778-7BD1EFE73BDD}"/>
          </ac:cxnSpMkLst>
        </pc:cxnChg>
        <pc:cxnChg chg="add del">
          <ac:chgData name="Khumalo, Nlakaniplo, (Mr) (s219292213)" userId="046840b9-bb60-4fc7-85dc-af5e5eae8efb" providerId="ADAL" clId="{08844EB7-3537-4337-B5C4-65053FF5054A}" dt="2019-09-22T20:15:48.005" v="1197" actId="26606"/>
          <ac:cxnSpMkLst>
            <pc:docMk/>
            <pc:sldMk cId="1405002292" sldId="260"/>
            <ac:cxnSpMk id="150" creationId="{69F81808-F6ED-4EAC-A19B-14F62BF7CC37}"/>
          </ac:cxnSpMkLst>
        </pc:cxnChg>
        <pc:cxnChg chg="add del">
          <ac:chgData name="Khumalo, Nlakaniplo, (Mr) (s219292213)" userId="046840b9-bb60-4fc7-85dc-af5e5eae8efb" providerId="ADAL" clId="{08844EB7-3537-4337-B5C4-65053FF5054A}" dt="2019-09-22T20:15:49.926" v="1199" actId="26606"/>
          <ac:cxnSpMkLst>
            <pc:docMk/>
            <pc:sldMk cId="1405002292" sldId="260"/>
            <ac:cxnSpMk id="154" creationId="{2BF46B26-15FC-4C5A-94FA-AE9ED64B5C20}"/>
          </ac:cxnSpMkLst>
        </pc:cxnChg>
        <pc:cxnChg chg="add del">
          <ac:chgData name="Khumalo, Nlakaniplo, (Mr) (s219292213)" userId="046840b9-bb60-4fc7-85dc-af5e5eae8efb" providerId="ADAL" clId="{08844EB7-3537-4337-B5C4-65053FF5054A}" dt="2019-09-22T20:15:49.926" v="1199" actId="26606"/>
          <ac:cxnSpMkLst>
            <pc:docMk/>
            <pc:sldMk cId="1405002292" sldId="260"/>
            <ac:cxnSpMk id="155" creationId="{BADF1045-FC61-45F9-B214-2286C9675985}"/>
          </ac:cxnSpMkLst>
        </pc:cxnChg>
        <pc:cxnChg chg="add del">
          <ac:chgData name="Khumalo, Nlakaniplo, (Mr) (s219292213)" userId="046840b9-bb60-4fc7-85dc-af5e5eae8efb" providerId="ADAL" clId="{08844EB7-3537-4337-B5C4-65053FF5054A}" dt="2019-09-22T20:15:51.940" v="1201" actId="26606"/>
          <ac:cxnSpMkLst>
            <pc:docMk/>
            <pc:sldMk cId="1405002292" sldId="260"/>
            <ac:cxnSpMk id="161" creationId="{2BF46B26-15FC-4C5A-94FA-AE9ED64B5C20}"/>
          </ac:cxnSpMkLst>
        </pc:cxnChg>
        <pc:cxnChg chg="add del">
          <ac:chgData name="Khumalo, Nlakaniplo, (Mr) (s219292213)" userId="046840b9-bb60-4fc7-85dc-af5e5eae8efb" providerId="ADAL" clId="{08844EB7-3537-4337-B5C4-65053FF5054A}" dt="2019-09-22T20:15:51.940" v="1201" actId="26606"/>
          <ac:cxnSpMkLst>
            <pc:docMk/>
            <pc:sldMk cId="1405002292" sldId="260"/>
            <ac:cxnSpMk id="162" creationId="{BADF1045-FC61-45F9-B214-2286C9675985}"/>
          </ac:cxnSpMkLst>
        </pc:cxnChg>
        <pc:cxnChg chg="add del">
          <ac:chgData name="Khumalo, Nlakaniplo, (Mr) (s219292213)" userId="046840b9-bb60-4fc7-85dc-af5e5eae8efb" providerId="ADAL" clId="{08844EB7-3537-4337-B5C4-65053FF5054A}" dt="2019-09-22T20:15:53.360" v="1203" actId="26606"/>
          <ac:cxnSpMkLst>
            <pc:docMk/>
            <pc:sldMk cId="1405002292" sldId="260"/>
            <ac:cxnSpMk id="166" creationId="{2BF46B26-15FC-4C5A-94FA-AE9ED64B5C20}"/>
          </ac:cxnSpMkLst>
        </pc:cxnChg>
        <pc:cxnChg chg="add del">
          <ac:chgData name="Khumalo, Nlakaniplo, (Mr) (s219292213)" userId="046840b9-bb60-4fc7-85dc-af5e5eae8efb" providerId="ADAL" clId="{08844EB7-3537-4337-B5C4-65053FF5054A}" dt="2019-09-22T20:15:53.360" v="1203" actId="26606"/>
          <ac:cxnSpMkLst>
            <pc:docMk/>
            <pc:sldMk cId="1405002292" sldId="260"/>
            <ac:cxnSpMk id="167" creationId="{BADF1045-FC61-45F9-B214-2286C9675985}"/>
          </ac:cxnSpMkLst>
        </pc:cxnChg>
        <pc:cxnChg chg="add del">
          <ac:chgData name="Khumalo, Nlakaniplo, (Mr) (s219292213)" userId="046840b9-bb60-4fc7-85dc-af5e5eae8efb" providerId="ADAL" clId="{08844EB7-3537-4337-B5C4-65053FF5054A}" dt="2019-09-22T20:15:53.360" v="1203" actId="26606"/>
          <ac:cxnSpMkLst>
            <pc:docMk/>
            <pc:sldMk cId="1405002292" sldId="260"/>
            <ac:cxnSpMk id="170" creationId="{399B58C3-6BF0-44BC-B778-7BD1EFE73BDD}"/>
          </ac:cxnSpMkLst>
        </pc:cxnChg>
        <pc:cxnChg chg="add del">
          <ac:chgData name="Khumalo, Nlakaniplo, (Mr) (s219292213)" userId="046840b9-bb60-4fc7-85dc-af5e5eae8efb" providerId="ADAL" clId="{08844EB7-3537-4337-B5C4-65053FF5054A}" dt="2019-09-22T20:15:53.360" v="1203" actId="26606"/>
          <ac:cxnSpMkLst>
            <pc:docMk/>
            <pc:sldMk cId="1405002292" sldId="260"/>
            <ac:cxnSpMk id="172" creationId="{69F81808-F6ED-4EAC-A19B-14F62BF7CC37}"/>
          </ac:cxnSpMkLst>
        </pc:cxnChg>
        <pc:cxnChg chg="add del">
          <ac:chgData name="Khumalo, Nlakaniplo, (Mr) (s219292213)" userId="046840b9-bb60-4fc7-85dc-af5e5eae8efb" providerId="ADAL" clId="{08844EB7-3537-4337-B5C4-65053FF5054A}" dt="2019-09-22T20:17:38.698" v="1210" actId="26606"/>
          <ac:cxnSpMkLst>
            <pc:docMk/>
            <pc:sldMk cId="1405002292" sldId="260"/>
            <ac:cxnSpMk id="176" creationId="{2BF46B26-15FC-4C5A-94FA-AE9ED64B5C20}"/>
          </ac:cxnSpMkLst>
        </pc:cxnChg>
        <pc:cxnChg chg="add del">
          <ac:chgData name="Khumalo, Nlakaniplo, (Mr) (s219292213)" userId="046840b9-bb60-4fc7-85dc-af5e5eae8efb" providerId="ADAL" clId="{08844EB7-3537-4337-B5C4-65053FF5054A}" dt="2019-09-22T20:17:38.698" v="1210" actId="26606"/>
          <ac:cxnSpMkLst>
            <pc:docMk/>
            <pc:sldMk cId="1405002292" sldId="260"/>
            <ac:cxnSpMk id="177" creationId="{BADF1045-FC61-45F9-B214-2286C9675985}"/>
          </ac:cxnSpMkLst>
        </pc:cxnChg>
      </pc:sldChg>
      <pc:sldChg chg="add del">
        <pc:chgData name="Khumalo, Nlakaniplo, (Mr) (s219292213)" userId="046840b9-bb60-4fc7-85dc-af5e5eae8efb" providerId="ADAL" clId="{08844EB7-3537-4337-B5C4-65053FF5054A}" dt="2019-09-23T07:48:10.254" v="1212"/>
        <pc:sldMkLst>
          <pc:docMk/>
          <pc:sldMk cId="1270903218" sldId="261"/>
        </pc:sldMkLst>
      </pc:sldChg>
      <pc:sldChg chg="add del">
        <pc:chgData name="Khumalo, Nlakaniplo, (Mr) (s219292213)" userId="046840b9-bb60-4fc7-85dc-af5e5eae8efb" providerId="ADAL" clId="{08844EB7-3537-4337-B5C4-65053FF5054A}" dt="2019-09-23T07:49:36.151" v="1216"/>
        <pc:sldMkLst>
          <pc:docMk/>
          <pc:sldMk cId="2010800084" sldId="261"/>
        </pc:sldMkLst>
      </pc:sldChg>
      <pc:sldChg chg="add del">
        <pc:chgData name="Khumalo, Nlakaniplo, (Mr) (s219292213)" userId="046840b9-bb60-4fc7-85dc-af5e5eae8efb" providerId="ADAL" clId="{08844EB7-3537-4337-B5C4-65053FF5054A}" dt="2019-09-23T07:48:56.366" v="1214"/>
        <pc:sldMkLst>
          <pc:docMk/>
          <pc:sldMk cId="2517314146" sldId="261"/>
        </pc:sldMkLst>
      </pc:sldChg>
      <pc:sldChg chg="addSp delSp modSp add mod setBg">
        <pc:chgData name="Khumalo, Nlakaniplo, (Mr) (s219292213)" userId="046840b9-bb60-4fc7-85dc-af5e5eae8efb" providerId="ADAL" clId="{08844EB7-3537-4337-B5C4-65053FF5054A}" dt="2019-09-23T08:18:02.768" v="2515" actId="26606"/>
        <pc:sldMkLst>
          <pc:docMk/>
          <pc:sldMk cId="2714948189" sldId="261"/>
        </pc:sldMkLst>
        <pc:spChg chg="mod">
          <ac:chgData name="Khumalo, Nlakaniplo, (Mr) (s219292213)" userId="046840b9-bb60-4fc7-85dc-af5e5eae8efb" providerId="ADAL" clId="{08844EB7-3537-4337-B5C4-65053FF5054A}" dt="2019-09-23T08:18:02.768" v="2515" actId="26606"/>
          <ac:spMkLst>
            <pc:docMk/>
            <pc:sldMk cId="2714948189" sldId="261"/>
            <ac:spMk id="2" creationId="{9295DBC4-B8EB-4B80-A47B-E8C0BB25B754}"/>
          </ac:spMkLst>
        </pc:spChg>
        <pc:spChg chg="mod ord">
          <ac:chgData name="Khumalo, Nlakaniplo, (Mr) (s219292213)" userId="046840b9-bb60-4fc7-85dc-af5e5eae8efb" providerId="ADAL" clId="{08844EB7-3537-4337-B5C4-65053FF5054A}" dt="2019-09-23T08:18:02.768" v="2515" actId="26606"/>
          <ac:spMkLst>
            <pc:docMk/>
            <pc:sldMk cId="2714948189" sldId="261"/>
            <ac:spMk id="3" creationId="{26DA79AC-B884-41B5-B45D-AEC1E9BB541C}"/>
          </ac:spMkLst>
        </pc:spChg>
        <pc:spChg chg="del mod">
          <ac:chgData name="Khumalo, Nlakaniplo, (Mr) (s219292213)" userId="046840b9-bb60-4fc7-85dc-af5e5eae8efb" providerId="ADAL" clId="{08844EB7-3537-4337-B5C4-65053FF5054A}" dt="2019-09-23T08:08:55.006" v="2072" actId="931"/>
          <ac:spMkLst>
            <pc:docMk/>
            <pc:sldMk cId="2714948189" sldId="261"/>
            <ac:spMk id="4" creationId="{63AD87F5-E3AF-42BB-A312-58FB1CCF6217}"/>
          </ac:spMkLst>
        </pc:spChg>
        <pc:spChg chg="add del">
          <ac:chgData name="Khumalo, Nlakaniplo, (Mr) (s219292213)" userId="046840b9-bb60-4fc7-85dc-af5e5eae8efb" providerId="ADAL" clId="{08844EB7-3537-4337-B5C4-65053FF5054A}" dt="2019-09-23T08:17:52.837" v="2508" actId="26606"/>
          <ac:spMkLst>
            <pc:docMk/>
            <pc:sldMk cId="2714948189" sldId="261"/>
            <ac:spMk id="10" creationId="{EEA869E1-F851-4A52-92F5-77E592B76A5B}"/>
          </ac:spMkLst>
        </pc:spChg>
        <pc:spChg chg="add del">
          <ac:chgData name="Khumalo, Nlakaniplo, (Mr) (s219292213)" userId="046840b9-bb60-4fc7-85dc-af5e5eae8efb" providerId="ADAL" clId="{08844EB7-3537-4337-B5C4-65053FF5054A}" dt="2019-09-23T08:10:16.519" v="2083" actId="26606"/>
          <ac:spMkLst>
            <pc:docMk/>
            <pc:sldMk cId="2714948189" sldId="261"/>
            <ac:spMk id="13" creationId="{EEA869E1-F851-4A52-92F5-77E592B76A5B}"/>
          </ac:spMkLst>
        </pc:spChg>
        <pc:spChg chg="add del">
          <ac:chgData name="Khumalo, Nlakaniplo, (Mr) (s219292213)" userId="046840b9-bb60-4fc7-85dc-af5e5eae8efb" providerId="ADAL" clId="{08844EB7-3537-4337-B5C4-65053FF5054A}" dt="2019-09-23T08:17:56.507" v="2510" actId="26606"/>
          <ac:spMkLst>
            <pc:docMk/>
            <pc:sldMk cId="2714948189" sldId="261"/>
            <ac:spMk id="16" creationId="{EEA869E1-F851-4A52-92F5-77E592B76A5B}"/>
          </ac:spMkLst>
        </pc:spChg>
        <pc:spChg chg="add del">
          <ac:chgData name="Khumalo, Nlakaniplo, (Mr) (s219292213)" userId="046840b9-bb60-4fc7-85dc-af5e5eae8efb" providerId="ADAL" clId="{08844EB7-3537-4337-B5C4-65053FF5054A}" dt="2019-09-23T08:10:18.165" v="2085" actId="26606"/>
          <ac:spMkLst>
            <pc:docMk/>
            <pc:sldMk cId="2714948189" sldId="261"/>
            <ac:spMk id="25" creationId="{EEA869E1-F851-4A52-92F5-77E592B76A5B}"/>
          </ac:spMkLst>
        </pc:spChg>
        <pc:spChg chg="add del">
          <ac:chgData name="Khumalo, Nlakaniplo, (Mr) (s219292213)" userId="046840b9-bb60-4fc7-85dc-af5e5eae8efb" providerId="ADAL" clId="{08844EB7-3537-4337-B5C4-65053FF5054A}" dt="2019-09-23T08:18:00.603" v="2512" actId="26606"/>
          <ac:spMkLst>
            <pc:docMk/>
            <pc:sldMk cId="2714948189" sldId="261"/>
            <ac:spMk id="32" creationId="{EEA869E1-F851-4A52-92F5-77E592B76A5B}"/>
          </ac:spMkLst>
        </pc:spChg>
        <pc:spChg chg="add del">
          <ac:chgData name="Khumalo, Nlakaniplo, (Mr) (s219292213)" userId="046840b9-bb60-4fc7-85dc-af5e5eae8efb" providerId="ADAL" clId="{08844EB7-3537-4337-B5C4-65053FF5054A}" dt="2019-09-23T08:10:27.145" v="2087" actId="26606"/>
          <ac:spMkLst>
            <pc:docMk/>
            <pc:sldMk cId="2714948189" sldId="261"/>
            <ac:spMk id="33" creationId="{EEA869E1-F851-4A52-92F5-77E592B76A5B}"/>
          </ac:spMkLst>
        </pc:spChg>
        <pc:spChg chg="add del">
          <ac:chgData name="Khumalo, Nlakaniplo, (Mr) (s219292213)" userId="046840b9-bb60-4fc7-85dc-af5e5eae8efb" providerId="ADAL" clId="{08844EB7-3537-4337-B5C4-65053FF5054A}" dt="2019-09-23T08:10:38.914" v="2089" actId="26606"/>
          <ac:spMkLst>
            <pc:docMk/>
            <pc:sldMk cId="2714948189" sldId="261"/>
            <ac:spMk id="38" creationId="{EEA869E1-F851-4A52-92F5-77E592B76A5B}"/>
          </ac:spMkLst>
        </pc:spChg>
        <pc:spChg chg="add del">
          <ac:chgData name="Khumalo, Nlakaniplo, (Mr) (s219292213)" userId="046840b9-bb60-4fc7-85dc-af5e5eae8efb" providerId="ADAL" clId="{08844EB7-3537-4337-B5C4-65053FF5054A}" dt="2019-09-23T08:10:38.914" v="2089" actId="26606"/>
          <ac:spMkLst>
            <pc:docMk/>
            <pc:sldMk cId="2714948189" sldId="261"/>
            <ac:spMk id="43" creationId="{94FD6DB5-D669-4A87-8489-DD4FD8C1998A}"/>
          </ac:spMkLst>
        </pc:spChg>
        <pc:spChg chg="add del">
          <ac:chgData name="Khumalo, Nlakaniplo, (Mr) (s219292213)" userId="046840b9-bb60-4fc7-85dc-af5e5eae8efb" providerId="ADAL" clId="{08844EB7-3537-4337-B5C4-65053FF5054A}" dt="2019-09-23T08:10:42.104" v="2091" actId="26606"/>
          <ac:spMkLst>
            <pc:docMk/>
            <pc:sldMk cId="2714948189" sldId="261"/>
            <ac:spMk id="45" creationId="{E02DA677-C58A-4FCE-A9A0-E66A42EBD9A5}"/>
          </ac:spMkLst>
        </pc:spChg>
        <pc:spChg chg="add del">
          <ac:chgData name="Khumalo, Nlakaniplo, (Mr) (s219292213)" userId="046840b9-bb60-4fc7-85dc-af5e5eae8efb" providerId="ADAL" clId="{08844EB7-3537-4337-B5C4-65053FF5054A}" dt="2019-09-23T08:10:42.104" v="2091" actId="26606"/>
          <ac:spMkLst>
            <pc:docMk/>
            <pc:sldMk cId="2714948189" sldId="261"/>
            <ac:spMk id="49" creationId="{F895F5A6-016E-4BA7-92AD-4B5336459546}"/>
          </ac:spMkLst>
        </pc:spChg>
        <pc:spChg chg="add del">
          <ac:chgData name="Khumalo, Nlakaniplo, (Mr) (s219292213)" userId="046840b9-bb60-4fc7-85dc-af5e5eae8efb" providerId="ADAL" clId="{08844EB7-3537-4337-B5C4-65053FF5054A}" dt="2019-09-23T08:10:42.104" v="2091" actId="26606"/>
          <ac:spMkLst>
            <pc:docMk/>
            <pc:sldMk cId="2714948189" sldId="261"/>
            <ac:spMk id="51" creationId="{ED94C544-92F7-4569-9FE8-7C22E9F45BDF}"/>
          </ac:spMkLst>
        </pc:spChg>
        <pc:spChg chg="add del">
          <ac:chgData name="Khumalo, Nlakaniplo, (Mr) (s219292213)" userId="046840b9-bb60-4fc7-85dc-af5e5eae8efb" providerId="ADAL" clId="{08844EB7-3537-4337-B5C4-65053FF5054A}" dt="2019-09-23T08:10:45.438" v="2093" actId="26606"/>
          <ac:spMkLst>
            <pc:docMk/>
            <pc:sldMk cId="2714948189" sldId="261"/>
            <ac:spMk id="57" creationId="{E02DA677-C58A-4FCE-A9A0-E66A42EBD9A5}"/>
          </ac:spMkLst>
        </pc:spChg>
        <pc:spChg chg="add del">
          <ac:chgData name="Khumalo, Nlakaniplo, (Mr) (s219292213)" userId="046840b9-bb60-4fc7-85dc-af5e5eae8efb" providerId="ADAL" clId="{08844EB7-3537-4337-B5C4-65053FF5054A}" dt="2019-09-23T08:10:47.534" v="2095" actId="26606"/>
          <ac:spMkLst>
            <pc:docMk/>
            <pc:sldMk cId="2714948189" sldId="261"/>
            <ac:spMk id="63" creationId="{EEA869E1-F851-4A52-92F5-77E592B76A5B}"/>
          </ac:spMkLst>
        </pc:spChg>
        <pc:spChg chg="add del">
          <ac:chgData name="Khumalo, Nlakaniplo, (Mr) (s219292213)" userId="046840b9-bb60-4fc7-85dc-af5e5eae8efb" providerId="ADAL" clId="{08844EB7-3537-4337-B5C4-65053FF5054A}" dt="2019-09-23T08:18:02.614" v="2514" actId="26606"/>
          <ac:spMkLst>
            <pc:docMk/>
            <pc:sldMk cId="2714948189" sldId="261"/>
            <ac:spMk id="68" creationId="{EEA869E1-F851-4A52-92F5-77E592B76A5B}"/>
          </ac:spMkLst>
        </pc:spChg>
        <pc:spChg chg="add del">
          <ac:chgData name="Khumalo, Nlakaniplo, (Mr) (s219292213)" userId="046840b9-bb60-4fc7-85dc-af5e5eae8efb" providerId="ADAL" clId="{08844EB7-3537-4337-B5C4-65053FF5054A}" dt="2019-09-23T08:10:47.534" v="2095" actId="26606"/>
          <ac:spMkLst>
            <pc:docMk/>
            <pc:sldMk cId="2714948189" sldId="261"/>
            <ac:spMk id="70" creationId="{77D2A30D-B652-4A5A-B2A4-918E2A9BA8FF}"/>
          </ac:spMkLst>
        </pc:spChg>
        <pc:spChg chg="add del">
          <ac:chgData name="Khumalo, Nlakaniplo, (Mr) (s219292213)" userId="046840b9-bb60-4fc7-85dc-af5e5eae8efb" providerId="ADAL" clId="{08844EB7-3537-4337-B5C4-65053FF5054A}" dt="2019-09-23T08:10:50.216" v="2097" actId="26606"/>
          <ac:spMkLst>
            <pc:docMk/>
            <pc:sldMk cId="2714948189" sldId="261"/>
            <ac:spMk id="72" creationId="{EEA869E1-F851-4A52-92F5-77E592B76A5B}"/>
          </ac:spMkLst>
        </pc:spChg>
        <pc:spChg chg="add del">
          <ac:chgData name="Khumalo, Nlakaniplo, (Mr) (s219292213)" userId="046840b9-bb60-4fc7-85dc-af5e5eae8efb" providerId="ADAL" clId="{08844EB7-3537-4337-B5C4-65053FF5054A}" dt="2019-09-23T08:10:54.229" v="2099" actId="26606"/>
          <ac:spMkLst>
            <pc:docMk/>
            <pc:sldMk cId="2714948189" sldId="261"/>
            <ac:spMk id="77" creationId="{EEA869E1-F851-4A52-92F5-77E592B76A5B}"/>
          </ac:spMkLst>
        </pc:spChg>
        <pc:spChg chg="add del">
          <ac:chgData name="Khumalo, Nlakaniplo, (Mr) (s219292213)" userId="046840b9-bb60-4fc7-85dc-af5e5eae8efb" providerId="ADAL" clId="{08844EB7-3537-4337-B5C4-65053FF5054A}" dt="2019-09-23T08:10:54.229" v="2099" actId="26606"/>
          <ac:spMkLst>
            <pc:docMk/>
            <pc:sldMk cId="2714948189" sldId="261"/>
            <ac:spMk id="82" creationId="{94FD6DB5-D669-4A87-8489-DD4FD8C1998A}"/>
          </ac:spMkLst>
        </pc:spChg>
        <pc:spChg chg="add">
          <ac:chgData name="Khumalo, Nlakaniplo, (Mr) (s219292213)" userId="046840b9-bb60-4fc7-85dc-af5e5eae8efb" providerId="ADAL" clId="{08844EB7-3537-4337-B5C4-65053FF5054A}" dt="2019-09-23T08:18:02.768" v="2515" actId="26606"/>
          <ac:spMkLst>
            <pc:docMk/>
            <pc:sldMk cId="2714948189" sldId="261"/>
            <ac:spMk id="83" creationId="{EEA869E1-F851-4A52-92F5-77E592B76A5B}"/>
          </ac:spMkLst>
        </pc:spChg>
        <pc:spChg chg="add del">
          <ac:chgData name="Khumalo, Nlakaniplo, (Mr) (s219292213)" userId="046840b9-bb60-4fc7-85dc-af5e5eae8efb" providerId="ADAL" clId="{08844EB7-3537-4337-B5C4-65053FF5054A}" dt="2019-09-23T08:11:12.257" v="2101" actId="26606"/>
          <ac:spMkLst>
            <pc:docMk/>
            <pc:sldMk cId="2714948189" sldId="261"/>
            <ac:spMk id="84" creationId="{EEA869E1-F851-4A52-92F5-77E592B76A5B}"/>
          </ac:spMkLst>
        </pc:spChg>
        <pc:grpChg chg="add del">
          <ac:chgData name="Khumalo, Nlakaniplo, (Mr) (s219292213)" userId="046840b9-bb60-4fc7-85dc-af5e5eae8efb" providerId="ADAL" clId="{08844EB7-3537-4337-B5C4-65053FF5054A}" dt="2019-09-23T08:10:16.519" v="2083" actId="26606"/>
          <ac:grpSpMkLst>
            <pc:docMk/>
            <pc:sldMk cId="2714948189" sldId="261"/>
            <ac:grpSpMk id="21" creationId="{55D45EEB-2CDE-489C-BCE8-96B09B7C1582}"/>
          </ac:grpSpMkLst>
        </pc:grpChg>
        <pc:grpChg chg="add del">
          <ac:chgData name="Khumalo, Nlakaniplo, (Mr) (s219292213)" userId="046840b9-bb60-4fc7-85dc-af5e5eae8efb" providerId="ADAL" clId="{08844EB7-3537-4337-B5C4-65053FF5054A}" dt="2019-09-23T08:10:18.165" v="2085" actId="26606"/>
          <ac:grpSpMkLst>
            <pc:docMk/>
            <pc:sldMk cId="2714948189" sldId="261"/>
            <ac:grpSpMk id="29" creationId="{FAB71020-F140-4003-86E8-FBF00DA7FD27}"/>
          </ac:grpSpMkLst>
        </pc:grpChg>
        <pc:grpChg chg="add del">
          <ac:chgData name="Khumalo, Nlakaniplo, (Mr) (s219292213)" userId="046840b9-bb60-4fc7-85dc-af5e5eae8efb" providerId="ADAL" clId="{08844EB7-3537-4337-B5C4-65053FF5054A}" dt="2019-09-23T08:17:56.507" v="2510" actId="26606"/>
          <ac:grpSpMkLst>
            <pc:docMk/>
            <pc:sldMk cId="2714948189" sldId="261"/>
            <ac:grpSpMk id="30" creationId="{FAB71020-F140-4003-86E8-FBF00DA7FD27}"/>
          </ac:grpSpMkLst>
        </pc:grpChg>
        <pc:grpChg chg="add del">
          <ac:chgData name="Khumalo, Nlakaniplo, (Mr) (s219292213)" userId="046840b9-bb60-4fc7-85dc-af5e5eae8efb" providerId="ADAL" clId="{08844EB7-3537-4337-B5C4-65053FF5054A}" dt="2019-09-23T08:10:38.914" v="2089" actId="26606"/>
          <ac:grpSpMkLst>
            <pc:docMk/>
            <pc:sldMk cId="2714948189" sldId="261"/>
            <ac:grpSpMk id="42" creationId="{8F35E9D3-A01E-4514-B162-43A832F567C9}"/>
          </ac:grpSpMkLst>
        </pc:grpChg>
        <pc:grpChg chg="add del">
          <ac:chgData name="Khumalo, Nlakaniplo, (Mr) (s219292213)" userId="046840b9-bb60-4fc7-85dc-af5e5eae8efb" providerId="ADAL" clId="{08844EB7-3537-4337-B5C4-65053FF5054A}" dt="2019-09-23T08:10:42.104" v="2091" actId="26606"/>
          <ac:grpSpMkLst>
            <pc:docMk/>
            <pc:sldMk cId="2714948189" sldId="261"/>
            <ac:grpSpMk id="52" creationId="{9C86C917-BD82-4D52-B9D5-2DF386CDB532}"/>
          </ac:grpSpMkLst>
        </pc:grpChg>
        <pc:grpChg chg="add del">
          <ac:chgData name="Khumalo, Nlakaniplo, (Mr) (s219292213)" userId="046840b9-bb60-4fc7-85dc-af5e5eae8efb" providerId="ADAL" clId="{08844EB7-3537-4337-B5C4-65053FF5054A}" dt="2019-09-23T08:18:00.603" v="2512" actId="26606"/>
          <ac:grpSpMkLst>
            <pc:docMk/>
            <pc:sldMk cId="2714948189" sldId="261"/>
            <ac:grpSpMk id="54" creationId="{55D45EEB-2CDE-489C-BCE8-96B09B7C1582}"/>
          </ac:grpSpMkLst>
        </pc:grpChg>
        <pc:grpChg chg="add del">
          <ac:chgData name="Khumalo, Nlakaniplo, (Mr) (s219292213)" userId="046840b9-bb60-4fc7-85dc-af5e5eae8efb" providerId="ADAL" clId="{08844EB7-3537-4337-B5C4-65053FF5054A}" dt="2019-09-23T08:10:45.438" v="2093" actId="26606"/>
          <ac:grpSpMkLst>
            <pc:docMk/>
            <pc:sldMk cId="2714948189" sldId="261"/>
            <ac:grpSpMk id="61" creationId="{7ADB6800-FADD-4179-8112-A76FE5258823}"/>
          </ac:grpSpMkLst>
        </pc:grpChg>
        <pc:grpChg chg="add del">
          <ac:chgData name="Khumalo, Nlakaniplo, (Mr) (s219292213)" userId="046840b9-bb60-4fc7-85dc-af5e5eae8efb" providerId="ADAL" clId="{08844EB7-3537-4337-B5C4-65053FF5054A}" dt="2019-09-23T08:10:47.534" v="2095" actId="26606"/>
          <ac:grpSpMkLst>
            <pc:docMk/>
            <pc:sldMk cId="2714948189" sldId="261"/>
            <ac:grpSpMk id="67" creationId="{A8E83347-27CD-4270-A040-22AEF6309468}"/>
          </ac:grpSpMkLst>
        </pc:grpChg>
        <pc:grpChg chg="add del">
          <ac:chgData name="Khumalo, Nlakaniplo, (Mr) (s219292213)" userId="046840b9-bb60-4fc7-85dc-af5e5eae8efb" providerId="ADAL" clId="{08844EB7-3537-4337-B5C4-65053FF5054A}" dt="2019-09-23T08:10:54.229" v="2099" actId="26606"/>
          <ac:grpSpMkLst>
            <pc:docMk/>
            <pc:sldMk cId="2714948189" sldId="261"/>
            <ac:grpSpMk id="81" creationId="{8F35E9D3-A01E-4514-B162-43A832F567C9}"/>
          </ac:grpSpMkLst>
        </pc:grpChg>
        <pc:picChg chg="add mod ord">
          <ac:chgData name="Khumalo, Nlakaniplo, (Mr) (s219292213)" userId="046840b9-bb60-4fc7-85dc-af5e5eae8efb" providerId="ADAL" clId="{08844EB7-3537-4337-B5C4-65053FF5054A}" dt="2019-09-23T08:18:02.768" v="2515" actId="26606"/>
          <ac:picMkLst>
            <pc:docMk/>
            <pc:sldMk cId="2714948189" sldId="261"/>
            <ac:picMk id="6" creationId="{82B4CC73-41CD-4FD5-9F01-DA6808DAD4B9}"/>
          </ac:picMkLst>
        </pc:picChg>
        <pc:picChg chg="add mod">
          <ac:chgData name="Khumalo, Nlakaniplo, (Mr) (s219292213)" userId="046840b9-bb60-4fc7-85dc-af5e5eae8efb" providerId="ADAL" clId="{08844EB7-3537-4337-B5C4-65053FF5054A}" dt="2019-09-23T08:18:02.768" v="2515" actId="26606"/>
          <ac:picMkLst>
            <pc:docMk/>
            <pc:sldMk cId="2714948189" sldId="261"/>
            <ac:picMk id="8" creationId="{64F0CFE1-6D37-4780-9007-5FC6D7C32FC3}"/>
          </ac:picMkLst>
        </pc:picChg>
        <pc:picChg chg="add del">
          <ac:chgData name="Khumalo, Nlakaniplo, (Mr) (s219292213)" userId="046840b9-bb60-4fc7-85dc-af5e5eae8efb" providerId="ADAL" clId="{08844EB7-3537-4337-B5C4-65053FF5054A}" dt="2019-09-23T08:17:52.837" v="2508" actId="26606"/>
          <ac:picMkLst>
            <pc:docMk/>
            <pc:sldMk cId="2714948189" sldId="261"/>
            <ac:picMk id="11" creationId="{B083AD55-8296-44BD-8E14-DD2DDBC351B0}"/>
          </ac:picMkLst>
        </pc:picChg>
        <pc:picChg chg="add del">
          <ac:chgData name="Khumalo, Nlakaniplo, (Mr) (s219292213)" userId="046840b9-bb60-4fc7-85dc-af5e5eae8efb" providerId="ADAL" clId="{08844EB7-3537-4337-B5C4-65053FF5054A}" dt="2019-09-23T08:10:16.519" v="2083" actId="26606"/>
          <ac:picMkLst>
            <pc:docMk/>
            <pc:sldMk cId="2714948189" sldId="261"/>
            <ac:picMk id="15" creationId="{B083AD55-8296-44BD-8E14-DD2DDBC351B0}"/>
          </ac:picMkLst>
        </pc:picChg>
        <pc:picChg chg="add del">
          <ac:chgData name="Khumalo, Nlakaniplo, (Mr) (s219292213)" userId="046840b9-bb60-4fc7-85dc-af5e5eae8efb" providerId="ADAL" clId="{08844EB7-3537-4337-B5C4-65053FF5054A}" dt="2019-09-23T08:17:56.507" v="2510" actId="26606"/>
          <ac:picMkLst>
            <pc:docMk/>
            <pc:sldMk cId="2714948189" sldId="261"/>
            <ac:picMk id="18" creationId="{B083AD55-8296-44BD-8E14-DD2DDBC351B0}"/>
          </ac:picMkLst>
        </pc:picChg>
        <pc:picChg chg="add del">
          <ac:chgData name="Khumalo, Nlakaniplo, (Mr) (s219292213)" userId="046840b9-bb60-4fc7-85dc-af5e5eae8efb" providerId="ADAL" clId="{08844EB7-3537-4337-B5C4-65053FF5054A}" dt="2019-09-23T08:10:18.165" v="2085" actId="26606"/>
          <ac:picMkLst>
            <pc:docMk/>
            <pc:sldMk cId="2714948189" sldId="261"/>
            <ac:picMk id="26" creationId="{B083AD55-8296-44BD-8E14-DD2DDBC351B0}"/>
          </ac:picMkLst>
        </pc:picChg>
        <pc:picChg chg="add del">
          <ac:chgData name="Khumalo, Nlakaniplo, (Mr) (s219292213)" userId="046840b9-bb60-4fc7-85dc-af5e5eae8efb" providerId="ADAL" clId="{08844EB7-3537-4337-B5C4-65053FF5054A}" dt="2019-09-23T08:10:42.104" v="2091" actId="26606"/>
          <ac:picMkLst>
            <pc:docMk/>
            <pc:sldMk cId="2714948189" sldId="261"/>
            <ac:picMk id="31" creationId="{E76E611A-535B-4A82-AE27-8A1F194F07C6}"/>
          </ac:picMkLst>
        </pc:picChg>
        <pc:picChg chg="add del">
          <ac:chgData name="Khumalo, Nlakaniplo, (Mr) (s219292213)" userId="046840b9-bb60-4fc7-85dc-af5e5eae8efb" providerId="ADAL" clId="{08844EB7-3537-4337-B5C4-65053FF5054A}" dt="2019-09-23T08:10:27.145" v="2087" actId="26606"/>
          <ac:picMkLst>
            <pc:docMk/>
            <pc:sldMk cId="2714948189" sldId="261"/>
            <ac:picMk id="34" creationId="{B083AD55-8296-44BD-8E14-DD2DDBC351B0}"/>
          </ac:picMkLst>
        </pc:picChg>
        <pc:picChg chg="add del">
          <ac:chgData name="Khumalo, Nlakaniplo, (Mr) (s219292213)" userId="046840b9-bb60-4fc7-85dc-af5e5eae8efb" providerId="ADAL" clId="{08844EB7-3537-4337-B5C4-65053FF5054A}" dt="2019-09-23T08:18:00.603" v="2512" actId="26606"/>
          <ac:picMkLst>
            <pc:docMk/>
            <pc:sldMk cId="2714948189" sldId="261"/>
            <ac:picMk id="37" creationId="{B083AD55-8296-44BD-8E14-DD2DDBC351B0}"/>
          </ac:picMkLst>
        </pc:picChg>
        <pc:picChg chg="add del">
          <ac:chgData name="Khumalo, Nlakaniplo, (Mr) (s219292213)" userId="046840b9-bb60-4fc7-85dc-af5e5eae8efb" providerId="ADAL" clId="{08844EB7-3537-4337-B5C4-65053FF5054A}" dt="2019-09-23T08:10:38.914" v="2089" actId="26606"/>
          <ac:picMkLst>
            <pc:docMk/>
            <pc:sldMk cId="2714948189" sldId="261"/>
            <ac:picMk id="39" creationId="{B083AD55-8296-44BD-8E14-DD2DDBC351B0}"/>
          </ac:picMkLst>
        </pc:picChg>
        <pc:picChg chg="add del">
          <ac:chgData name="Khumalo, Nlakaniplo, (Mr) (s219292213)" userId="046840b9-bb60-4fc7-85dc-af5e5eae8efb" providerId="ADAL" clId="{08844EB7-3537-4337-B5C4-65053FF5054A}" dt="2019-09-23T08:10:42.104" v="2091" actId="26606"/>
          <ac:picMkLst>
            <pc:docMk/>
            <pc:sldMk cId="2714948189" sldId="261"/>
            <ac:picMk id="46" creationId="{9D85B319-9C30-4D92-B664-CA444ECD79BA}"/>
          </ac:picMkLst>
        </pc:picChg>
        <pc:picChg chg="add del">
          <ac:chgData name="Khumalo, Nlakaniplo, (Mr) (s219292213)" userId="046840b9-bb60-4fc7-85dc-af5e5eae8efb" providerId="ADAL" clId="{08844EB7-3537-4337-B5C4-65053FF5054A}" dt="2019-09-23T08:10:45.438" v="2093" actId="26606"/>
          <ac:picMkLst>
            <pc:docMk/>
            <pc:sldMk cId="2714948189" sldId="261"/>
            <ac:picMk id="58" creationId="{9D85B319-9C30-4D92-B664-CA444ECD79BA}"/>
          </ac:picMkLst>
        </pc:picChg>
        <pc:picChg chg="add del">
          <ac:chgData name="Khumalo, Nlakaniplo, (Mr) (s219292213)" userId="046840b9-bb60-4fc7-85dc-af5e5eae8efb" providerId="ADAL" clId="{08844EB7-3537-4337-B5C4-65053FF5054A}" dt="2019-09-23T08:10:47.534" v="2095" actId="26606"/>
          <ac:picMkLst>
            <pc:docMk/>
            <pc:sldMk cId="2714948189" sldId="261"/>
            <ac:picMk id="64" creationId="{B083AD55-8296-44BD-8E14-DD2DDBC351B0}"/>
          </ac:picMkLst>
        </pc:picChg>
        <pc:picChg chg="add del">
          <ac:chgData name="Khumalo, Nlakaniplo, (Mr) (s219292213)" userId="046840b9-bb60-4fc7-85dc-af5e5eae8efb" providerId="ADAL" clId="{08844EB7-3537-4337-B5C4-65053FF5054A}" dt="2019-09-23T08:18:02.614" v="2514" actId="26606"/>
          <ac:picMkLst>
            <pc:docMk/>
            <pc:sldMk cId="2714948189" sldId="261"/>
            <ac:picMk id="69" creationId="{B083AD55-8296-44BD-8E14-DD2DDBC351B0}"/>
          </ac:picMkLst>
        </pc:picChg>
        <pc:picChg chg="add del">
          <ac:chgData name="Khumalo, Nlakaniplo, (Mr) (s219292213)" userId="046840b9-bb60-4fc7-85dc-af5e5eae8efb" providerId="ADAL" clId="{08844EB7-3537-4337-B5C4-65053FF5054A}" dt="2019-09-23T08:10:50.216" v="2097" actId="26606"/>
          <ac:picMkLst>
            <pc:docMk/>
            <pc:sldMk cId="2714948189" sldId="261"/>
            <ac:picMk id="73" creationId="{B083AD55-8296-44BD-8E14-DD2DDBC351B0}"/>
          </ac:picMkLst>
        </pc:picChg>
        <pc:picChg chg="add del">
          <ac:chgData name="Khumalo, Nlakaniplo, (Mr) (s219292213)" userId="046840b9-bb60-4fc7-85dc-af5e5eae8efb" providerId="ADAL" clId="{08844EB7-3537-4337-B5C4-65053FF5054A}" dt="2019-09-23T08:10:54.229" v="2099" actId="26606"/>
          <ac:picMkLst>
            <pc:docMk/>
            <pc:sldMk cId="2714948189" sldId="261"/>
            <ac:picMk id="78" creationId="{B083AD55-8296-44BD-8E14-DD2DDBC351B0}"/>
          </ac:picMkLst>
        </pc:picChg>
        <pc:picChg chg="add del">
          <ac:chgData name="Khumalo, Nlakaniplo, (Mr) (s219292213)" userId="046840b9-bb60-4fc7-85dc-af5e5eae8efb" providerId="ADAL" clId="{08844EB7-3537-4337-B5C4-65053FF5054A}" dt="2019-09-23T08:11:12.257" v="2101" actId="26606"/>
          <ac:picMkLst>
            <pc:docMk/>
            <pc:sldMk cId="2714948189" sldId="261"/>
            <ac:picMk id="85" creationId="{B083AD55-8296-44BD-8E14-DD2DDBC351B0}"/>
          </ac:picMkLst>
        </pc:picChg>
        <pc:picChg chg="add">
          <ac:chgData name="Khumalo, Nlakaniplo, (Mr) (s219292213)" userId="046840b9-bb60-4fc7-85dc-af5e5eae8efb" providerId="ADAL" clId="{08844EB7-3537-4337-B5C4-65053FF5054A}" dt="2019-09-23T08:18:02.768" v="2515" actId="26606"/>
          <ac:picMkLst>
            <pc:docMk/>
            <pc:sldMk cId="2714948189" sldId="261"/>
            <ac:picMk id="88" creationId="{B083AD55-8296-44BD-8E14-DD2DDBC351B0}"/>
          </ac:picMkLst>
        </pc:picChg>
        <pc:cxnChg chg="add del">
          <ac:chgData name="Khumalo, Nlakaniplo, (Mr) (s219292213)" userId="046840b9-bb60-4fc7-85dc-af5e5eae8efb" providerId="ADAL" clId="{08844EB7-3537-4337-B5C4-65053FF5054A}" dt="2019-09-23T08:17:52.837" v="2508" actId="26606"/>
          <ac:cxnSpMkLst>
            <pc:docMk/>
            <pc:sldMk cId="2714948189" sldId="261"/>
            <ac:cxnSpMk id="12" creationId="{2BF46B26-15FC-4C5A-94FA-AE9ED64B5C20}"/>
          </ac:cxnSpMkLst>
        </pc:cxnChg>
        <pc:cxnChg chg="add del">
          <ac:chgData name="Khumalo, Nlakaniplo, (Mr) (s219292213)" userId="046840b9-bb60-4fc7-85dc-af5e5eae8efb" providerId="ADAL" clId="{08844EB7-3537-4337-B5C4-65053FF5054A}" dt="2019-09-23T08:17:52.837" v="2508" actId="26606"/>
          <ac:cxnSpMkLst>
            <pc:docMk/>
            <pc:sldMk cId="2714948189" sldId="261"/>
            <ac:cxnSpMk id="14" creationId="{BADF1045-FC61-45F9-B214-2286C9675985}"/>
          </ac:cxnSpMkLst>
        </pc:cxnChg>
        <pc:cxnChg chg="add del">
          <ac:chgData name="Khumalo, Nlakaniplo, (Mr) (s219292213)" userId="046840b9-bb60-4fc7-85dc-af5e5eae8efb" providerId="ADAL" clId="{08844EB7-3537-4337-B5C4-65053FF5054A}" dt="2019-09-23T08:10:16.519" v="2083" actId="26606"/>
          <ac:cxnSpMkLst>
            <pc:docMk/>
            <pc:sldMk cId="2714948189" sldId="261"/>
            <ac:cxnSpMk id="17" creationId="{2BF46B26-15FC-4C5A-94FA-AE9ED64B5C20}"/>
          </ac:cxnSpMkLst>
        </pc:cxnChg>
        <pc:cxnChg chg="add del">
          <ac:chgData name="Khumalo, Nlakaniplo, (Mr) (s219292213)" userId="046840b9-bb60-4fc7-85dc-af5e5eae8efb" providerId="ADAL" clId="{08844EB7-3537-4337-B5C4-65053FF5054A}" dt="2019-09-23T08:10:16.519" v="2083" actId="26606"/>
          <ac:cxnSpMkLst>
            <pc:docMk/>
            <pc:sldMk cId="2714948189" sldId="261"/>
            <ac:cxnSpMk id="19" creationId="{BADF1045-FC61-45F9-B214-2286C9675985}"/>
          </ac:cxnSpMkLst>
        </pc:cxnChg>
        <pc:cxnChg chg="add del">
          <ac:chgData name="Khumalo, Nlakaniplo, (Mr) (s219292213)" userId="046840b9-bb60-4fc7-85dc-af5e5eae8efb" providerId="ADAL" clId="{08844EB7-3537-4337-B5C4-65053FF5054A}" dt="2019-09-23T08:17:56.507" v="2510" actId="26606"/>
          <ac:cxnSpMkLst>
            <pc:docMk/>
            <pc:sldMk cId="2714948189" sldId="261"/>
            <ac:cxnSpMk id="20" creationId="{2BF46B26-15FC-4C5A-94FA-AE9ED64B5C20}"/>
          </ac:cxnSpMkLst>
        </pc:cxnChg>
        <pc:cxnChg chg="add del">
          <ac:chgData name="Khumalo, Nlakaniplo, (Mr) (s219292213)" userId="046840b9-bb60-4fc7-85dc-af5e5eae8efb" providerId="ADAL" clId="{08844EB7-3537-4337-B5C4-65053FF5054A}" dt="2019-09-23T08:17:56.507" v="2510" actId="26606"/>
          <ac:cxnSpMkLst>
            <pc:docMk/>
            <pc:sldMk cId="2714948189" sldId="261"/>
            <ac:cxnSpMk id="24" creationId="{BADF1045-FC61-45F9-B214-2286C9675985}"/>
          </ac:cxnSpMkLst>
        </pc:cxnChg>
        <pc:cxnChg chg="add del">
          <ac:chgData name="Khumalo, Nlakaniplo, (Mr) (s219292213)" userId="046840b9-bb60-4fc7-85dc-af5e5eae8efb" providerId="ADAL" clId="{08844EB7-3537-4337-B5C4-65053FF5054A}" dt="2019-09-23T08:10:18.165" v="2085" actId="26606"/>
          <ac:cxnSpMkLst>
            <pc:docMk/>
            <pc:sldMk cId="2714948189" sldId="261"/>
            <ac:cxnSpMk id="27" creationId="{2BF46B26-15FC-4C5A-94FA-AE9ED64B5C20}"/>
          </ac:cxnSpMkLst>
        </pc:cxnChg>
        <pc:cxnChg chg="add del">
          <ac:chgData name="Khumalo, Nlakaniplo, (Mr) (s219292213)" userId="046840b9-bb60-4fc7-85dc-af5e5eae8efb" providerId="ADAL" clId="{08844EB7-3537-4337-B5C4-65053FF5054A}" dt="2019-09-23T08:10:18.165" v="2085" actId="26606"/>
          <ac:cxnSpMkLst>
            <pc:docMk/>
            <pc:sldMk cId="2714948189" sldId="261"/>
            <ac:cxnSpMk id="28" creationId="{BADF1045-FC61-45F9-B214-2286C9675985}"/>
          </ac:cxnSpMkLst>
        </pc:cxnChg>
        <pc:cxnChg chg="add del">
          <ac:chgData name="Khumalo, Nlakaniplo, (Mr) (s219292213)" userId="046840b9-bb60-4fc7-85dc-af5e5eae8efb" providerId="ADAL" clId="{08844EB7-3537-4337-B5C4-65053FF5054A}" dt="2019-09-23T08:10:27.145" v="2087" actId="26606"/>
          <ac:cxnSpMkLst>
            <pc:docMk/>
            <pc:sldMk cId="2714948189" sldId="261"/>
            <ac:cxnSpMk id="35" creationId="{2BF46B26-15FC-4C5A-94FA-AE9ED64B5C20}"/>
          </ac:cxnSpMkLst>
        </pc:cxnChg>
        <pc:cxnChg chg="add del">
          <ac:chgData name="Khumalo, Nlakaniplo, (Mr) (s219292213)" userId="046840b9-bb60-4fc7-85dc-af5e5eae8efb" providerId="ADAL" clId="{08844EB7-3537-4337-B5C4-65053FF5054A}" dt="2019-09-23T08:10:27.145" v="2087" actId="26606"/>
          <ac:cxnSpMkLst>
            <pc:docMk/>
            <pc:sldMk cId="2714948189" sldId="261"/>
            <ac:cxnSpMk id="36" creationId="{BADF1045-FC61-45F9-B214-2286C9675985}"/>
          </ac:cxnSpMkLst>
        </pc:cxnChg>
        <pc:cxnChg chg="add del">
          <ac:chgData name="Khumalo, Nlakaniplo, (Mr) (s219292213)" userId="046840b9-bb60-4fc7-85dc-af5e5eae8efb" providerId="ADAL" clId="{08844EB7-3537-4337-B5C4-65053FF5054A}" dt="2019-09-23T08:10:38.914" v="2089" actId="26606"/>
          <ac:cxnSpMkLst>
            <pc:docMk/>
            <pc:sldMk cId="2714948189" sldId="261"/>
            <ac:cxnSpMk id="40" creationId="{2BF46B26-15FC-4C5A-94FA-AE9ED64B5C20}"/>
          </ac:cxnSpMkLst>
        </pc:cxnChg>
        <pc:cxnChg chg="add del">
          <ac:chgData name="Khumalo, Nlakaniplo, (Mr) (s219292213)" userId="046840b9-bb60-4fc7-85dc-af5e5eae8efb" providerId="ADAL" clId="{08844EB7-3537-4337-B5C4-65053FF5054A}" dt="2019-09-23T08:10:38.914" v="2089" actId="26606"/>
          <ac:cxnSpMkLst>
            <pc:docMk/>
            <pc:sldMk cId="2714948189" sldId="261"/>
            <ac:cxnSpMk id="41" creationId="{BADF1045-FC61-45F9-B214-2286C9675985}"/>
          </ac:cxnSpMkLst>
        </pc:cxnChg>
        <pc:cxnChg chg="add del">
          <ac:chgData name="Khumalo, Nlakaniplo, (Mr) (s219292213)" userId="046840b9-bb60-4fc7-85dc-af5e5eae8efb" providerId="ADAL" clId="{08844EB7-3537-4337-B5C4-65053FF5054A}" dt="2019-09-23T08:18:00.603" v="2512" actId="26606"/>
          <ac:cxnSpMkLst>
            <pc:docMk/>
            <pc:sldMk cId="2714948189" sldId="261"/>
            <ac:cxnSpMk id="44" creationId="{2BF46B26-15FC-4C5A-94FA-AE9ED64B5C20}"/>
          </ac:cxnSpMkLst>
        </pc:cxnChg>
        <pc:cxnChg chg="add del">
          <ac:chgData name="Khumalo, Nlakaniplo, (Mr) (s219292213)" userId="046840b9-bb60-4fc7-85dc-af5e5eae8efb" providerId="ADAL" clId="{08844EB7-3537-4337-B5C4-65053FF5054A}" dt="2019-09-23T08:10:42.104" v="2091" actId="26606"/>
          <ac:cxnSpMkLst>
            <pc:docMk/>
            <pc:sldMk cId="2714948189" sldId="261"/>
            <ac:cxnSpMk id="47" creationId="{D7573C1E-3785-43C9-A262-1DA9DF97F85C}"/>
          </ac:cxnSpMkLst>
        </pc:cxnChg>
        <pc:cxnChg chg="add del">
          <ac:chgData name="Khumalo, Nlakaniplo, (Mr) (s219292213)" userId="046840b9-bb60-4fc7-85dc-af5e5eae8efb" providerId="ADAL" clId="{08844EB7-3537-4337-B5C4-65053FF5054A}" dt="2019-09-23T08:10:42.104" v="2091" actId="26606"/>
          <ac:cxnSpMkLst>
            <pc:docMk/>
            <pc:sldMk cId="2714948189" sldId="261"/>
            <ac:cxnSpMk id="48" creationId="{885D4A50-6846-431E-A61E-5C6DC099CF0C}"/>
          </ac:cxnSpMkLst>
        </pc:cxnChg>
        <pc:cxnChg chg="add del">
          <ac:chgData name="Khumalo, Nlakaniplo, (Mr) (s219292213)" userId="046840b9-bb60-4fc7-85dc-af5e5eae8efb" providerId="ADAL" clId="{08844EB7-3537-4337-B5C4-65053FF5054A}" dt="2019-09-23T08:10:42.104" v="2091" actId="26606"/>
          <ac:cxnSpMkLst>
            <pc:docMk/>
            <pc:sldMk cId="2714948189" sldId="261"/>
            <ac:cxnSpMk id="50" creationId="{890BBCF2-840E-4986-A89E-853FC56E873E}"/>
          </ac:cxnSpMkLst>
        </pc:cxnChg>
        <pc:cxnChg chg="add del">
          <ac:chgData name="Khumalo, Nlakaniplo, (Mr) (s219292213)" userId="046840b9-bb60-4fc7-85dc-af5e5eae8efb" providerId="ADAL" clId="{08844EB7-3537-4337-B5C4-65053FF5054A}" dt="2019-09-23T08:18:00.603" v="2512" actId="26606"/>
          <ac:cxnSpMkLst>
            <pc:docMk/>
            <pc:sldMk cId="2714948189" sldId="261"/>
            <ac:cxnSpMk id="53" creationId="{BADF1045-FC61-45F9-B214-2286C9675985}"/>
          </ac:cxnSpMkLst>
        </pc:cxnChg>
        <pc:cxnChg chg="add del">
          <ac:chgData name="Khumalo, Nlakaniplo, (Mr) (s219292213)" userId="046840b9-bb60-4fc7-85dc-af5e5eae8efb" providerId="ADAL" clId="{08844EB7-3537-4337-B5C4-65053FF5054A}" dt="2019-09-23T08:10:42.104" v="2091" actId="26606"/>
          <ac:cxnSpMkLst>
            <pc:docMk/>
            <pc:sldMk cId="2714948189" sldId="261"/>
            <ac:cxnSpMk id="55" creationId="{FDFFEA65-A257-41F9-A35D-DBDD3EAC0930}"/>
          </ac:cxnSpMkLst>
        </pc:cxnChg>
        <pc:cxnChg chg="add del">
          <ac:chgData name="Khumalo, Nlakaniplo, (Mr) (s219292213)" userId="046840b9-bb60-4fc7-85dc-af5e5eae8efb" providerId="ADAL" clId="{08844EB7-3537-4337-B5C4-65053FF5054A}" dt="2019-09-23T08:10:45.438" v="2093" actId="26606"/>
          <ac:cxnSpMkLst>
            <pc:docMk/>
            <pc:sldMk cId="2714948189" sldId="261"/>
            <ac:cxnSpMk id="59" creationId="{D7573C1E-3785-43C9-A262-1DA9DF97F85C}"/>
          </ac:cxnSpMkLst>
        </pc:cxnChg>
        <pc:cxnChg chg="add del">
          <ac:chgData name="Khumalo, Nlakaniplo, (Mr) (s219292213)" userId="046840b9-bb60-4fc7-85dc-af5e5eae8efb" providerId="ADAL" clId="{08844EB7-3537-4337-B5C4-65053FF5054A}" dt="2019-09-23T08:10:45.438" v="2093" actId="26606"/>
          <ac:cxnSpMkLst>
            <pc:docMk/>
            <pc:sldMk cId="2714948189" sldId="261"/>
            <ac:cxnSpMk id="60" creationId="{885D4A50-6846-431E-A61E-5C6DC099CF0C}"/>
          </ac:cxnSpMkLst>
        </pc:cxnChg>
        <pc:cxnChg chg="add del">
          <ac:chgData name="Khumalo, Nlakaniplo, (Mr) (s219292213)" userId="046840b9-bb60-4fc7-85dc-af5e5eae8efb" providerId="ADAL" clId="{08844EB7-3537-4337-B5C4-65053FF5054A}" dt="2019-09-23T08:10:47.534" v="2095" actId="26606"/>
          <ac:cxnSpMkLst>
            <pc:docMk/>
            <pc:sldMk cId="2714948189" sldId="261"/>
            <ac:cxnSpMk id="65" creationId="{2BF46B26-15FC-4C5A-94FA-AE9ED64B5C20}"/>
          </ac:cxnSpMkLst>
        </pc:cxnChg>
        <pc:cxnChg chg="add del">
          <ac:chgData name="Khumalo, Nlakaniplo, (Mr) (s219292213)" userId="046840b9-bb60-4fc7-85dc-af5e5eae8efb" providerId="ADAL" clId="{08844EB7-3537-4337-B5C4-65053FF5054A}" dt="2019-09-23T08:10:47.534" v="2095" actId="26606"/>
          <ac:cxnSpMkLst>
            <pc:docMk/>
            <pc:sldMk cId="2714948189" sldId="261"/>
            <ac:cxnSpMk id="66" creationId="{BADF1045-FC61-45F9-B214-2286C9675985}"/>
          </ac:cxnSpMkLst>
        </pc:cxnChg>
        <pc:cxnChg chg="add del">
          <ac:chgData name="Khumalo, Nlakaniplo, (Mr) (s219292213)" userId="046840b9-bb60-4fc7-85dc-af5e5eae8efb" providerId="ADAL" clId="{08844EB7-3537-4337-B5C4-65053FF5054A}" dt="2019-09-23T08:18:02.614" v="2514" actId="26606"/>
          <ac:cxnSpMkLst>
            <pc:docMk/>
            <pc:sldMk cId="2714948189" sldId="261"/>
            <ac:cxnSpMk id="71" creationId="{2BF46B26-15FC-4C5A-94FA-AE9ED64B5C20}"/>
          </ac:cxnSpMkLst>
        </pc:cxnChg>
        <pc:cxnChg chg="add del">
          <ac:chgData name="Khumalo, Nlakaniplo, (Mr) (s219292213)" userId="046840b9-bb60-4fc7-85dc-af5e5eae8efb" providerId="ADAL" clId="{08844EB7-3537-4337-B5C4-65053FF5054A}" dt="2019-09-23T08:10:50.216" v="2097" actId="26606"/>
          <ac:cxnSpMkLst>
            <pc:docMk/>
            <pc:sldMk cId="2714948189" sldId="261"/>
            <ac:cxnSpMk id="74" creationId="{2BF46B26-15FC-4C5A-94FA-AE9ED64B5C20}"/>
          </ac:cxnSpMkLst>
        </pc:cxnChg>
        <pc:cxnChg chg="add del">
          <ac:chgData name="Khumalo, Nlakaniplo, (Mr) (s219292213)" userId="046840b9-bb60-4fc7-85dc-af5e5eae8efb" providerId="ADAL" clId="{08844EB7-3537-4337-B5C4-65053FF5054A}" dt="2019-09-23T08:10:50.216" v="2097" actId="26606"/>
          <ac:cxnSpMkLst>
            <pc:docMk/>
            <pc:sldMk cId="2714948189" sldId="261"/>
            <ac:cxnSpMk id="75" creationId="{BADF1045-FC61-45F9-B214-2286C9675985}"/>
          </ac:cxnSpMkLst>
        </pc:cxnChg>
        <pc:cxnChg chg="add del">
          <ac:chgData name="Khumalo, Nlakaniplo, (Mr) (s219292213)" userId="046840b9-bb60-4fc7-85dc-af5e5eae8efb" providerId="ADAL" clId="{08844EB7-3537-4337-B5C4-65053FF5054A}" dt="2019-09-23T08:18:02.614" v="2514" actId="26606"/>
          <ac:cxnSpMkLst>
            <pc:docMk/>
            <pc:sldMk cId="2714948189" sldId="261"/>
            <ac:cxnSpMk id="76" creationId="{BADF1045-FC61-45F9-B214-2286C9675985}"/>
          </ac:cxnSpMkLst>
        </pc:cxnChg>
        <pc:cxnChg chg="add del">
          <ac:chgData name="Khumalo, Nlakaniplo, (Mr) (s219292213)" userId="046840b9-bb60-4fc7-85dc-af5e5eae8efb" providerId="ADAL" clId="{08844EB7-3537-4337-B5C4-65053FF5054A}" dt="2019-09-23T08:10:54.229" v="2099" actId="26606"/>
          <ac:cxnSpMkLst>
            <pc:docMk/>
            <pc:sldMk cId="2714948189" sldId="261"/>
            <ac:cxnSpMk id="79" creationId="{2BF46B26-15FC-4C5A-94FA-AE9ED64B5C20}"/>
          </ac:cxnSpMkLst>
        </pc:cxnChg>
        <pc:cxnChg chg="add del">
          <ac:chgData name="Khumalo, Nlakaniplo, (Mr) (s219292213)" userId="046840b9-bb60-4fc7-85dc-af5e5eae8efb" providerId="ADAL" clId="{08844EB7-3537-4337-B5C4-65053FF5054A}" dt="2019-09-23T08:10:54.229" v="2099" actId="26606"/>
          <ac:cxnSpMkLst>
            <pc:docMk/>
            <pc:sldMk cId="2714948189" sldId="261"/>
            <ac:cxnSpMk id="80" creationId="{BADF1045-FC61-45F9-B214-2286C9675985}"/>
          </ac:cxnSpMkLst>
        </pc:cxnChg>
        <pc:cxnChg chg="add del">
          <ac:chgData name="Khumalo, Nlakaniplo, (Mr) (s219292213)" userId="046840b9-bb60-4fc7-85dc-af5e5eae8efb" providerId="ADAL" clId="{08844EB7-3537-4337-B5C4-65053FF5054A}" dt="2019-09-23T08:11:12.257" v="2101" actId="26606"/>
          <ac:cxnSpMkLst>
            <pc:docMk/>
            <pc:sldMk cId="2714948189" sldId="261"/>
            <ac:cxnSpMk id="86" creationId="{2BF46B26-15FC-4C5A-94FA-AE9ED64B5C20}"/>
          </ac:cxnSpMkLst>
        </pc:cxnChg>
        <pc:cxnChg chg="add del">
          <ac:chgData name="Khumalo, Nlakaniplo, (Mr) (s219292213)" userId="046840b9-bb60-4fc7-85dc-af5e5eae8efb" providerId="ADAL" clId="{08844EB7-3537-4337-B5C4-65053FF5054A}" dt="2019-09-23T08:11:12.257" v="2101" actId="26606"/>
          <ac:cxnSpMkLst>
            <pc:docMk/>
            <pc:sldMk cId="2714948189" sldId="261"/>
            <ac:cxnSpMk id="87" creationId="{BADF1045-FC61-45F9-B214-2286C9675985}"/>
          </ac:cxnSpMkLst>
        </pc:cxnChg>
        <pc:cxnChg chg="add">
          <ac:chgData name="Khumalo, Nlakaniplo, (Mr) (s219292213)" userId="046840b9-bb60-4fc7-85dc-af5e5eae8efb" providerId="ADAL" clId="{08844EB7-3537-4337-B5C4-65053FF5054A}" dt="2019-09-23T08:18:02.768" v="2515" actId="26606"/>
          <ac:cxnSpMkLst>
            <pc:docMk/>
            <pc:sldMk cId="2714948189" sldId="261"/>
            <ac:cxnSpMk id="89" creationId="{2BF46B26-15FC-4C5A-94FA-AE9ED64B5C20}"/>
          </ac:cxnSpMkLst>
        </pc:cxnChg>
        <pc:cxnChg chg="add">
          <ac:chgData name="Khumalo, Nlakaniplo, (Mr) (s219292213)" userId="046840b9-bb60-4fc7-85dc-af5e5eae8efb" providerId="ADAL" clId="{08844EB7-3537-4337-B5C4-65053FF5054A}" dt="2019-09-23T08:18:02.768" v="2515" actId="26606"/>
          <ac:cxnSpMkLst>
            <pc:docMk/>
            <pc:sldMk cId="2714948189" sldId="261"/>
            <ac:cxnSpMk id="90" creationId="{BADF1045-FC61-45F9-B214-2286C9675985}"/>
          </ac:cxnSpMkLst>
        </pc:cxnChg>
      </pc:sldChg>
      <pc:sldChg chg="add del">
        <pc:chgData name="Khumalo, Nlakaniplo, (Mr) (s219292213)" userId="046840b9-bb60-4fc7-85dc-af5e5eae8efb" providerId="ADAL" clId="{08844EB7-3537-4337-B5C4-65053FF5054A}" dt="2019-09-23T08:40:17.667" v="2517"/>
        <pc:sldMkLst>
          <pc:docMk/>
          <pc:sldMk cId="1232850171" sldId="262"/>
        </pc:sldMkLst>
      </pc:sldChg>
      <pc:sldChg chg="addSp delSp modSp add">
        <pc:chgData name="Khumalo, Nlakaniplo, (Mr) (s219292213)" userId="046840b9-bb60-4fc7-85dc-af5e5eae8efb" providerId="ADAL" clId="{08844EB7-3537-4337-B5C4-65053FF5054A}" dt="2019-09-23T08:43:03.181" v="2613" actId="20577"/>
        <pc:sldMkLst>
          <pc:docMk/>
          <pc:sldMk cId="3560547700" sldId="262"/>
        </pc:sldMkLst>
        <pc:spChg chg="mod">
          <ac:chgData name="Khumalo, Nlakaniplo, (Mr) (s219292213)" userId="046840b9-bb60-4fc7-85dc-af5e5eae8efb" providerId="ADAL" clId="{08844EB7-3537-4337-B5C4-65053FF5054A}" dt="2019-09-23T08:43:03.181" v="2613" actId="20577"/>
          <ac:spMkLst>
            <pc:docMk/>
            <pc:sldMk cId="3560547700" sldId="262"/>
            <ac:spMk id="2" creationId="{A9EE02CA-05B3-4131-84C9-E28ACFA6C6AE}"/>
          </ac:spMkLst>
        </pc:spChg>
        <pc:spChg chg="del">
          <ac:chgData name="Khumalo, Nlakaniplo, (Mr) (s219292213)" userId="046840b9-bb60-4fc7-85dc-af5e5eae8efb" providerId="ADAL" clId="{08844EB7-3537-4337-B5C4-65053FF5054A}" dt="2019-09-23T08:42:05.393" v="2607" actId="931"/>
          <ac:spMkLst>
            <pc:docMk/>
            <pc:sldMk cId="3560547700" sldId="262"/>
            <ac:spMk id="3" creationId="{E4941395-42DB-41C0-9421-6A34C6C592DC}"/>
          </ac:spMkLst>
        </pc:spChg>
        <pc:picChg chg="add mod">
          <ac:chgData name="Khumalo, Nlakaniplo, (Mr) (s219292213)" userId="046840b9-bb60-4fc7-85dc-af5e5eae8efb" providerId="ADAL" clId="{08844EB7-3537-4337-B5C4-65053FF5054A}" dt="2019-09-23T08:42:50.834" v="2612" actId="14100"/>
          <ac:picMkLst>
            <pc:docMk/>
            <pc:sldMk cId="3560547700" sldId="262"/>
            <ac:picMk id="5" creationId="{FE72EC3C-E4C1-47F7-B257-A4532941EEDA}"/>
          </ac:picMkLst>
        </pc:picChg>
      </pc:sldChg>
      <pc:sldChg chg="addSp delSp modSp add mod setBg">
        <pc:chgData name="Khumalo, Nlakaniplo, (Mr) (s219292213)" userId="046840b9-bb60-4fc7-85dc-af5e5eae8efb" providerId="ADAL" clId="{08844EB7-3537-4337-B5C4-65053FF5054A}" dt="2019-09-23T10:15:28.779" v="4575" actId="1076"/>
        <pc:sldMkLst>
          <pc:docMk/>
          <pc:sldMk cId="1396579304" sldId="263"/>
        </pc:sldMkLst>
        <pc:spChg chg="mod">
          <ac:chgData name="Khumalo, Nlakaniplo, (Mr) (s219292213)" userId="046840b9-bb60-4fc7-85dc-af5e5eae8efb" providerId="ADAL" clId="{08844EB7-3537-4337-B5C4-65053FF5054A}" dt="2019-09-23T09:15:43.582" v="4307" actId="26606"/>
          <ac:spMkLst>
            <pc:docMk/>
            <pc:sldMk cId="1396579304" sldId="263"/>
            <ac:spMk id="2" creationId="{884756E4-22C7-48A1-929E-CA7D843F73FE}"/>
          </ac:spMkLst>
        </pc:spChg>
        <pc:spChg chg="mod ord">
          <ac:chgData name="Khumalo, Nlakaniplo, (Mr) (s219292213)" userId="046840b9-bb60-4fc7-85dc-af5e5eae8efb" providerId="ADAL" clId="{08844EB7-3537-4337-B5C4-65053FF5054A}" dt="2019-09-23T09:15:43.582" v="4307" actId="26606"/>
          <ac:spMkLst>
            <pc:docMk/>
            <pc:sldMk cId="1396579304" sldId="263"/>
            <ac:spMk id="3" creationId="{7A23CE84-29A0-4F90-AE74-F3701755ECFF}"/>
          </ac:spMkLst>
        </pc:spChg>
        <pc:spChg chg="del mod">
          <ac:chgData name="Khumalo, Nlakaniplo, (Mr) (s219292213)" userId="046840b9-bb60-4fc7-85dc-af5e5eae8efb" providerId="ADAL" clId="{08844EB7-3537-4337-B5C4-65053FF5054A}" dt="2019-09-23T09:13:24.934" v="4290" actId="931"/>
          <ac:spMkLst>
            <pc:docMk/>
            <pc:sldMk cId="1396579304" sldId="263"/>
            <ac:spMk id="4" creationId="{C73076C7-BAB1-43A4-B100-3544AA3F92B6}"/>
          </ac:spMkLst>
        </pc:spChg>
        <pc:spChg chg="add del">
          <ac:chgData name="Khumalo, Nlakaniplo, (Mr) (s219292213)" userId="046840b9-bb60-4fc7-85dc-af5e5eae8efb" providerId="ADAL" clId="{08844EB7-3537-4337-B5C4-65053FF5054A}" dt="2019-09-23T09:14:41.875" v="4298" actId="26606"/>
          <ac:spMkLst>
            <pc:docMk/>
            <pc:sldMk cId="1396579304" sldId="263"/>
            <ac:spMk id="13" creationId="{EEA869E1-F851-4A52-92F5-77E592B76A5B}"/>
          </ac:spMkLst>
        </pc:spChg>
        <pc:spChg chg="add del">
          <ac:chgData name="Khumalo, Nlakaniplo, (Mr) (s219292213)" userId="046840b9-bb60-4fc7-85dc-af5e5eae8efb" providerId="ADAL" clId="{08844EB7-3537-4337-B5C4-65053FF5054A}" dt="2019-09-23T09:14:41.875" v="4298" actId="26606"/>
          <ac:spMkLst>
            <pc:docMk/>
            <pc:sldMk cId="1396579304" sldId="263"/>
            <ac:spMk id="21" creationId="{E62F3B89-BAFE-4E06-B919-42B4E80B76FD}"/>
          </ac:spMkLst>
        </pc:spChg>
        <pc:spChg chg="add del">
          <ac:chgData name="Khumalo, Nlakaniplo, (Mr) (s219292213)" userId="046840b9-bb60-4fc7-85dc-af5e5eae8efb" providerId="ADAL" clId="{08844EB7-3537-4337-B5C4-65053FF5054A}" dt="2019-09-23T09:14:41.875" v="4298" actId="26606"/>
          <ac:spMkLst>
            <pc:docMk/>
            <pc:sldMk cId="1396579304" sldId="263"/>
            <ac:spMk id="23" creationId="{091BD5E2-496D-49A4-86BA-AE2A6D156C42}"/>
          </ac:spMkLst>
        </pc:spChg>
        <pc:spChg chg="add del">
          <ac:chgData name="Khumalo, Nlakaniplo, (Mr) (s219292213)" userId="046840b9-bb60-4fc7-85dc-af5e5eae8efb" providerId="ADAL" clId="{08844EB7-3537-4337-B5C4-65053FF5054A}" dt="2019-09-23T09:14:48.725" v="4300" actId="26606"/>
          <ac:spMkLst>
            <pc:docMk/>
            <pc:sldMk cId="1396579304" sldId="263"/>
            <ac:spMk id="31" creationId="{EEA869E1-F851-4A52-92F5-77E592B76A5B}"/>
          </ac:spMkLst>
        </pc:spChg>
        <pc:spChg chg="add del">
          <ac:chgData name="Khumalo, Nlakaniplo, (Mr) (s219292213)" userId="046840b9-bb60-4fc7-85dc-af5e5eae8efb" providerId="ADAL" clId="{08844EB7-3537-4337-B5C4-65053FF5054A}" dt="2019-09-23T09:14:48.725" v="4300" actId="26606"/>
          <ac:spMkLst>
            <pc:docMk/>
            <pc:sldMk cId="1396579304" sldId="263"/>
            <ac:spMk id="35" creationId="{01E8EC89-86BC-4558-B010-53DF36A5AB2E}"/>
          </ac:spMkLst>
        </pc:spChg>
        <pc:spChg chg="add del">
          <ac:chgData name="Khumalo, Nlakaniplo, (Mr) (s219292213)" userId="046840b9-bb60-4fc7-85dc-af5e5eae8efb" providerId="ADAL" clId="{08844EB7-3537-4337-B5C4-65053FF5054A}" dt="2019-09-23T09:14:48.725" v="4300" actId="26606"/>
          <ac:spMkLst>
            <pc:docMk/>
            <pc:sldMk cId="1396579304" sldId="263"/>
            <ac:spMk id="37" creationId="{54977EF3-E0BF-4719-9C15-8564B7D68F83}"/>
          </ac:spMkLst>
        </pc:spChg>
        <pc:spChg chg="add del">
          <ac:chgData name="Khumalo, Nlakaniplo, (Mr) (s219292213)" userId="046840b9-bb60-4fc7-85dc-af5e5eae8efb" providerId="ADAL" clId="{08844EB7-3537-4337-B5C4-65053FF5054A}" dt="2019-09-23T09:15:13.238" v="4303" actId="26606"/>
          <ac:spMkLst>
            <pc:docMk/>
            <pc:sldMk cId="1396579304" sldId="263"/>
            <ac:spMk id="41" creationId="{EEA869E1-F851-4A52-92F5-77E592B76A5B}"/>
          </ac:spMkLst>
        </pc:spChg>
        <pc:spChg chg="add del">
          <ac:chgData name="Khumalo, Nlakaniplo, (Mr) (s219292213)" userId="046840b9-bb60-4fc7-85dc-af5e5eae8efb" providerId="ADAL" clId="{08844EB7-3537-4337-B5C4-65053FF5054A}" dt="2019-09-23T09:15:43.662" v="4308" actId="26606"/>
          <ac:spMkLst>
            <pc:docMk/>
            <pc:sldMk cId="1396579304" sldId="263"/>
            <ac:spMk id="49" creationId="{EEA869E1-F851-4A52-92F5-77E592B76A5B}"/>
          </ac:spMkLst>
        </pc:spChg>
        <pc:spChg chg="add del">
          <ac:chgData name="Khumalo, Nlakaniplo, (Mr) (s219292213)" userId="046840b9-bb60-4fc7-85dc-af5e5eae8efb" providerId="ADAL" clId="{08844EB7-3537-4337-B5C4-65053FF5054A}" dt="2019-09-23T09:15:43.582" v="4307" actId="26606"/>
          <ac:spMkLst>
            <pc:docMk/>
            <pc:sldMk cId="1396579304" sldId="263"/>
            <ac:spMk id="60" creationId="{EEA869E1-F851-4A52-92F5-77E592B76A5B}"/>
          </ac:spMkLst>
        </pc:spChg>
        <pc:spChg chg="add del">
          <ac:chgData name="Khumalo, Nlakaniplo, (Mr) (s219292213)" userId="046840b9-bb60-4fc7-85dc-af5e5eae8efb" providerId="ADAL" clId="{08844EB7-3537-4337-B5C4-65053FF5054A}" dt="2019-09-23T09:15:43.582" v="4307" actId="26606"/>
          <ac:spMkLst>
            <pc:docMk/>
            <pc:sldMk cId="1396579304" sldId="263"/>
            <ac:spMk id="68" creationId="{742C14A9-3617-46DD-9FC4-ED828A7D3E6F}"/>
          </ac:spMkLst>
        </pc:spChg>
        <pc:spChg chg="add del">
          <ac:chgData name="Khumalo, Nlakaniplo, (Mr) (s219292213)" userId="046840b9-bb60-4fc7-85dc-af5e5eae8efb" providerId="ADAL" clId="{08844EB7-3537-4337-B5C4-65053FF5054A}" dt="2019-09-23T09:15:43.582" v="4307" actId="26606"/>
          <ac:spMkLst>
            <pc:docMk/>
            <pc:sldMk cId="1396579304" sldId="263"/>
            <ac:spMk id="72" creationId="{19E5CB6C-D5A1-44AB-BAD0-E76C67ED2802}"/>
          </ac:spMkLst>
        </pc:spChg>
        <pc:spChg chg="add">
          <ac:chgData name="Khumalo, Nlakaniplo, (Mr) (s219292213)" userId="046840b9-bb60-4fc7-85dc-af5e5eae8efb" providerId="ADAL" clId="{08844EB7-3537-4337-B5C4-65053FF5054A}" dt="2019-09-23T09:15:43.662" v="4308" actId="26606"/>
          <ac:spMkLst>
            <pc:docMk/>
            <pc:sldMk cId="1396579304" sldId="263"/>
            <ac:spMk id="78" creationId="{EEA869E1-F851-4A52-92F5-77E592B76A5B}"/>
          </ac:spMkLst>
        </pc:spChg>
        <pc:picChg chg="add mod ord">
          <ac:chgData name="Khumalo, Nlakaniplo, (Mr) (s219292213)" userId="046840b9-bb60-4fc7-85dc-af5e5eae8efb" providerId="ADAL" clId="{08844EB7-3537-4337-B5C4-65053FF5054A}" dt="2019-09-23T10:15:23.217" v="4574" actId="1076"/>
          <ac:picMkLst>
            <pc:docMk/>
            <pc:sldMk cId="1396579304" sldId="263"/>
            <ac:picMk id="6" creationId="{BF854AD3-DD5F-4155-99A2-6EBF1FD711E4}"/>
          </ac:picMkLst>
        </pc:picChg>
        <pc:picChg chg="add mod ord">
          <ac:chgData name="Khumalo, Nlakaniplo, (Mr) (s219292213)" userId="046840b9-bb60-4fc7-85dc-af5e5eae8efb" providerId="ADAL" clId="{08844EB7-3537-4337-B5C4-65053FF5054A}" dt="2019-09-23T10:15:19.281" v="4573" actId="1076"/>
          <ac:picMkLst>
            <pc:docMk/>
            <pc:sldMk cId="1396579304" sldId="263"/>
            <ac:picMk id="8" creationId="{6DD7A1C2-158A-408A-BA32-2470C50B5DF4}"/>
          </ac:picMkLst>
        </pc:picChg>
        <pc:picChg chg="add mod">
          <ac:chgData name="Khumalo, Nlakaniplo, (Mr) (s219292213)" userId="046840b9-bb60-4fc7-85dc-af5e5eae8efb" providerId="ADAL" clId="{08844EB7-3537-4337-B5C4-65053FF5054A}" dt="2019-09-23T10:15:28.779" v="4575" actId="1076"/>
          <ac:picMkLst>
            <pc:docMk/>
            <pc:sldMk cId="1396579304" sldId="263"/>
            <ac:picMk id="10" creationId="{CD208C97-9629-4D4A-A0D5-A18DFF8AAF18}"/>
          </ac:picMkLst>
        </pc:picChg>
        <pc:picChg chg="add del">
          <ac:chgData name="Khumalo, Nlakaniplo, (Mr) (s219292213)" userId="046840b9-bb60-4fc7-85dc-af5e5eae8efb" providerId="ADAL" clId="{08844EB7-3537-4337-B5C4-65053FF5054A}" dt="2019-09-23T09:14:41.875" v="4298" actId="26606"/>
          <ac:picMkLst>
            <pc:docMk/>
            <pc:sldMk cId="1396579304" sldId="263"/>
            <ac:picMk id="15" creationId="{B083AD55-8296-44BD-8E14-DD2DDBC351B0}"/>
          </ac:picMkLst>
        </pc:picChg>
        <pc:picChg chg="add del">
          <ac:chgData name="Khumalo, Nlakaniplo, (Mr) (s219292213)" userId="046840b9-bb60-4fc7-85dc-af5e5eae8efb" providerId="ADAL" clId="{08844EB7-3537-4337-B5C4-65053FF5054A}" dt="2019-09-23T09:14:41.875" v="4298" actId="26606"/>
          <ac:picMkLst>
            <pc:docMk/>
            <pc:sldMk cId="1396579304" sldId="263"/>
            <ac:picMk id="27" creationId="{A98A1F10-DBC5-458F-A290-F8A66387B199}"/>
          </ac:picMkLst>
        </pc:picChg>
        <pc:picChg chg="add del">
          <ac:chgData name="Khumalo, Nlakaniplo, (Mr) (s219292213)" userId="046840b9-bb60-4fc7-85dc-af5e5eae8efb" providerId="ADAL" clId="{08844EB7-3537-4337-B5C4-65053FF5054A}" dt="2019-09-23T09:14:48.725" v="4300" actId="26606"/>
          <ac:picMkLst>
            <pc:docMk/>
            <pc:sldMk cId="1396579304" sldId="263"/>
            <ac:picMk id="32" creationId="{B083AD55-8296-44BD-8E14-DD2DDBC351B0}"/>
          </ac:picMkLst>
        </pc:picChg>
        <pc:picChg chg="add del">
          <ac:chgData name="Khumalo, Nlakaniplo, (Mr) (s219292213)" userId="046840b9-bb60-4fc7-85dc-af5e5eae8efb" providerId="ADAL" clId="{08844EB7-3537-4337-B5C4-65053FF5054A}" dt="2019-09-23T09:14:48.725" v="4300" actId="26606"/>
          <ac:picMkLst>
            <pc:docMk/>
            <pc:sldMk cId="1396579304" sldId="263"/>
            <ac:picMk id="38" creationId="{A5DC397C-2B77-4200-B02F-47CA26CA2AC4}"/>
          </ac:picMkLst>
        </pc:picChg>
        <pc:picChg chg="add del">
          <ac:chgData name="Khumalo, Nlakaniplo, (Mr) (s219292213)" userId="046840b9-bb60-4fc7-85dc-af5e5eae8efb" providerId="ADAL" clId="{08844EB7-3537-4337-B5C4-65053FF5054A}" dt="2019-09-23T09:15:13.238" v="4303" actId="26606"/>
          <ac:picMkLst>
            <pc:docMk/>
            <pc:sldMk cId="1396579304" sldId="263"/>
            <ac:picMk id="42" creationId="{B083AD55-8296-44BD-8E14-DD2DDBC351B0}"/>
          </ac:picMkLst>
        </pc:picChg>
        <pc:picChg chg="add del">
          <ac:chgData name="Khumalo, Nlakaniplo, (Mr) (s219292213)" userId="046840b9-bb60-4fc7-85dc-af5e5eae8efb" providerId="ADAL" clId="{08844EB7-3537-4337-B5C4-65053FF5054A}" dt="2019-09-23T09:15:43.662" v="4308" actId="26606"/>
          <ac:picMkLst>
            <pc:docMk/>
            <pc:sldMk cId="1396579304" sldId="263"/>
            <ac:picMk id="51" creationId="{B083AD55-8296-44BD-8E14-DD2DDBC351B0}"/>
          </ac:picMkLst>
        </pc:picChg>
        <pc:picChg chg="add del">
          <ac:chgData name="Khumalo, Nlakaniplo, (Mr) (s219292213)" userId="046840b9-bb60-4fc7-85dc-af5e5eae8efb" providerId="ADAL" clId="{08844EB7-3537-4337-B5C4-65053FF5054A}" dt="2019-09-23T09:15:43.582" v="4307" actId="26606"/>
          <ac:picMkLst>
            <pc:docMk/>
            <pc:sldMk cId="1396579304" sldId="263"/>
            <ac:picMk id="62" creationId="{B083AD55-8296-44BD-8E14-DD2DDBC351B0}"/>
          </ac:picMkLst>
        </pc:picChg>
        <pc:picChg chg="add del">
          <ac:chgData name="Khumalo, Nlakaniplo, (Mr) (s219292213)" userId="046840b9-bb60-4fc7-85dc-af5e5eae8efb" providerId="ADAL" clId="{08844EB7-3537-4337-B5C4-65053FF5054A}" dt="2019-09-23T09:15:43.582" v="4307" actId="26606"/>
          <ac:picMkLst>
            <pc:docMk/>
            <pc:sldMk cId="1396579304" sldId="263"/>
            <ac:picMk id="74" creationId="{D5A16967-5C32-4A48-9F02-4F0228AC8DBA}"/>
          </ac:picMkLst>
        </pc:picChg>
        <pc:picChg chg="add">
          <ac:chgData name="Khumalo, Nlakaniplo, (Mr) (s219292213)" userId="046840b9-bb60-4fc7-85dc-af5e5eae8efb" providerId="ADAL" clId="{08844EB7-3537-4337-B5C4-65053FF5054A}" dt="2019-09-23T09:15:43.662" v="4308" actId="26606"/>
          <ac:picMkLst>
            <pc:docMk/>
            <pc:sldMk cId="1396579304" sldId="263"/>
            <ac:picMk id="79" creationId="{B083AD55-8296-44BD-8E14-DD2DDBC351B0}"/>
          </ac:picMkLst>
        </pc:picChg>
        <pc:cxnChg chg="add del">
          <ac:chgData name="Khumalo, Nlakaniplo, (Mr) (s219292213)" userId="046840b9-bb60-4fc7-85dc-af5e5eae8efb" providerId="ADAL" clId="{08844EB7-3537-4337-B5C4-65053FF5054A}" dt="2019-09-23T09:14:41.875" v="4298" actId="26606"/>
          <ac:cxnSpMkLst>
            <pc:docMk/>
            <pc:sldMk cId="1396579304" sldId="263"/>
            <ac:cxnSpMk id="17" creationId="{2BF46B26-15FC-4C5A-94FA-AE9ED64B5C20}"/>
          </ac:cxnSpMkLst>
        </pc:cxnChg>
        <pc:cxnChg chg="add del">
          <ac:chgData name="Khumalo, Nlakaniplo, (Mr) (s219292213)" userId="046840b9-bb60-4fc7-85dc-af5e5eae8efb" providerId="ADAL" clId="{08844EB7-3537-4337-B5C4-65053FF5054A}" dt="2019-09-23T09:14:41.875" v="4298" actId="26606"/>
          <ac:cxnSpMkLst>
            <pc:docMk/>
            <pc:sldMk cId="1396579304" sldId="263"/>
            <ac:cxnSpMk id="19" creationId="{BADF1045-FC61-45F9-B214-2286C9675985}"/>
          </ac:cxnSpMkLst>
        </pc:cxnChg>
        <pc:cxnChg chg="add del">
          <ac:chgData name="Khumalo, Nlakaniplo, (Mr) (s219292213)" userId="046840b9-bb60-4fc7-85dc-af5e5eae8efb" providerId="ADAL" clId="{08844EB7-3537-4337-B5C4-65053FF5054A}" dt="2019-09-23T09:14:41.875" v="4298" actId="26606"/>
          <ac:cxnSpMkLst>
            <pc:docMk/>
            <pc:sldMk cId="1396579304" sldId="263"/>
            <ac:cxnSpMk id="25" creationId="{7A7E563D-EB65-4E42-AA76-955E1D2FAF88}"/>
          </ac:cxnSpMkLst>
        </pc:cxnChg>
        <pc:cxnChg chg="add del">
          <ac:chgData name="Khumalo, Nlakaniplo, (Mr) (s219292213)" userId="046840b9-bb60-4fc7-85dc-af5e5eae8efb" providerId="ADAL" clId="{08844EB7-3537-4337-B5C4-65053FF5054A}" dt="2019-09-23T09:14:41.875" v="4298" actId="26606"/>
          <ac:cxnSpMkLst>
            <pc:docMk/>
            <pc:sldMk cId="1396579304" sldId="263"/>
            <ac:cxnSpMk id="29" creationId="{1ADD7D3E-7196-4C5F-B311-F75C99DC819D}"/>
          </ac:cxnSpMkLst>
        </pc:cxnChg>
        <pc:cxnChg chg="add del">
          <ac:chgData name="Khumalo, Nlakaniplo, (Mr) (s219292213)" userId="046840b9-bb60-4fc7-85dc-af5e5eae8efb" providerId="ADAL" clId="{08844EB7-3537-4337-B5C4-65053FF5054A}" dt="2019-09-23T09:14:48.725" v="4300" actId="26606"/>
          <ac:cxnSpMkLst>
            <pc:docMk/>
            <pc:sldMk cId="1396579304" sldId="263"/>
            <ac:cxnSpMk id="33" creationId="{2BF46B26-15FC-4C5A-94FA-AE9ED64B5C20}"/>
          </ac:cxnSpMkLst>
        </pc:cxnChg>
        <pc:cxnChg chg="add del">
          <ac:chgData name="Khumalo, Nlakaniplo, (Mr) (s219292213)" userId="046840b9-bb60-4fc7-85dc-af5e5eae8efb" providerId="ADAL" clId="{08844EB7-3537-4337-B5C4-65053FF5054A}" dt="2019-09-23T09:14:48.725" v="4300" actId="26606"/>
          <ac:cxnSpMkLst>
            <pc:docMk/>
            <pc:sldMk cId="1396579304" sldId="263"/>
            <ac:cxnSpMk id="34" creationId="{BADF1045-FC61-45F9-B214-2286C9675985}"/>
          </ac:cxnSpMkLst>
        </pc:cxnChg>
        <pc:cxnChg chg="add del">
          <ac:chgData name="Khumalo, Nlakaniplo, (Mr) (s219292213)" userId="046840b9-bb60-4fc7-85dc-af5e5eae8efb" providerId="ADAL" clId="{08844EB7-3537-4337-B5C4-65053FF5054A}" dt="2019-09-23T09:14:48.725" v="4300" actId="26606"/>
          <ac:cxnSpMkLst>
            <pc:docMk/>
            <pc:sldMk cId="1396579304" sldId="263"/>
            <ac:cxnSpMk id="36" creationId="{4CCCDDFF-B9CC-494C-8BEE-2451CD79A093}"/>
          </ac:cxnSpMkLst>
        </pc:cxnChg>
        <pc:cxnChg chg="add del">
          <ac:chgData name="Khumalo, Nlakaniplo, (Mr) (s219292213)" userId="046840b9-bb60-4fc7-85dc-af5e5eae8efb" providerId="ADAL" clId="{08844EB7-3537-4337-B5C4-65053FF5054A}" dt="2019-09-23T09:14:48.725" v="4300" actId="26606"/>
          <ac:cxnSpMkLst>
            <pc:docMk/>
            <pc:sldMk cId="1396579304" sldId="263"/>
            <ac:cxnSpMk id="39" creationId="{13AFA304-05B8-441F-BA73-B92E08BD6E04}"/>
          </ac:cxnSpMkLst>
        </pc:cxnChg>
        <pc:cxnChg chg="add del">
          <ac:chgData name="Khumalo, Nlakaniplo, (Mr) (s219292213)" userId="046840b9-bb60-4fc7-85dc-af5e5eae8efb" providerId="ADAL" clId="{08844EB7-3537-4337-B5C4-65053FF5054A}" dt="2019-09-23T09:15:13.238" v="4303" actId="26606"/>
          <ac:cxnSpMkLst>
            <pc:docMk/>
            <pc:sldMk cId="1396579304" sldId="263"/>
            <ac:cxnSpMk id="43" creationId="{2BF46B26-15FC-4C5A-94FA-AE9ED64B5C20}"/>
          </ac:cxnSpMkLst>
        </pc:cxnChg>
        <pc:cxnChg chg="add del">
          <ac:chgData name="Khumalo, Nlakaniplo, (Mr) (s219292213)" userId="046840b9-bb60-4fc7-85dc-af5e5eae8efb" providerId="ADAL" clId="{08844EB7-3537-4337-B5C4-65053FF5054A}" dt="2019-09-23T09:15:13.238" v="4303" actId="26606"/>
          <ac:cxnSpMkLst>
            <pc:docMk/>
            <pc:sldMk cId="1396579304" sldId="263"/>
            <ac:cxnSpMk id="44" creationId="{BADF1045-FC61-45F9-B214-2286C9675985}"/>
          </ac:cxnSpMkLst>
        </pc:cxnChg>
        <pc:cxnChg chg="add del">
          <ac:chgData name="Khumalo, Nlakaniplo, (Mr) (s219292213)" userId="046840b9-bb60-4fc7-85dc-af5e5eae8efb" providerId="ADAL" clId="{08844EB7-3537-4337-B5C4-65053FF5054A}" dt="2019-09-23T09:15:43.662" v="4308" actId="26606"/>
          <ac:cxnSpMkLst>
            <pc:docMk/>
            <pc:sldMk cId="1396579304" sldId="263"/>
            <ac:cxnSpMk id="53" creationId="{2BF46B26-15FC-4C5A-94FA-AE9ED64B5C20}"/>
          </ac:cxnSpMkLst>
        </pc:cxnChg>
        <pc:cxnChg chg="add del">
          <ac:chgData name="Khumalo, Nlakaniplo, (Mr) (s219292213)" userId="046840b9-bb60-4fc7-85dc-af5e5eae8efb" providerId="ADAL" clId="{08844EB7-3537-4337-B5C4-65053FF5054A}" dt="2019-09-23T09:15:43.662" v="4308" actId="26606"/>
          <ac:cxnSpMkLst>
            <pc:docMk/>
            <pc:sldMk cId="1396579304" sldId="263"/>
            <ac:cxnSpMk id="55" creationId="{BADF1045-FC61-45F9-B214-2286C9675985}"/>
          </ac:cxnSpMkLst>
        </pc:cxnChg>
        <pc:cxnChg chg="add del">
          <ac:chgData name="Khumalo, Nlakaniplo, (Mr) (s219292213)" userId="046840b9-bb60-4fc7-85dc-af5e5eae8efb" providerId="ADAL" clId="{08844EB7-3537-4337-B5C4-65053FF5054A}" dt="2019-09-23T09:15:43.582" v="4307" actId="26606"/>
          <ac:cxnSpMkLst>
            <pc:docMk/>
            <pc:sldMk cId="1396579304" sldId="263"/>
            <ac:cxnSpMk id="64" creationId="{2BF46B26-15FC-4C5A-94FA-AE9ED64B5C20}"/>
          </ac:cxnSpMkLst>
        </pc:cxnChg>
        <pc:cxnChg chg="add del">
          <ac:chgData name="Khumalo, Nlakaniplo, (Mr) (s219292213)" userId="046840b9-bb60-4fc7-85dc-af5e5eae8efb" providerId="ADAL" clId="{08844EB7-3537-4337-B5C4-65053FF5054A}" dt="2019-09-23T09:15:43.582" v="4307" actId="26606"/>
          <ac:cxnSpMkLst>
            <pc:docMk/>
            <pc:sldMk cId="1396579304" sldId="263"/>
            <ac:cxnSpMk id="66" creationId="{BADF1045-FC61-45F9-B214-2286C9675985}"/>
          </ac:cxnSpMkLst>
        </pc:cxnChg>
        <pc:cxnChg chg="add del">
          <ac:chgData name="Khumalo, Nlakaniplo, (Mr) (s219292213)" userId="046840b9-bb60-4fc7-85dc-af5e5eae8efb" providerId="ADAL" clId="{08844EB7-3537-4337-B5C4-65053FF5054A}" dt="2019-09-23T09:15:43.582" v="4307" actId="26606"/>
          <ac:cxnSpMkLst>
            <pc:docMk/>
            <pc:sldMk cId="1396579304" sldId="263"/>
            <ac:cxnSpMk id="70" creationId="{19AB0109-1C89-41F0-9EDF-3DE017BE3F27}"/>
          </ac:cxnSpMkLst>
        </pc:cxnChg>
        <pc:cxnChg chg="add del">
          <ac:chgData name="Khumalo, Nlakaniplo, (Mr) (s219292213)" userId="046840b9-bb60-4fc7-85dc-af5e5eae8efb" providerId="ADAL" clId="{08844EB7-3537-4337-B5C4-65053FF5054A}" dt="2019-09-23T09:15:43.582" v="4307" actId="26606"/>
          <ac:cxnSpMkLst>
            <pc:docMk/>
            <pc:sldMk cId="1396579304" sldId="263"/>
            <ac:cxnSpMk id="76" creationId="{942D078B-EF20-4DB1-AA1B-87F212C56A9A}"/>
          </ac:cxnSpMkLst>
        </pc:cxnChg>
        <pc:cxnChg chg="add">
          <ac:chgData name="Khumalo, Nlakaniplo, (Mr) (s219292213)" userId="046840b9-bb60-4fc7-85dc-af5e5eae8efb" providerId="ADAL" clId="{08844EB7-3537-4337-B5C4-65053FF5054A}" dt="2019-09-23T09:15:43.662" v="4308" actId="26606"/>
          <ac:cxnSpMkLst>
            <pc:docMk/>
            <pc:sldMk cId="1396579304" sldId="263"/>
            <ac:cxnSpMk id="80" creationId="{2BF46B26-15FC-4C5A-94FA-AE9ED64B5C20}"/>
          </ac:cxnSpMkLst>
        </pc:cxnChg>
        <pc:cxnChg chg="add">
          <ac:chgData name="Khumalo, Nlakaniplo, (Mr) (s219292213)" userId="046840b9-bb60-4fc7-85dc-af5e5eae8efb" providerId="ADAL" clId="{08844EB7-3537-4337-B5C4-65053FF5054A}" dt="2019-09-23T09:15:43.662" v="4308" actId="26606"/>
          <ac:cxnSpMkLst>
            <pc:docMk/>
            <pc:sldMk cId="1396579304" sldId="263"/>
            <ac:cxnSpMk id="81" creationId="{BADF1045-FC61-45F9-B214-2286C9675985}"/>
          </ac:cxnSpMkLst>
        </pc:cxnChg>
      </pc:sldChg>
      <pc:sldChg chg="addSp delSp modSp add">
        <pc:chgData name="Khumalo, Nlakaniplo, (Mr) (s219292213)" userId="046840b9-bb60-4fc7-85dc-af5e5eae8efb" providerId="ADAL" clId="{08844EB7-3537-4337-B5C4-65053FF5054A}" dt="2019-09-23T10:19:06.196" v="4620" actId="14100"/>
        <pc:sldMkLst>
          <pc:docMk/>
          <pc:sldMk cId="2173583884" sldId="264"/>
        </pc:sldMkLst>
        <pc:spChg chg="mod">
          <ac:chgData name="Khumalo, Nlakaniplo, (Mr) (s219292213)" userId="046840b9-bb60-4fc7-85dc-af5e5eae8efb" providerId="ADAL" clId="{08844EB7-3537-4337-B5C4-65053FF5054A}" dt="2019-09-23T09:32:12.622" v="4412"/>
          <ac:spMkLst>
            <pc:docMk/>
            <pc:sldMk cId="2173583884" sldId="264"/>
            <ac:spMk id="2" creationId="{B4F74038-705F-45CB-B44F-50298066DF33}"/>
          </ac:spMkLst>
        </pc:spChg>
        <pc:spChg chg="mod">
          <ac:chgData name="Khumalo, Nlakaniplo, (Mr) (s219292213)" userId="046840b9-bb60-4fc7-85dc-af5e5eae8efb" providerId="ADAL" clId="{08844EB7-3537-4337-B5C4-65053FF5054A}" dt="2019-09-23T09:36:51.264" v="4537" actId="14100"/>
          <ac:spMkLst>
            <pc:docMk/>
            <pc:sldMk cId="2173583884" sldId="264"/>
            <ac:spMk id="3" creationId="{5669D7ED-3EC1-444A-9B45-7178DF9AC863}"/>
          </ac:spMkLst>
        </pc:spChg>
        <pc:spChg chg="mod">
          <ac:chgData name="Khumalo, Nlakaniplo, (Mr) (s219292213)" userId="046840b9-bb60-4fc7-85dc-af5e5eae8efb" providerId="ADAL" clId="{08844EB7-3537-4337-B5C4-65053FF5054A}" dt="2019-09-23T09:37:29.451" v="4568" actId="20577"/>
          <ac:spMkLst>
            <pc:docMk/>
            <pc:sldMk cId="2173583884" sldId="264"/>
            <ac:spMk id="4" creationId="{2DB98B23-190C-4A07-BCB9-E36776851B26}"/>
          </ac:spMkLst>
        </pc:spChg>
        <pc:spChg chg="mod">
          <ac:chgData name="Khumalo, Nlakaniplo, (Mr) (s219292213)" userId="046840b9-bb60-4fc7-85dc-af5e5eae8efb" providerId="ADAL" clId="{08844EB7-3537-4337-B5C4-65053FF5054A}" dt="2019-09-23T10:17:27.007" v="4615" actId="20577"/>
          <ac:spMkLst>
            <pc:docMk/>
            <pc:sldMk cId="2173583884" sldId="264"/>
            <ac:spMk id="5" creationId="{4971ABD8-006A-44DB-9B39-AFFCCC342B59}"/>
          </ac:spMkLst>
        </pc:spChg>
        <pc:spChg chg="del">
          <ac:chgData name="Khumalo, Nlakaniplo, (Mr) (s219292213)" userId="046840b9-bb60-4fc7-85dc-af5e5eae8efb" providerId="ADAL" clId="{08844EB7-3537-4337-B5C4-65053FF5054A}" dt="2019-09-23T10:18:19.869" v="4616" actId="931"/>
          <ac:spMkLst>
            <pc:docMk/>
            <pc:sldMk cId="2173583884" sldId="264"/>
            <ac:spMk id="6" creationId="{ECA85317-199F-4F16-BE0A-949644461B12}"/>
          </ac:spMkLst>
        </pc:spChg>
        <pc:picChg chg="add mod">
          <ac:chgData name="Khumalo, Nlakaniplo, (Mr) (s219292213)" userId="046840b9-bb60-4fc7-85dc-af5e5eae8efb" providerId="ADAL" clId="{08844EB7-3537-4337-B5C4-65053FF5054A}" dt="2019-09-23T10:19:06.196" v="4620" actId="14100"/>
          <ac:picMkLst>
            <pc:docMk/>
            <pc:sldMk cId="2173583884" sldId="264"/>
            <ac:picMk id="8" creationId="{84C1B55C-A151-4B79-A3CC-9594F634EAC2}"/>
          </ac:picMkLst>
        </pc:picChg>
      </pc:sldChg>
      <pc:sldChg chg="modSp add del">
        <pc:chgData name="Khumalo, Nlakaniplo, (Mr) (s219292213)" userId="046840b9-bb60-4fc7-85dc-af5e5eae8efb" providerId="ADAL" clId="{08844EB7-3537-4337-B5C4-65053FF5054A}" dt="2019-09-23T09:31:59.606" v="4410"/>
        <pc:sldMkLst>
          <pc:docMk/>
          <pc:sldMk cId="3204118716" sldId="264"/>
        </pc:sldMkLst>
        <pc:spChg chg="mod">
          <ac:chgData name="Khumalo, Nlakaniplo, (Mr) (s219292213)" userId="046840b9-bb60-4fc7-85dc-af5e5eae8efb" providerId="ADAL" clId="{08844EB7-3537-4337-B5C4-65053FF5054A}" dt="2019-09-23T09:31:58.164" v="4409" actId="20577"/>
          <ac:spMkLst>
            <pc:docMk/>
            <pc:sldMk cId="3204118716" sldId="264"/>
            <ac:spMk id="2" creationId="{101471F6-C4DD-4D6D-88AF-DEC357B6B6FC}"/>
          </ac:spMkLst>
        </pc:spChg>
      </pc:sldChg>
      <pc:sldChg chg="add del">
        <pc:chgData name="Khumalo, Nlakaniplo, (Mr) (s219292213)" userId="046840b9-bb60-4fc7-85dc-af5e5eae8efb" providerId="ADAL" clId="{08844EB7-3537-4337-B5C4-65053FF5054A}" dt="2019-09-23T09:31:48.424" v="4401"/>
        <pc:sldMkLst>
          <pc:docMk/>
          <pc:sldMk cId="346016330" sldId="265"/>
        </pc:sldMkLst>
      </pc:sldChg>
      <pc:sldChg chg="addSp delSp modSp add">
        <pc:chgData name="Khumalo, Nlakaniplo, (Mr) (s219292213)" userId="046840b9-bb60-4fc7-85dc-af5e5eae8efb" providerId="ADAL" clId="{08844EB7-3537-4337-B5C4-65053FF5054A}" dt="2019-09-23T10:31:43.613" v="4912" actId="20577"/>
        <pc:sldMkLst>
          <pc:docMk/>
          <pc:sldMk cId="2134699643" sldId="265"/>
        </pc:sldMkLst>
        <pc:spChg chg="mod">
          <ac:chgData name="Khumalo, Nlakaniplo, (Mr) (s219292213)" userId="046840b9-bb60-4fc7-85dc-af5e5eae8efb" providerId="ADAL" clId="{08844EB7-3537-4337-B5C4-65053FF5054A}" dt="2019-09-23T10:31:43.613" v="4912" actId="20577"/>
          <ac:spMkLst>
            <pc:docMk/>
            <pc:sldMk cId="2134699643" sldId="265"/>
            <ac:spMk id="2" creationId="{1F243677-E163-472C-BBAC-8574778E9366}"/>
          </ac:spMkLst>
        </pc:spChg>
        <pc:spChg chg="mod">
          <ac:chgData name="Khumalo, Nlakaniplo, (Mr) (s219292213)" userId="046840b9-bb60-4fc7-85dc-af5e5eae8efb" providerId="ADAL" clId="{08844EB7-3537-4337-B5C4-65053FF5054A}" dt="2019-09-23T10:22:54.917" v="4710" actId="20577"/>
          <ac:spMkLst>
            <pc:docMk/>
            <pc:sldMk cId="2134699643" sldId="265"/>
            <ac:spMk id="3" creationId="{2A65F22D-03CB-4C12-8A16-3E72EC5B1BFD}"/>
          </ac:spMkLst>
        </pc:spChg>
        <pc:spChg chg="del">
          <ac:chgData name="Khumalo, Nlakaniplo, (Mr) (s219292213)" userId="046840b9-bb60-4fc7-85dc-af5e5eae8efb" providerId="ADAL" clId="{08844EB7-3537-4337-B5C4-65053FF5054A}" dt="2019-09-23T10:22:02.258" v="4703" actId="931"/>
          <ac:spMkLst>
            <pc:docMk/>
            <pc:sldMk cId="2134699643" sldId="265"/>
            <ac:spMk id="4" creationId="{48446C94-896B-4794-A7BD-67BA19EE56E4}"/>
          </ac:spMkLst>
        </pc:spChg>
        <pc:spChg chg="mod">
          <ac:chgData name="Khumalo, Nlakaniplo, (Mr) (s219292213)" userId="046840b9-bb60-4fc7-85dc-af5e5eae8efb" providerId="ADAL" clId="{08844EB7-3537-4337-B5C4-65053FF5054A}" dt="2019-09-23T10:21:36.793" v="4702" actId="20577"/>
          <ac:spMkLst>
            <pc:docMk/>
            <pc:sldMk cId="2134699643" sldId="265"/>
            <ac:spMk id="5" creationId="{90596A18-C1E2-4C82-B972-0787D714E976}"/>
          </ac:spMkLst>
        </pc:spChg>
        <pc:spChg chg="del mod">
          <ac:chgData name="Khumalo, Nlakaniplo, (Mr) (s219292213)" userId="046840b9-bb60-4fc7-85dc-af5e5eae8efb" providerId="ADAL" clId="{08844EB7-3537-4337-B5C4-65053FF5054A}" dt="2019-09-23T10:22:34.871" v="4706" actId="931"/>
          <ac:spMkLst>
            <pc:docMk/>
            <pc:sldMk cId="2134699643" sldId="265"/>
            <ac:spMk id="6" creationId="{115D7E24-05D7-4895-A504-1C23218AE409}"/>
          </ac:spMkLst>
        </pc:spChg>
        <pc:picChg chg="add mod">
          <ac:chgData name="Khumalo, Nlakaniplo, (Mr) (s219292213)" userId="046840b9-bb60-4fc7-85dc-af5e5eae8efb" providerId="ADAL" clId="{08844EB7-3537-4337-B5C4-65053FF5054A}" dt="2019-09-23T10:22:08.675" v="4704" actId="27614"/>
          <ac:picMkLst>
            <pc:docMk/>
            <pc:sldMk cId="2134699643" sldId="265"/>
            <ac:picMk id="8" creationId="{ECC540E2-7E82-4C26-822A-0D55D3A5F461}"/>
          </ac:picMkLst>
        </pc:picChg>
        <pc:picChg chg="add mod">
          <ac:chgData name="Khumalo, Nlakaniplo, (Mr) (s219292213)" userId="046840b9-bb60-4fc7-85dc-af5e5eae8efb" providerId="ADAL" clId="{08844EB7-3537-4337-B5C4-65053FF5054A}" dt="2019-09-23T10:22:40.566" v="4708" actId="962"/>
          <ac:picMkLst>
            <pc:docMk/>
            <pc:sldMk cId="2134699643" sldId="265"/>
            <ac:picMk id="10" creationId="{EC2E00B2-FEF3-4926-8185-16F5E352FE57}"/>
          </ac:picMkLst>
        </pc:picChg>
      </pc:sldChg>
      <pc:sldChg chg="addSp delSp modSp add">
        <pc:chgData name="Khumalo, Nlakaniplo, (Mr) (s219292213)" userId="046840b9-bb60-4fc7-85dc-af5e5eae8efb" providerId="ADAL" clId="{08844EB7-3537-4337-B5C4-65053FF5054A}" dt="2019-09-23T10:31:38.544" v="4911" actId="20577"/>
        <pc:sldMkLst>
          <pc:docMk/>
          <pc:sldMk cId="707087883" sldId="266"/>
        </pc:sldMkLst>
        <pc:spChg chg="mod">
          <ac:chgData name="Khumalo, Nlakaniplo, (Mr) (s219292213)" userId="046840b9-bb60-4fc7-85dc-af5e5eae8efb" providerId="ADAL" clId="{08844EB7-3537-4337-B5C4-65053FF5054A}" dt="2019-09-23T10:31:38.544" v="4911" actId="20577"/>
          <ac:spMkLst>
            <pc:docMk/>
            <pc:sldMk cId="707087883" sldId="266"/>
            <ac:spMk id="2" creationId="{FD42724C-1666-434E-AC47-FC29E6F0C16A}"/>
          </ac:spMkLst>
        </pc:spChg>
        <pc:spChg chg="mod">
          <ac:chgData name="Khumalo, Nlakaniplo, (Mr) (s219292213)" userId="046840b9-bb60-4fc7-85dc-af5e5eae8efb" providerId="ADAL" clId="{08844EB7-3537-4337-B5C4-65053FF5054A}" dt="2019-09-23T10:26:21.973" v="4828" actId="14100"/>
          <ac:spMkLst>
            <pc:docMk/>
            <pc:sldMk cId="707087883" sldId="266"/>
            <ac:spMk id="3" creationId="{BAB3FA93-DECF-4756-8C03-91155B5F6F4E}"/>
          </ac:spMkLst>
        </pc:spChg>
        <pc:spChg chg="del">
          <ac:chgData name="Khumalo, Nlakaniplo, (Mr) (s219292213)" userId="046840b9-bb60-4fc7-85dc-af5e5eae8efb" providerId="ADAL" clId="{08844EB7-3537-4337-B5C4-65053FF5054A}" dt="2019-09-23T10:25:39.812" v="4819" actId="931"/>
          <ac:spMkLst>
            <pc:docMk/>
            <pc:sldMk cId="707087883" sldId="266"/>
            <ac:spMk id="4" creationId="{26F5346E-BE5C-4E36-9D1B-D9BF0BDD0C09}"/>
          </ac:spMkLst>
        </pc:spChg>
        <pc:spChg chg="mod">
          <ac:chgData name="Khumalo, Nlakaniplo, (Mr) (s219292213)" userId="046840b9-bb60-4fc7-85dc-af5e5eae8efb" providerId="ADAL" clId="{08844EB7-3537-4337-B5C4-65053FF5054A}" dt="2019-09-23T10:30:16.214" v="4895" actId="14100"/>
          <ac:spMkLst>
            <pc:docMk/>
            <pc:sldMk cId="707087883" sldId="266"/>
            <ac:spMk id="5" creationId="{2300651E-25F5-4044-838F-788EB7089000}"/>
          </ac:spMkLst>
        </pc:spChg>
        <pc:spChg chg="del">
          <ac:chgData name="Khumalo, Nlakaniplo, (Mr) (s219292213)" userId="046840b9-bb60-4fc7-85dc-af5e5eae8efb" providerId="ADAL" clId="{08844EB7-3537-4337-B5C4-65053FF5054A}" dt="2019-09-23T10:29:42.699" v="4889" actId="931"/>
          <ac:spMkLst>
            <pc:docMk/>
            <pc:sldMk cId="707087883" sldId="266"/>
            <ac:spMk id="6" creationId="{8C1540E8-2EE2-4333-A2A9-239697344498}"/>
          </ac:spMkLst>
        </pc:spChg>
        <pc:picChg chg="add mod">
          <ac:chgData name="Khumalo, Nlakaniplo, (Mr) (s219292213)" userId="046840b9-bb60-4fc7-85dc-af5e5eae8efb" providerId="ADAL" clId="{08844EB7-3537-4337-B5C4-65053FF5054A}" dt="2019-09-23T10:26:19.358" v="4827" actId="14100"/>
          <ac:picMkLst>
            <pc:docMk/>
            <pc:sldMk cId="707087883" sldId="266"/>
            <ac:picMk id="8" creationId="{2D2EEE59-CD71-4D27-8F6F-B2AEBDBD85D5}"/>
          </ac:picMkLst>
        </pc:picChg>
        <pc:picChg chg="add mod">
          <ac:chgData name="Khumalo, Nlakaniplo, (Mr) (s219292213)" userId="046840b9-bb60-4fc7-85dc-af5e5eae8efb" providerId="ADAL" clId="{08844EB7-3537-4337-B5C4-65053FF5054A}" dt="2019-09-23T10:30:02.244" v="4894" actId="14100"/>
          <ac:picMkLst>
            <pc:docMk/>
            <pc:sldMk cId="707087883" sldId="266"/>
            <ac:picMk id="10" creationId="{C2823F1E-540B-40DB-9CF3-0EA2250A62AB}"/>
          </ac:picMkLst>
        </pc:picChg>
      </pc:sldChg>
      <pc:sldChg chg="addSp delSp modSp add">
        <pc:chgData name="Khumalo, Nlakaniplo, (Mr) (s219292213)" userId="046840b9-bb60-4fc7-85dc-af5e5eae8efb" providerId="ADAL" clId="{08844EB7-3537-4337-B5C4-65053FF5054A}" dt="2019-09-23T10:33:58.013" v="5044" actId="14100"/>
        <pc:sldMkLst>
          <pc:docMk/>
          <pc:sldMk cId="2173093079" sldId="267"/>
        </pc:sldMkLst>
        <pc:spChg chg="mod">
          <ac:chgData name="Khumalo, Nlakaniplo, (Mr) (s219292213)" userId="046840b9-bb60-4fc7-85dc-af5e5eae8efb" providerId="ADAL" clId="{08844EB7-3537-4337-B5C4-65053FF5054A}" dt="2019-09-23T10:33:58.013" v="5044" actId="14100"/>
          <ac:spMkLst>
            <pc:docMk/>
            <pc:sldMk cId="2173093079" sldId="267"/>
            <ac:spMk id="2" creationId="{510890D2-8F09-4E90-8063-67EA7D194A79}"/>
          </ac:spMkLst>
        </pc:spChg>
        <pc:spChg chg="mod">
          <ac:chgData name="Khumalo, Nlakaniplo, (Mr) (s219292213)" userId="046840b9-bb60-4fc7-85dc-af5e5eae8efb" providerId="ADAL" clId="{08844EB7-3537-4337-B5C4-65053FF5054A}" dt="2019-09-23T10:33:54.599" v="5043" actId="14100"/>
          <ac:spMkLst>
            <pc:docMk/>
            <pc:sldMk cId="2173093079" sldId="267"/>
            <ac:spMk id="3" creationId="{727B89CE-7DE5-427C-9A85-906FAF1D8FA1}"/>
          </ac:spMkLst>
        </pc:spChg>
        <pc:spChg chg="del">
          <ac:chgData name="Khumalo, Nlakaniplo, (Mr) (s219292213)" userId="046840b9-bb60-4fc7-85dc-af5e5eae8efb" providerId="ADAL" clId="{08844EB7-3537-4337-B5C4-65053FF5054A}" dt="2019-09-23T10:33:04.103" v="5035" actId="931"/>
          <ac:spMkLst>
            <pc:docMk/>
            <pc:sldMk cId="2173093079" sldId="267"/>
            <ac:spMk id="4" creationId="{EB1D1B28-3307-43E4-98CC-8FD9F2020DBC}"/>
          </ac:spMkLst>
        </pc:spChg>
        <pc:spChg chg="mod">
          <ac:chgData name="Khumalo, Nlakaniplo, (Mr) (s219292213)" userId="046840b9-bb60-4fc7-85dc-af5e5eae8efb" providerId="ADAL" clId="{08844EB7-3537-4337-B5C4-65053FF5054A}" dt="2019-09-23T10:32:48.735" v="5034" actId="20577"/>
          <ac:spMkLst>
            <pc:docMk/>
            <pc:sldMk cId="2173093079" sldId="267"/>
            <ac:spMk id="5" creationId="{C9006438-E37F-4EE6-9C43-8B631014AEDB}"/>
          </ac:spMkLst>
        </pc:spChg>
        <pc:spChg chg="del mod">
          <ac:chgData name="Khumalo, Nlakaniplo, (Mr) (s219292213)" userId="046840b9-bb60-4fc7-85dc-af5e5eae8efb" providerId="ADAL" clId="{08844EB7-3537-4337-B5C4-65053FF5054A}" dt="2019-09-23T10:33:27.897" v="5038" actId="931"/>
          <ac:spMkLst>
            <pc:docMk/>
            <pc:sldMk cId="2173093079" sldId="267"/>
            <ac:spMk id="6" creationId="{279908E2-BFDC-4C02-B212-4C683579B439}"/>
          </ac:spMkLst>
        </pc:spChg>
        <pc:picChg chg="add mod">
          <ac:chgData name="Khumalo, Nlakaniplo, (Mr) (s219292213)" userId="046840b9-bb60-4fc7-85dc-af5e5eae8efb" providerId="ADAL" clId="{08844EB7-3537-4337-B5C4-65053FF5054A}" dt="2019-09-23T10:33:50.716" v="5042" actId="14100"/>
          <ac:picMkLst>
            <pc:docMk/>
            <pc:sldMk cId="2173093079" sldId="267"/>
            <ac:picMk id="8" creationId="{F9EEA12F-FF29-4E44-8CB2-1FC5D7631F46}"/>
          </ac:picMkLst>
        </pc:picChg>
        <pc:picChg chg="add mod">
          <ac:chgData name="Khumalo, Nlakaniplo, (Mr) (s219292213)" userId="046840b9-bb60-4fc7-85dc-af5e5eae8efb" providerId="ADAL" clId="{08844EB7-3537-4337-B5C4-65053FF5054A}" dt="2019-09-23T10:33:27.897" v="5038" actId="931"/>
          <ac:picMkLst>
            <pc:docMk/>
            <pc:sldMk cId="2173093079" sldId="267"/>
            <ac:picMk id="10" creationId="{8E69A5C3-015E-486B-B591-4F2A99400948}"/>
          </ac:picMkLst>
        </pc:picChg>
      </pc:sldChg>
      <pc:sldChg chg="modSp add del">
        <pc:chgData name="Khumalo, Nlakaniplo, (Mr) (s219292213)" userId="046840b9-bb60-4fc7-85dc-af5e5eae8efb" providerId="ADAL" clId="{08844EB7-3537-4337-B5C4-65053FF5054A}" dt="2019-09-23T11:14:19.585" v="5291" actId="2696"/>
        <pc:sldMkLst>
          <pc:docMk/>
          <pc:sldMk cId="1463390516" sldId="268"/>
        </pc:sldMkLst>
        <pc:spChg chg="mod">
          <ac:chgData name="Khumalo, Nlakaniplo, (Mr) (s219292213)" userId="046840b9-bb60-4fc7-85dc-af5e5eae8efb" providerId="ADAL" clId="{08844EB7-3537-4337-B5C4-65053FF5054A}" dt="2019-09-23T11:14:03.575" v="5288"/>
          <ac:spMkLst>
            <pc:docMk/>
            <pc:sldMk cId="1463390516" sldId="268"/>
            <ac:spMk id="2" creationId="{6622D1F4-1A8D-4736-8195-0E8DD2D47F9E}"/>
          </ac:spMkLst>
        </pc:spChg>
        <pc:spChg chg="mod">
          <ac:chgData name="Khumalo, Nlakaniplo, (Mr) (s219292213)" userId="046840b9-bb60-4fc7-85dc-af5e5eae8efb" providerId="ADAL" clId="{08844EB7-3537-4337-B5C4-65053FF5054A}" dt="2019-09-23T10:37:01.746" v="5153" actId="14100"/>
          <ac:spMkLst>
            <pc:docMk/>
            <pc:sldMk cId="1463390516" sldId="268"/>
            <ac:spMk id="3" creationId="{8CC7ACA6-48B4-4290-94A4-15417E2E067B}"/>
          </ac:spMkLst>
        </pc:spChg>
      </pc:sldChg>
      <pc:sldChg chg="addSp delSp modSp add">
        <pc:chgData name="Khumalo, Nlakaniplo, (Mr) (s219292213)" userId="046840b9-bb60-4fc7-85dc-af5e5eae8efb" providerId="ADAL" clId="{08844EB7-3537-4337-B5C4-65053FF5054A}" dt="2019-09-23T11:14:08.396" v="5290" actId="14100"/>
        <pc:sldMkLst>
          <pc:docMk/>
          <pc:sldMk cId="1967759927" sldId="269"/>
        </pc:sldMkLst>
        <pc:spChg chg="mod">
          <ac:chgData name="Khumalo, Nlakaniplo, (Mr) (s219292213)" userId="046840b9-bb60-4fc7-85dc-af5e5eae8efb" providerId="ADAL" clId="{08844EB7-3537-4337-B5C4-65053FF5054A}" dt="2019-09-23T11:09:59.918" v="5266" actId="20577"/>
          <ac:spMkLst>
            <pc:docMk/>
            <pc:sldMk cId="1967759927" sldId="269"/>
            <ac:spMk id="2" creationId="{12DB74FD-E6C3-41AF-9C8B-6A322FEAD7D2}"/>
          </ac:spMkLst>
        </pc:spChg>
        <pc:spChg chg="mod">
          <ac:chgData name="Khumalo, Nlakaniplo, (Mr) (s219292213)" userId="046840b9-bb60-4fc7-85dc-af5e5eae8efb" providerId="ADAL" clId="{08844EB7-3537-4337-B5C4-65053FF5054A}" dt="2019-09-23T11:09:19.560" v="5242" actId="14100"/>
          <ac:spMkLst>
            <pc:docMk/>
            <pc:sldMk cId="1967759927" sldId="269"/>
            <ac:spMk id="3" creationId="{B5469F44-D1AD-4B56-AD34-66CC3C4CB091}"/>
          </ac:spMkLst>
        </pc:spChg>
        <pc:spChg chg="add del">
          <ac:chgData name="Khumalo, Nlakaniplo, (Mr) (s219292213)" userId="046840b9-bb60-4fc7-85dc-af5e5eae8efb" providerId="ADAL" clId="{08844EB7-3537-4337-B5C4-65053FF5054A}" dt="2019-09-23T11:03:59.977" v="5208" actId="931"/>
          <ac:spMkLst>
            <pc:docMk/>
            <pc:sldMk cId="1967759927" sldId="269"/>
            <ac:spMk id="4" creationId="{826F4C8A-3D22-4946-A331-36555ECFDDF5}"/>
          </ac:spMkLst>
        </pc:spChg>
        <pc:spChg chg="del mod">
          <ac:chgData name="Khumalo, Nlakaniplo, (Mr) (s219292213)" userId="046840b9-bb60-4fc7-85dc-af5e5eae8efb" providerId="ADAL" clId="{08844EB7-3537-4337-B5C4-65053FF5054A}" dt="2019-09-23T11:04:44.017" v="5218" actId="478"/>
          <ac:spMkLst>
            <pc:docMk/>
            <pc:sldMk cId="1967759927" sldId="269"/>
            <ac:spMk id="5" creationId="{1ECB078A-F4C0-4680-84BF-76EAC37C98D0}"/>
          </ac:spMkLst>
        </pc:spChg>
        <pc:spChg chg="del">
          <ac:chgData name="Khumalo, Nlakaniplo, (Mr) (s219292213)" userId="046840b9-bb60-4fc7-85dc-af5e5eae8efb" providerId="ADAL" clId="{08844EB7-3537-4337-B5C4-65053FF5054A}" dt="2019-09-23T11:08:47.403" v="5233" actId="931"/>
          <ac:spMkLst>
            <pc:docMk/>
            <pc:sldMk cId="1967759927" sldId="269"/>
            <ac:spMk id="6" creationId="{FBD38C74-DD4E-4C96-BAD3-5CBA2530E266}"/>
          </ac:spMkLst>
        </pc:spChg>
        <pc:picChg chg="add del mod">
          <ac:chgData name="Khumalo, Nlakaniplo, (Mr) (s219292213)" userId="046840b9-bb60-4fc7-85dc-af5e5eae8efb" providerId="ADAL" clId="{08844EB7-3537-4337-B5C4-65053FF5054A}" dt="2019-09-23T11:03:09.556" v="5194" actId="931"/>
          <ac:picMkLst>
            <pc:docMk/>
            <pc:sldMk cId="1967759927" sldId="269"/>
            <ac:picMk id="8" creationId="{D757450A-4993-4856-8AD1-00F24537BB54}"/>
          </ac:picMkLst>
        </pc:picChg>
        <pc:picChg chg="add del mod">
          <ac:chgData name="Khumalo, Nlakaniplo, (Mr) (s219292213)" userId="046840b9-bb60-4fc7-85dc-af5e5eae8efb" providerId="ADAL" clId="{08844EB7-3537-4337-B5C4-65053FF5054A}" dt="2019-09-23T11:10:52.194" v="5274" actId="14100"/>
          <ac:picMkLst>
            <pc:docMk/>
            <pc:sldMk cId="1967759927" sldId="269"/>
            <ac:picMk id="10" creationId="{E9D86D46-21F7-45A5-A902-7A4A728FFC1B}"/>
          </ac:picMkLst>
        </pc:picChg>
        <pc:picChg chg="add mod">
          <ac:chgData name="Khumalo, Nlakaniplo, (Mr) (s219292213)" userId="046840b9-bb60-4fc7-85dc-af5e5eae8efb" providerId="ADAL" clId="{08844EB7-3537-4337-B5C4-65053FF5054A}" dt="2019-09-23T11:11:39.393" v="5282" actId="14100"/>
          <ac:picMkLst>
            <pc:docMk/>
            <pc:sldMk cId="1967759927" sldId="269"/>
            <ac:picMk id="12" creationId="{0BE2A17D-6134-4D1F-985A-7947E7444EAA}"/>
          </ac:picMkLst>
        </pc:picChg>
        <pc:picChg chg="add mod">
          <ac:chgData name="Khumalo, Nlakaniplo, (Mr) (s219292213)" userId="046840b9-bb60-4fc7-85dc-af5e5eae8efb" providerId="ADAL" clId="{08844EB7-3537-4337-B5C4-65053FF5054A}" dt="2019-09-23T11:11:00.139" v="5276" actId="14100"/>
          <ac:picMkLst>
            <pc:docMk/>
            <pc:sldMk cId="1967759927" sldId="269"/>
            <ac:picMk id="14" creationId="{F5C1BC67-6DB0-428E-B6D9-FC996694CA1E}"/>
          </ac:picMkLst>
        </pc:picChg>
        <pc:picChg chg="add mod">
          <ac:chgData name="Khumalo, Nlakaniplo, (Mr) (s219292213)" userId="046840b9-bb60-4fc7-85dc-af5e5eae8efb" providerId="ADAL" clId="{08844EB7-3537-4337-B5C4-65053FF5054A}" dt="2019-09-23T11:14:08.396" v="5290" actId="14100"/>
          <ac:picMkLst>
            <pc:docMk/>
            <pc:sldMk cId="1967759927" sldId="269"/>
            <ac:picMk id="16" creationId="{83F663F3-1D83-490E-B6D1-B319DF1F4614}"/>
          </ac:picMkLst>
        </pc:picChg>
      </pc:sldChg>
      <pc:sldChg chg="addSp delSp modSp add">
        <pc:chgData name="Khumalo, Nlakaniplo, (Mr) (s219292213)" userId="046840b9-bb60-4fc7-85dc-af5e5eae8efb" providerId="ADAL" clId="{08844EB7-3537-4337-B5C4-65053FF5054A}" dt="2019-09-23T11:15:12.190" v="5296" actId="962"/>
        <pc:sldMkLst>
          <pc:docMk/>
          <pc:sldMk cId="2508664229" sldId="270"/>
        </pc:sldMkLst>
        <pc:spChg chg="mod">
          <ac:chgData name="Khumalo, Nlakaniplo, (Mr) (s219292213)" userId="046840b9-bb60-4fc7-85dc-af5e5eae8efb" providerId="ADAL" clId="{08844EB7-3537-4337-B5C4-65053FF5054A}" dt="2019-09-23T11:14:34.144" v="5293"/>
          <ac:spMkLst>
            <pc:docMk/>
            <pc:sldMk cId="2508664229" sldId="270"/>
            <ac:spMk id="2" creationId="{06230B63-C7ED-43D2-8441-F5727A10109A}"/>
          </ac:spMkLst>
        </pc:spChg>
        <pc:spChg chg="del">
          <ac:chgData name="Khumalo, Nlakaniplo, (Mr) (s219292213)" userId="046840b9-bb60-4fc7-85dc-af5e5eae8efb" providerId="ADAL" clId="{08844EB7-3537-4337-B5C4-65053FF5054A}" dt="2019-09-23T11:15:04.487" v="5294" actId="931"/>
          <ac:spMkLst>
            <pc:docMk/>
            <pc:sldMk cId="2508664229" sldId="270"/>
            <ac:spMk id="3" creationId="{2DB0B4CE-7C49-4CC7-82CB-66158DB4F1F2}"/>
          </ac:spMkLst>
        </pc:spChg>
        <pc:picChg chg="add mod">
          <ac:chgData name="Khumalo, Nlakaniplo, (Mr) (s219292213)" userId="046840b9-bb60-4fc7-85dc-af5e5eae8efb" providerId="ADAL" clId="{08844EB7-3537-4337-B5C4-65053FF5054A}" dt="2019-09-23T11:15:12.190" v="5296" actId="962"/>
          <ac:picMkLst>
            <pc:docMk/>
            <pc:sldMk cId="2508664229" sldId="270"/>
            <ac:picMk id="5" creationId="{2E0DAAB9-AE55-4550-9D8F-42D4A7E60CF7}"/>
          </ac:picMkLst>
        </pc:picChg>
      </pc:sldChg>
      <pc:sldChg chg="addSp delSp modSp add">
        <pc:chgData name="Khumalo, Nlakaniplo, (Mr) (s219292213)" userId="046840b9-bb60-4fc7-85dc-af5e5eae8efb" providerId="ADAL" clId="{08844EB7-3537-4337-B5C4-65053FF5054A}" dt="2019-09-23T12:34:59.903" v="7274" actId="14100"/>
        <pc:sldMkLst>
          <pc:docMk/>
          <pc:sldMk cId="49567394" sldId="271"/>
        </pc:sldMkLst>
        <pc:spChg chg="mod">
          <ac:chgData name="Khumalo, Nlakaniplo, (Mr) (s219292213)" userId="046840b9-bb60-4fc7-85dc-af5e5eae8efb" providerId="ADAL" clId="{08844EB7-3537-4337-B5C4-65053FF5054A}" dt="2019-09-23T11:32:47.022" v="6057" actId="20577"/>
          <ac:spMkLst>
            <pc:docMk/>
            <pc:sldMk cId="49567394" sldId="271"/>
            <ac:spMk id="2" creationId="{6110E637-6393-4013-9AEC-CA557ABACA0A}"/>
          </ac:spMkLst>
        </pc:spChg>
        <pc:spChg chg="mod">
          <ac:chgData name="Khumalo, Nlakaniplo, (Mr) (s219292213)" userId="046840b9-bb60-4fc7-85dc-af5e5eae8efb" providerId="ADAL" clId="{08844EB7-3537-4337-B5C4-65053FF5054A}" dt="2019-09-23T11:39:50.644" v="6741" actId="20577"/>
          <ac:spMkLst>
            <pc:docMk/>
            <pc:sldMk cId="49567394" sldId="271"/>
            <ac:spMk id="3" creationId="{79273178-BBEA-4CF1-91CB-E0E00019F0E6}"/>
          </ac:spMkLst>
        </pc:spChg>
        <pc:spChg chg="del mod">
          <ac:chgData name="Khumalo, Nlakaniplo, (Mr) (s219292213)" userId="046840b9-bb60-4fc7-85dc-af5e5eae8efb" providerId="ADAL" clId="{08844EB7-3537-4337-B5C4-65053FF5054A}" dt="2019-09-23T11:40:30.392" v="6742" actId="931"/>
          <ac:spMkLst>
            <pc:docMk/>
            <pc:sldMk cId="49567394" sldId="271"/>
            <ac:spMk id="4" creationId="{055AF5CD-3F8F-47A6-A3E7-9E838B8152C3}"/>
          </ac:spMkLst>
        </pc:spChg>
        <pc:spChg chg="add del mod">
          <ac:chgData name="Khumalo, Nlakaniplo, (Mr) (s219292213)" userId="046840b9-bb60-4fc7-85dc-af5e5eae8efb" providerId="ADAL" clId="{08844EB7-3537-4337-B5C4-65053FF5054A}" dt="2019-09-23T12:34:44.245" v="7268" actId="931"/>
          <ac:spMkLst>
            <pc:docMk/>
            <pc:sldMk cId="49567394" sldId="271"/>
            <ac:spMk id="10" creationId="{CB88FE80-E754-4710-94C4-6A7055C82323}"/>
          </ac:spMkLst>
        </pc:spChg>
        <pc:picChg chg="add del mod">
          <ac:chgData name="Khumalo, Nlakaniplo, (Mr) (s219292213)" userId="046840b9-bb60-4fc7-85dc-af5e5eae8efb" providerId="ADAL" clId="{08844EB7-3537-4337-B5C4-65053FF5054A}" dt="2019-09-23T12:34:21.431" v="7267" actId="478"/>
          <ac:picMkLst>
            <pc:docMk/>
            <pc:sldMk cId="49567394" sldId="271"/>
            <ac:picMk id="6" creationId="{F0314FF5-446E-4FEC-8203-85062C8E99F0}"/>
          </ac:picMkLst>
        </pc:picChg>
        <pc:picChg chg="add del mod">
          <ac:chgData name="Khumalo, Nlakaniplo, (Mr) (s219292213)" userId="046840b9-bb60-4fc7-85dc-af5e5eae8efb" providerId="ADAL" clId="{08844EB7-3537-4337-B5C4-65053FF5054A}" dt="2019-09-23T11:53:54.019" v="6762"/>
          <ac:picMkLst>
            <pc:docMk/>
            <pc:sldMk cId="49567394" sldId="271"/>
            <ac:picMk id="8" creationId="{C1B63390-D18E-4318-95DE-ABAB8606ABA2}"/>
          </ac:picMkLst>
        </pc:picChg>
        <pc:picChg chg="add mod">
          <ac:chgData name="Khumalo, Nlakaniplo, (Mr) (s219292213)" userId="046840b9-bb60-4fc7-85dc-af5e5eae8efb" providerId="ADAL" clId="{08844EB7-3537-4337-B5C4-65053FF5054A}" dt="2019-09-23T12:34:59.903" v="7274" actId="14100"/>
          <ac:picMkLst>
            <pc:docMk/>
            <pc:sldMk cId="49567394" sldId="271"/>
            <ac:picMk id="12" creationId="{C77B7061-149D-461E-87AB-018B6604D82D}"/>
          </ac:picMkLst>
        </pc:picChg>
      </pc:sldChg>
      <pc:sldChg chg="addSp delSp modSp add">
        <pc:chgData name="Khumalo, Nlakaniplo, (Mr) (s219292213)" userId="046840b9-bb60-4fc7-85dc-af5e5eae8efb" providerId="ADAL" clId="{08844EB7-3537-4337-B5C4-65053FF5054A}" dt="2019-09-23T12:37:21.263" v="7304" actId="14100"/>
        <pc:sldMkLst>
          <pc:docMk/>
          <pc:sldMk cId="3120869682" sldId="272"/>
        </pc:sldMkLst>
        <pc:spChg chg="mod">
          <ac:chgData name="Khumalo, Nlakaniplo, (Mr) (s219292213)" userId="046840b9-bb60-4fc7-85dc-af5e5eae8efb" providerId="ADAL" clId="{08844EB7-3537-4337-B5C4-65053FF5054A}" dt="2019-09-23T11:54:46.255" v="6767"/>
          <ac:spMkLst>
            <pc:docMk/>
            <pc:sldMk cId="3120869682" sldId="272"/>
            <ac:spMk id="2" creationId="{68F4B404-2BF7-4F8F-AFCE-6A72D3A69CDD}"/>
          </ac:spMkLst>
        </pc:spChg>
        <pc:spChg chg="del">
          <ac:chgData name="Khumalo, Nlakaniplo, (Mr) (s219292213)" userId="046840b9-bb60-4fc7-85dc-af5e5eae8efb" providerId="ADAL" clId="{08844EB7-3537-4337-B5C4-65053FF5054A}" dt="2019-09-23T11:54:08.973" v="6763"/>
          <ac:spMkLst>
            <pc:docMk/>
            <pc:sldMk cId="3120869682" sldId="272"/>
            <ac:spMk id="3" creationId="{5523BE23-AC87-4B35-B9F7-F0226F765108}"/>
          </ac:spMkLst>
        </pc:spChg>
        <pc:spChg chg="add mod">
          <ac:chgData name="Khumalo, Nlakaniplo, (Mr) (s219292213)" userId="046840b9-bb60-4fc7-85dc-af5e5eae8efb" providerId="ADAL" clId="{08844EB7-3537-4337-B5C4-65053FF5054A}" dt="2019-09-23T12:37:08.838" v="7302" actId="20577"/>
          <ac:spMkLst>
            <pc:docMk/>
            <pc:sldMk cId="3120869682" sldId="272"/>
            <ac:spMk id="6" creationId="{6FABBE01-8FC9-4804-B2E1-C22750954118}"/>
          </ac:spMkLst>
        </pc:spChg>
        <pc:picChg chg="add del mod">
          <ac:chgData name="Khumalo, Nlakaniplo, (Mr) (s219292213)" userId="046840b9-bb60-4fc7-85dc-af5e5eae8efb" providerId="ADAL" clId="{08844EB7-3537-4337-B5C4-65053FF5054A}" dt="2019-09-23T11:54:23.815" v="6766" actId="478"/>
          <ac:picMkLst>
            <pc:docMk/>
            <pc:sldMk cId="3120869682" sldId="272"/>
            <ac:picMk id="4" creationId="{FC6AD726-BF1C-4757-954A-F5B9BB314FF3}"/>
          </ac:picMkLst>
        </pc:picChg>
        <pc:picChg chg="add del mod">
          <ac:chgData name="Khumalo, Nlakaniplo, (Mr) (s219292213)" userId="046840b9-bb60-4fc7-85dc-af5e5eae8efb" providerId="ADAL" clId="{08844EB7-3537-4337-B5C4-65053FF5054A}" dt="2019-09-23T12:35:30.082" v="7275" actId="478"/>
          <ac:picMkLst>
            <pc:docMk/>
            <pc:sldMk cId="3120869682" sldId="272"/>
            <ac:picMk id="8" creationId="{EE47F092-2EF7-4545-B517-C34DF27D879A}"/>
          </ac:picMkLst>
        </pc:picChg>
        <pc:picChg chg="add mod">
          <ac:chgData name="Khumalo, Nlakaniplo, (Mr) (s219292213)" userId="046840b9-bb60-4fc7-85dc-af5e5eae8efb" providerId="ADAL" clId="{08844EB7-3537-4337-B5C4-65053FF5054A}" dt="2019-09-23T12:37:21.263" v="7304" actId="14100"/>
          <ac:picMkLst>
            <pc:docMk/>
            <pc:sldMk cId="3120869682" sldId="272"/>
            <ac:picMk id="10" creationId="{4001EF1A-85DC-47CE-AF72-EE151491192B}"/>
          </ac:picMkLst>
        </pc:picChg>
      </pc:sldChg>
      <pc:sldChg chg="addSp modSp add">
        <pc:chgData name="Khumalo, Nlakaniplo, (Mr) (s219292213)" userId="046840b9-bb60-4fc7-85dc-af5e5eae8efb" providerId="ADAL" clId="{08844EB7-3537-4337-B5C4-65053FF5054A}" dt="2019-09-23T12:43:38.488" v="7420" actId="1076"/>
        <pc:sldMkLst>
          <pc:docMk/>
          <pc:sldMk cId="1859876952" sldId="273"/>
        </pc:sldMkLst>
        <pc:spChg chg="mod">
          <ac:chgData name="Khumalo, Nlakaniplo, (Mr) (s219292213)" userId="046840b9-bb60-4fc7-85dc-af5e5eae8efb" providerId="ADAL" clId="{08844EB7-3537-4337-B5C4-65053FF5054A}" dt="2019-09-23T12:43:38.488" v="7420" actId="1076"/>
          <ac:spMkLst>
            <pc:docMk/>
            <pc:sldMk cId="1859876952" sldId="273"/>
            <ac:spMk id="2" creationId="{73147CA8-3595-4B42-B871-8751B33FE16C}"/>
          </ac:spMkLst>
        </pc:spChg>
        <pc:spChg chg="mod">
          <ac:chgData name="Khumalo, Nlakaniplo, (Mr) (s219292213)" userId="046840b9-bb60-4fc7-85dc-af5e5eae8efb" providerId="ADAL" clId="{08844EB7-3537-4337-B5C4-65053FF5054A}" dt="2019-09-23T12:40:07.431" v="7396" actId="20577"/>
          <ac:spMkLst>
            <pc:docMk/>
            <pc:sldMk cId="1859876952" sldId="273"/>
            <ac:spMk id="3" creationId="{BD97B734-52F6-471B-9543-5D0EC5E9E31D}"/>
          </ac:spMkLst>
        </pc:spChg>
        <pc:picChg chg="add mod">
          <ac:chgData name="Khumalo, Nlakaniplo, (Mr) (s219292213)" userId="046840b9-bb60-4fc7-85dc-af5e5eae8efb" providerId="ADAL" clId="{08844EB7-3537-4337-B5C4-65053FF5054A}" dt="2019-09-23T12:40:17.489" v="7397" actId="14100"/>
          <ac:picMkLst>
            <pc:docMk/>
            <pc:sldMk cId="1859876952" sldId="273"/>
            <ac:picMk id="5" creationId="{2550280F-588A-433C-A531-C7A3D0394B63}"/>
          </ac:picMkLst>
        </pc:picChg>
      </pc:sldChg>
      <pc:sldChg chg="addSp delSp modSp add">
        <pc:chgData name="Khumalo, Nlakaniplo, (Mr) (s219292213)" userId="046840b9-bb60-4fc7-85dc-af5e5eae8efb" providerId="ADAL" clId="{08844EB7-3537-4337-B5C4-65053FF5054A}" dt="2019-09-23T12:42:54.959" v="7417" actId="14100"/>
        <pc:sldMkLst>
          <pc:docMk/>
          <pc:sldMk cId="812580144" sldId="274"/>
        </pc:sldMkLst>
        <pc:spChg chg="mod">
          <ac:chgData name="Khumalo, Nlakaniplo, (Mr) (s219292213)" userId="046840b9-bb60-4fc7-85dc-af5e5eae8efb" providerId="ADAL" clId="{08844EB7-3537-4337-B5C4-65053FF5054A}" dt="2019-09-23T12:42:54.959" v="7417" actId="14100"/>
          <ac:spMkLst>
            <pc:docMk/>
            <pc:sldMk cId="812580144" sldId="274"/>
            <ac:spMk id="2" creationId="{6E713936-4EA0-4876-B744-29B33E600A9C}"/>
          </ac:spMkLst>
        </pc:spChg>
        <pc:spChg chg="mod">
          <ac:chgData name="Khumalo, Nlakaniplo, (Mr) (s219292213)" userId="046840b9-bb60-4fc7-85dc-af5e5eae8efb" providerId="ADAL" clId="{08844EB7-3537-4337-B5C4-65053FF5054A}" dt="2019-09-23T12:42:44.543" v="7415" actId="14100"/>
          <ac:spMkLst>
            <pc:docMk/>
            <pc:sldMk cId="812580144" sldId="274"/>
            <ac:spMk id="3" creationId="{B07D62A0-3E0D-4D01-B5A5-F12F48B32D05}"/>
          </ac:spMkLst>
        </pc:spChg>
        <pc:spChg chg="del">
          <ac:chgData name="Khumalo, Nlakaniplo, (Mr) (s219292213)" userId="046840b9-bb60-4fc7-85dc-af5e5eae8efb" providerId="ADAL" clId="{08844EB7-3537-4337-B5C4-65053FF5054A}" dt="2019-09-23T12:41:09.687" v="7398" actId="931"/>
          <ac:spMkLst>
            <pc:docMk/>
            <pc:sldMk cId="812580144" sldId="274"/>
            <ac:spMk id="4" creationId="{37A18798-D797-47A5-87AD-536AB1C70D92}"/>
          </ac:spMkLst>
        </pc:spChg>
        <pc:spChg chg="del">
          <ac:chgData name="Khumalo, Nlakaniplo, (Mr) (s219292213)" userId="046840b9-bb60-4fc7-85dc-af5e5eae8efb" providerId="ADAL" clId="{08844EB7-3537-4337-B5C4-65053FF5054A}" dt="2019-09-23T12:42:05.126" v="7410" actId="478"/>
          <ac:spMkLst>
            <pc:docMk/>
            <pc:sldMk cId="812580144" sldId="274"/>
            <ac:spMk id="5" creationId="{1904CB3A-D26F-457E-8FD1-A3D329B6B4E3}"/>
          </ac:spMkLst>
        </pc:spChg>
        <pc:spChg chg="del">
          <ac:chgData name="Khumalo, Nlakaniplo, (Mr) (s219292213)" userId="046840b9-bb60-4fc7-85dc-af5e5eae8efb" providerId="ADAL" clId="{08844EB7-3537-4337-B5C4-65053FF5054A}" dt="2019-09-23T12:41:50.380" v="7405" actId="931"/>
          <ac:spMkLst>
            <pc:docMk/>
            <pc:sldMk cId="812580144" sldId="274"/>
            <ac:spMk id="6" creationId="{E4C623B8-3F8A-4E0E-A1C7-CAAF49C053EB}"/>
          </ac:spMkLst>
        </pc:spChg>
        <pc:picChg chg="add mod">
          <ac:chgData name="Khumalo, Nlakaniplo, (Mr) (s219292213)" userId="046840b9-bb60-4fc7-85dc-af5e5eae8efb" providerId="ADAL" clId="{08844EB7-3537-4337-B5C4-65053FF5054A}" dt="2019-09-23T12:42:38.967" v="7414" actId="14100"/>
          <ac:picMkLst>
            <pc:docMk/>
            <pc:sldMk cId="812580144" sldId="274"/>
            <ac:picMk id="8" creationId="{C32168D3-3337-43BB-A92E-9A3923C618DC}"/>
          </ac:picMkLst>
        </pc:picChg>
        <pc:picChg chg="add mod">
          <ac:chgData name="Khumalo, Nlakaniplo, (Mr) (s219292213)" userId="046840b9-bb60-4fc7-85dc-af5e5eae8efb" providerId="ADAL" clId="{08844EB7-3537-4337-B5C4-65053FF5054A}" dt="2019-09-23T12:42:30.108" v="7413" actId="14100"/>
          <ac:picMkLst>
            <pc:docMk/>
            <pc:sldMk cId="812580144" sldId="274"/>
            <ac:picMk id="10" creationId="{545A59E1-97D2-416F-AF44-626DDC8F6142}"/>
          </ac:picMkLst>
        </pc:picChg>
      </pc:sldChg>
      <pc:sldChg chg="addSp modSp add">
        <pc:chgData name="Khumalo, Nlakaniplo, (Mr) (s219292213)" userId="046840b9-bb60-4fc7-85dc-af5e5eae8efb" providerId="ADAL" clId="{08844EB7-3537-4337-B5C4-65053FF5054A}" dt="2019-09-23T12:47:25.339" v="7427" actId="14100"/>
        <pc:sldMkLst>
          <pc:docMk/>
          <pc:sldMk cId="1842083835" sldId="275"/>
        </pc:sldMkLst>
        <pc:spChg chg="mod">
          <ac:chgData name="Khumalo, Nlakaniplo, (Mr) (s219292213)" userId="046840b9-bb60-4fc7-85dc-af5e5eae8efb" providerId="ADAL" clId="{08844EB7-3537-4337-B5C4-65053FF5054A}" dt="2019-09-23T12:43:48.654" v="7421"/>
          <ac:spMkLst>
            <pc:docMk/>
            <pc:sldMk cId="1842083835" sldId="275"/>
            <ac:spMk id="2" creationId="{191FEB04-5857-4D84-96D4-487860512D62}"/>
          </ac:spMkLst>
        </pc:spChg>
        <pc:picChg chg="add mod">
          <ac:chgData name="Khumalo, Nlakaniplo, (Mr) (s219292213)" userId="046840b9-bb60-4fc7-85dc-af5e5eae8efb" providerId="ADAL" clId="{08844EB7-3537-4337-B5C4-65053FF5054A}" dt="2019-09-23T12:47:25.339" v="7427" actId="14100"/>
          <ac:picMkLst>
            <pc:docMk/>
            <pc:sldMk cId="1842083835" sldId="275"/>
            <ac:picMk id="4" creationId="{85AD9F1B-C145-4DB8-AE7C-491ED5A89BDC}"/>
          </ac:picMkLst>
        </pc:picChg>
      </pc:sldChg>
      <pc:sldChg chg="modSp add">
        <pc:chgData name="Khumalo, Nlakaniplo, (Mr) (s219292213)" userId="046840b9-bb60-4fc7-85dc-af5e5eae8efb" providerId="ADAL" clId="{08844EB7-3537-4337-B5C4-65053FF5054A}" dt="2019-09-23T12:49:07.594" v="7443" actId="20577"/>
        <pc:sldMkLst>
          <pc:docMk/>
          <pc:sldMk cId="121350125" sldId="276"/>
        </pc:sldMkLst>
        <pc:spChg chg="mod">
          <ac:chgData name="Khumalo, Nlakaniplo, (Mr) (s219292213)" userId="046840b9-bb60-4fc7-85dc-af5e5eae8efb" providerId="ADAL" clId="{08844EB7-3537-4337-B5C4-65053FF5054A}" dt="2019-09-23T12:49:07.594" v="7443" actId="20577"/>
          <ac:spMkLst>
            <pc:docMk/>
            <pc:sldMk cId="121350125" sldId="276"/>
            <ac:spMk id="2" creationId="{60C9190B-9E85-448B-A176-EDA26C833F2B}"/>
          </ac:spMkLst>
        </pc:spChg>
      </pc:sldChg>
      <pc:sldChg chg="addSp delSp modSp add">
        <pc:chgData name="Khumalo, Nlakaniplo, (Mr) (s219292213)" userId="046840b9-bb60-4fc7-85dc-af5e5eae8efb" providerId="ADAL" clId="{08844EB7-3537-4337-B5C4-65053FF5054A}" dt="2019-09-23T15:29:35.692" v="7792" actId="14100"/>
        <pc:sldMkLst>
          <pc:docMk/>
          <pc:sldMk cId="1282059959" sldId="277"/>
        </pc:sldMkLst>
        <pc:spChg chg="mod">
          <ac:chgData name="Khumalo, Nlakaniplo, (Mr) (s219292213)" userId="046840b9-bb60-4fc7-85dc-af5e5eae8efb" providerId="ADAL" clId="{08844EB7-3537-4337-B5C4-65053FF5054A}" dt="2019-09-23T15:20:29.274" v="7534" actId="20577"/>
          <ac:spMkLst>
            <pc:docMk/>
            <pc:sldMk cId="1282059959" sldId="277"/>
            <ac:spMk id="2" creationId="{C3E0B0E3-A811-4AE9-AC10-20062D25577A}"/>
          </ac:spMkLst>
        </pc:spChg>
        <pc:spChg chg="mod">
          <ac:chgData name="Khumalo, Nlakaniplo, (Mr) (s219292213)" userId="046840b9-bb60-4fc7-85dc-af5e5eae8efb" providerId="ADAL" clId="{08844EB7-3537-4337-B5C4-65053FF5054A}" dt="2019-09-23T15:25:44.667" v="7784" actId="20577"/>
          <ac:spMkLst>
            <pc:docMk/>
            <pc:sldMk cId="1282059959" sldId="277"/>
            <ac:spMk id="3" creationId="{4D90C50A-0C4B-4A7B-94E1-7846E2E9E14F}"/>
          </ac:spMkLst>
        </pc:spChg>
        <pc:spChg chg="del">
          <ac:chgData name="Khumalo, Nlakaniplo, (Mr) (s219292213)" userId="046840b9-bb60-4fc7-85dc-af5e5eae8efb" providerId="ADAL" clId="{08844EB7-3537-4337-B5C4-65053FF5054A}" dt="2019-09-23T15:29:01.142" v="7785" actId="931"/>
          <ac:spMkLst>
            <pc:docMk/>
            <pc:sldMk cId="1282059959" sldId="277"/>
            <ac:spMk id="4" creationId="{7E1977BB-E18E-46C3-8B4C-23E1AAABA16F}"/>
          </ac:spMkLst>
        </pc:spChg>
        <pc:picChg chg="add mod">
          <ac:chgData name="Khumalo, Nlakaniplo, (Mr) (s219292213)" userId="046840b9-bb60-4fc7-85dc-af5e5eae8efb" providerId="ADAL" clId="{08844EB7-3537-4337-B5C4-65053FF5054A}" dt="2019-09-23T15:29:35.692" v="7792" actId="14100"/>
          <ac:picMkLst>
            <pc:docMk/>
            <pc:sldMk cId="1282059959" sldId="277"/>
            <ac:picMk id="6" creationId="{CA07B2AC-DE97-4EA6-9C73-4432C5AC2762}"/>
          </ac:picMkLst>
        </pc:picChg>
      </pc:sldChg>
      <pc:sldChg chg="addSp delSp modSp add">
        <pc:chgData name="Khumalo, Nlakaniplo, (Mr) (s219292213)" userId="046840b9-bb60-4fc7-85dc-af5e5eae8efb" providerId="ADAL" clId="{08844EB7-3537-4337-B5C4-65053FF5054A}" dt="2019-09-23T15:39:18.841" v="8107" actId="20577"/>
        <pc:sldMkLst>
          <pc:docMk/>
          <pc:sldMk cId="1749648493" sldId="278"/>
        </pc:sldMkLst>
        <pc:spChg chg="mod">
          <ac:chgData name="Khumalo, Nlakaniplo, (Mr) (s219292213)" userId="046840b9-bb60-4fc7-85dc-af5e5eae8efb" providerId="ADAL" clId="{08844EB7-3537-4337-B5C4-65053FF5054A}" dt="2019-09-23T15:33:21.833" v="7975" actId="20577"/>
          <ac:spMkLst>
            <pc:docMk/>
            <pc:sldMk cId="1749648493" sldId="278"/>
            <ac:spMk id="2" creationId="{D23FAF82-EFFD-4EE1-AD1F-90ABC0BE4AF3}"/>
          </ac:spMkLst>
        </pc:spChg>
        <pc:spChg chg="mod">
          <ac:chgData name="Khumalo, Nlakaniplo, (Mr) (s219292213)" userId="046840b9-bb60-4fc7-85dc-af5e5eae8efb" providerId="ADAL" clId="{08844EB7-3537-4337-B5C4-65053FF5054A}" dt="2019-09-23T15:39:18.841" v="8107" actId="20577"/>
          <ac:spMkLst>
            <pc:docMk/>
            <pc:sldMk cId="1749648493" sldId="278"/>
            <ac:spMk id="3" creationId="{B521D61C-242F-48AB-93C7-18895C8A9776}"/>
          </ac:spMkLst>
        </pc:spChg>
        <pc:spChg chg="del">
          <ac:chgData name="Khumalo, Nlakaniplo, (Mr) (s219292213)" userId="046840b9-bb60-4fc7-85dc-af5e5eae8efb" providerId="ADAL" clId="{08844EB7-3537-4337-B5C4-65053FF5054A}" dt="2019-09-23T15:36:36.762" v="7987" actId="931"/>
          <ac:spMkLst>
            <pc:docMk/>
            <pc:sldMk cId="1749648493" sldId="278"/>
            <ac:spMk id="4" creationId="{821879B6-52E4-4605-8B8F-B96B726FA2FE}"/>
          </ac:spMkLst>
        </pc:spChg>
        <pc:picChg chg="add mod">
          <ac:chgData name="Khumalo, Nlakaniplo, (Mr) (s219292213)" userId="046840b9-bb60-4fc7-85dc-af5e5eae8efb" providerId="ADAL" clId="{08844EB7-3537-4337-B5C4-65053FF5054A}" dt="2019-09-23T15:37:27.596" v="7991" actId="14100"/>
          <ac:picMkLst>
            <pc:docMk/>
            <pc:sldMk cId="1749648493" sldId="278"/>
            <ac:picMk id="6" creationId="{2E63FEF9-5C1A-4F79-962B-C9C44DA5ECB2}"/>
          </ac:picMkLst>
        </pc:picChg>
      </pc:sldChg>
      <pc:sldChg chg="modSp add">
        <pc:chgData name="Khumalo, Nlakaniplo, (Mr) (s219292213)" userId="046840b9-bb60-4fc7-85dc-af5e5eae8efb" providerId="ADAL" clId="{08844EB7-3537-4337-B5C4-65053FF5054A}" dt="2019-09-23T15:56:38.596" v="8591" actId="20577"/>
        <pc:sldMkLst>
          <pc:docMk/>
          <pc:sldMk cId="2246752991" sldId="279"/>
        </pc:sldMkLst>
        <pc:spChg chg="mod">
          <ac:chgData name="Khumalo, Nlakaniplo, (Mr) (s219292213)" userId="046840b9-bb60-4fc7-85dc-af5e5eae8efb" providerId="ADAL" clId="{08844EB7-3537-4337-B5C4-65053FF5054A}" dt="2019-09-23T15:41:17.381" v="8151" actId="20577"/>
          <ac:spMkLst>
            <pc:docMk/>
            <pc:sldMk cId="2246752991" sldId="279"/>
            <ac:spMk id="2" creationId="{2DE21D09-87CC-4966-A514-54FB73627FAE}"/>
          </ac:spMkLst>
        </pc:spChg>
        <pc:spChg chg="mod">
          <ac:chgData name="Khumalo, Nlakaniplo, (Mr) (s219292213)" userId="046840b9-bb60-4fc7-85dc-af5e5eae8efb" providerId="ADAL" clId="{08844EB7-3537-4337-B5C4-65053FF5054A}" dt="2019-09-23T15:56:38.596" v="8591" actId="20577"/>
          <ac:spMkLst>
            <pc:docMk/>
            <pc:sldMk cId="2246752991" sldId="279"/>
            <ac:spMk id="3" creationId="{D2E597B9-C728-4495-B42E-AAFF30B92638}"/>
          </ac:spMkLst>
        </pc:spChg>
      </pc:sldChg>
      <pc:sldChg chg="addSp delSp modSp add">
        <pc:chgData name="Khumalo, Nlakaniplo, (Mr) (s219292213)" userId="046840b9-bb60-4fc7-85dc-af5e5eae8efb" providerId="ADAL" clId="{08844EB7-3537-4337-B5C4-65053FF5054A}" dt="2019-09-23T16:24:36.069" v="8658" actId="14100"/>
        <pc:sldMkLst>
          <pc:docMk/>
          <pc:sldMk cId="3740613328" sldId="280"/>
        </pc:sldMkLst>
        <pc:spChg chg="mod">
          <ac:chgData name="Khumalo, Nlakaniplo, (Mr) (s219292213)" userId="046840b9-bb60-4fc7-85dc-af5e5eae8efb" providerId="ADAL" clId="{08844EB7-3537-4337-B5C4-65053FF5054A}" dt="2019-09-23T15:58:01.435" v="8628" actId="20577"/>
          <ac:spMkLst>
            <pc:docMk/>
            <pc:sldMk cId="3740613328" sldId="280"/>
            <ac:spMk id="2" creationId="{CEEE21B0-1993-43B1-869C-599A7EF55826}"/>
          </ac:spMkLst>
        </pc:spChg>
        <pc:spChg chg="mod">
          <ac:chgData name="Khumalo, Nlakaniplo, (Mr) (s219292213)" userId="046840b9-bb60-4fc7-85dc-af5e5eae8efb" providerId="ADAL" clId="{08844EB7-3537-4337-B5C4-65053FF5054A}" dt="2019-09-23T15:57:35.346" v="8596"/>
          <ac:spMkLst>
            <pc:docMk/>
            <pc:sldMk cId="3740613328" sldId="280"/>
            <ac:spMk id="3" creationId="{D6FFBBC5-2542-4934-BACA-86272943B12F}"/>
          </ac:spMkLst>
        </pc:spChg>
        <pc:spChg chg="mod">
          <ac:chgData name="Khumalo, Nlakaniplo, (Mr) (s219292213)" userId="046840b9-bb60-4fc7-85dc-af5e5eae8efb" providerId="ADAL" clId="{08844EB7-3537-4337-B5C4-65053FF5054A}" dt="2019-09-23T15:57:18.142" v="8595" actId="27636"/>
          <ac:spMkLst>
            <pc:docMk/>
            <pc:sldMk cId="3740613328" sldId="280"/>
            <ac:spMk id="4" creationId="{61347A91-DFF3-4AFD-994D-4B7B3CC17AD6}"/>
          </ac:spMkLst>
        </pc:spChg>
        <pc:spChg chg="mod">
          <ac:chgData name="Khumalo, Nlakaniplo, (Mr) (s219292213)" userId="046840b9-bb60-4fc7-85dc-af5e5eae8efb" providerId="ADAL" clId="{08844EB7-3537-4337-B5C4-65053FF5054A}" dt="2019-09-23T15:58:52.483" v="8646" actId="20577"/>
          <ac:spMkLst>
            <pc:docMk/>
            <pc:sldMk cId="3740613328" sldId="280"/>
            <ac:spMk id="5" creationId="{D952CCA4-F019-439E-8E4A-44B29F54A6A5}"/>
          </ac:spMkLst>
        </pc:spChg>
        <pc:spChg chg="del mod">
          <ac:chgData name="Khumalo, Nlakaniplo, (Mr) (s219292213)" userId="046840b9-bb60-4fc7-85dc-af5e5eae8efb" providerId="ADAL" clId="{08844EB7-3537-4337-B5C4-65053FF5054A}" dt="2019-09-23T16:12:00.599" v="8647" actId="931"/>
          <ac:spMkLst>
            <pc:docMk/>
            <pc:sldMk cId="3740613328" sldId="280"/>
            <ac:spMk id="6" creationId="{5EF23409-3FD4-4B4E-ABB9-DBC6AA64EA57}"/>
          </ac:spMkLst>
        </pc:spChg>
        <pc:spChg chg="add del mod">
          <ac:chgData name="Khumalo, Nlakaniplo, (Mr) (s219292213)" userId="046840b9-bb60-4fc7-85dc-af5e5eae8efb" providerId="ADAL" clId="{08844EB7-3537-4337-B5C4-65053FF5054A}" dt="2019-09-23T16:24:25.064" v="8656" actId="931"/>
          <ac:spMkLst>
            <pc:docMk/>
            <pc:sldMk cId="3740613328" sldId="280"/>
            <ac:spMk id="10" creationId="{013E1E90-6B79-4817-9C2C-7430E0DE304B}"/>
          </ac:spMkLst>
        </pc:spChg>
        <pc:picChg chg="add del mod">
          <ac:chgData name="Khumalo, Nlakaniplo, (Mr) (s219292213)" userId="046840b9-bb60-4fc7-85dc-af5e5eae8efb" providerId="ADAL" clId="{08844EB7-3537-4337-B5C4-65053FF5054A}" dt="2019-09-23T16:12:53.842" v="8655" actId="478"/>
          <ac:picMkLst>
            <pc:docMk/>
            <pc:sldMk cId="3740613328" sldId="280"/>
            <ac:picMk id="8" creationId="{DDB5B71A-E6AB-4BA6-A1EB-0FB8F3A09843}"/>
          </ac:picMkLst>
        </pc:picChg>
        <pc:picChg chg="add mod">
          <ac:chgData name="Khumalo, Nlakaniplo, (Mr) (s219292213)" userId="046840b9-bb60-4fc7-85dc-af5e5eae8efb" providerId="ADAL" clId="{08844EB7-3537-4337-B5C4-65053FF5054A}" dt="2019-09-23T16:24:36.069" v="8658" actId="14100"/>
          <ac:picMkLst>
            <pc:docMk/>
            <pc:sldMk cId="3740613328" sldId="280"/>
            <ac:picMk id="12" creationId="{228A8BAD-593E-4281-911D-12BDA124F063}"/>
          </ac:picMkLst>
        </pc:picChg>
      </pc:sldChg>
      <pc:sldChg chg="addSp delSp modSp add">
        <pc:chgData name="Khumalo, Nlakaniplo, (Mr) (s219292213)" userId="046840b9-bb60-4fc7-85dc-af5e5eae8efb" providerId="ADAL" clId="{08844EB7-3537-4337-B5C4-65053FF5054A}" dt="2019-09-23T16:35:06.665" v="8717" actId="14100"/>
        <pc:sldMkLst>
          <pc:docMk/>
          <pc:sldMk cId="3602363883" sldId="281"/>
        </pc:sldMkLst>
        <pc:spChg chg="mod">
          <ac:chgData name="Khumalo, Nlakaniplo, (Mr) (s219292213)" userId="046840b9-bb60-4fc7-85dc-af5e5eae8efb" providerId="ADAL" clId="{08844EB7-3537-4337-B5C4-65053FF5054A}" dt="2019-09-23T16:35:06.665" v="8717" actId="14100"/>
          <ac:spMkLst>
            <pc:docMk/>
            <pc:sldMk cId="3602363883" sldId="281"/>
            <ac:spMk id="2" creationId="{610E76F9-9D1F-483D-AC19-47CB6B08C1CD}"/>
          </ac:spMkLst>
        </pc:spChg>
        <pc:spChg chg="mod">
          <ac:chgData name="Khumalo, Nlakaniplo, (Mr) (s219292213)" userId="046840b9-bb60-4fc7-85dc-af5e5eae8efb" providerId="ADAL" clId="{08844EB7-3537-4337-B5C4-65053FF5054A}" dt="2019-09-23T16:34:59.097" v="8715" actId="14100"/>
          <ac:spMkLst>
            <pc:docMk/>
            <pc:sldMk cId="3602363883" sldId="281"/>
            <ac:spMk id="3" creationId="{184DEDBB-82BD-461F-A863-52F001FD24ED}"/>
          </ac:spMkLst>
        </pc:spChg>
        <pc:spChg chg="del">
          <ac:chgData name="Khumalo, Nlakaniplo, (Mr) (s219292213)" userId="046840b9-bb60-4fc7-85dc-af5e5eae8efb" providerId="ADAL" clId="{08844EB7-3537-4337-B5C4-65053FF5054A}" dt="2019-09-23T16:34:08.528" v="8685" actId="931"/>
          <ac:spMkLst>
            <pc:docMk/>
            <pc:sldMk cId="3602363883" sldId="281"/>
            <ac:spMk id="4" creationId="{7994245A-60B4-4C91-B5A3-4911C6BBE0A9}"/>
          </ac:spMkLst>
        </pc:spChg>
        <pc:spChg chg="mod">
          <ac:chgData name="Khumalo, Nlakaniplo, (Mr) (s219292213)" userId="046840b9-bb60-4fc7-85dc-af5e5eae8efb" providerId="ADAL" clId="{08844EB7-3537-4337-B5C4-65053FF5054A}" dt="2019-09-23T16:34:47.427" v="8714" actId="20577"/>
          <ac:spMkLst>
            <pc:docMk/>
            <pc:sldMk cId="3602363883" sldId="281"/>
            <ac:spMk id="5" creationId="{BFD980C7-2D77-4F79-9213-60A5D877B23E}"/>
          </ac:spMkLst>
        </pc:spChg>
        <pc:spChg chg="del">
          <ac:chgData name="Khumalo, Nlakaniplo, (Mr) (s219292213)" userId="046840b9-bb60-4fc7-85dc-af5e5eae8efb" providerId="ADAL" clId="{08844EB7-3537-4337-B5C4-65053FF5054A}" dt="2019-09-23T16:34:34.545" v="8690" actId="931"/>
          <ac:spMkLst>
            <pc:docMk/>
            <pc:sldMk cId="3602363883" sldId="281"/>
            <ac:spMk id="6" creationId="{D235572B-2BB1-40F9-91CA-DE0BF2F6B179}"/>
          </ac:spMkLst>
        </pc:spChg>
        <pc:picChg chg="add mod">
          <ac:chgData name="Khumalo, Nlakaniplo, (Mr) (s219292213)" userId="046840b9-bb60-4fc7-85dc-af5e5eae8efb" providerId="ADAL" clId="{08844EB7-3537-4337-B5C4-65053FF5054A}" dt="2019-09-23T16:34:18.601" v="8689" actId="14100"/>
          <ac:picMkLst>
            <pc:docMk/>
            <pc:sldMk cId="3602363883" sldId="281"/>
            <ac:picMk id="8" creationId="{F1E483F0-ECD0-487F-AD50-43CB181AF91D}"/>
          </ac:picMkLst>
        </pc:picChg>
        <pc:picChg chg="add mod">
          <ac:chgData name="Khumalo, Nlakaniplo, (Mr) (s219292213)" userId="046840b9-bb60-4fc7-85dc-af5e5eae8efb" providerId="ADAL" clId="{08844EB7-3537-4337-B5C4-65053FF5054A}" dt="2019-09-23T16:34:38.231" v="8691" actId="27614"/>
          <ac:picMkLst>
            <pc:docMk/>
            <pc:sldMk cId="3602363883" sldId="281"/>
            <ac:picMk id="10" creationId="{2EB72711-E28D-4CFE-B4FA-5BCC430AC5DE}"/>
          </ac:picMkLst>
        </pc:picChg>
      </pc:sldChg>
      <pc:sldChg chg="addSp delSp modSp add mod setBg">
        <pc:chgData name="Khumalo, Nlakaniplo, (Mr) (s219292213)" userId="046840b9-bb60-4fc7-85dc-af5e5eae8efb" providerId="ADAL" clId="{08844EB7-3537-4337-B5C4-65053FF5054A}" dt="2019-09-23T16:41:36.221" v="8745" actId="14100"/>
        <pc:sldMkLst>
          <pc:docMk/>
          <pc:sldMk cId="1229752012" sldId="282"/>
        </pc:sldMkLst>
        <pc:spChg chg="mod">
          <ac:chgData name="Khumalo, Nlakaniplo, (Mr) (s219292213)" userId="046840b9-bb60-4fc7-85dc-af5e5eae8efb" providerId="ADAL" clId="{08844EB7-3537-4337-B5C4-65053FF5054A}" dt="2019-09-23T16:41:12.327" v="8744" actId="26606"/>
          <ac:spMkLst>
            <pc:docMk/>
            <pc:sldMk cId="1229752012" sldId="282"/>
            <ac:spMk id="2" creationId="{1C01B038-026A-494C-8F36-97B41045235A}"/>
          </ac:spMkLst>
        </pc:spChg>
        <pc:spChg chg="mod">
          <ac:chgData name="Khumalo, Nlakaniplo, (Mr) (s219292213)" userId="046840b9-bb60-4fc7-85dc-af5e5eae8efb" providerId="ADAL" clId="{08844EB7-3537-4337-B5C4-65053FF5054A}" dt="2019-09-23T16:41:12.327" v="8744" actId="26606"/>
          <ac:spMkLst>
            <pc:docMk/>
            <pc:sldMk cId="1229752012" sldId="282"/>
            <ac:spMk id="3" creationId="{A4C77C0D-DF02-49A6-8B5F-3CFBDF40E127}"/>
          </ac:spMkLst>
        </pc:spChg>
        <pc:spChg chg="del">
          <ac:chgData name="Khumalo, Nlakaniplo, (Mr) (s219292213)" userId="046840b9-bb60-4fc7-85dc-af5e5eae8efb" providerId="ADAL" clId="{08844EB7-3537-4337-B5C4-65053FF5054A}" dt="2019-09-23T16:40:42.335" v="8737" actId="931"/>
          <ac:spMkLst>
            <pc:docMk/>
            <pc:sldMk cId="1229752012" sldId="282"/>
            <ac:spMk id="4" creationId="{4D986947-84A8-4860-ADE6-7B16FFF89433}"/>
          </ac:spMkLst>
        </pc:spChg>
        <pc:spChg chg="del mod">
          <ac:chgData name="Khumalo, Nlakaniplo, (Mr) (s219292213)" userId="046840b9-bb60-4fc7-85dc-af5e5eae8efb" providerId="ADAL" clId="{08844EB7-3537-4337-B5C4-65053FF5054A}" dt="2019-09-23T16:40:50.292" v="8740" actId="478"/>
          <ac:spMkLst>
            <pc:docMk/>
            <pc:sldMk cId="1229752012" sldId="282"/>
            <ac:spMk id="5" creationId="{4B387A32-C7F1-4D0E-91F8-10A2B3C6410C}"/>
          </ac:spMkLst>
        </pc:spChg>
        <pc:spChg chg="del">
          <ac:chgData name="Khumalo, Nlakaniplo, (Mr) (s219292213)" userId="046840b9-bb60-4fc7-85dc-af5e5eae8efb" providerId="ADAL" clId="{08844EB7-3537-4337-B5C4-65053FF5054A}" dt="2019-09-23T16:40:55.995" v="8741" actId="478"/>
          <ac:spMkLst>
            <pc:docMk/>
            <pc:sldMk cId="1229752012" sldId="282"/>
            <ac:spMk id="6" creationId="{2C5F0B05-2A0A-41B3-A655-542D234CA9DE}"/>
          </ac:spMkLst>
        </pc:spChg>
        <pc:spChg chg="add">
          <ac:chgData name="Khumalo, Nlakaniplo, (Mr) (s219292213)" userId="046840b9-bb60-4fc7-85dc-af5e5eae8efb" providerId="ADAL" clId="{08844EB7-3537-4337-B5C4-65053FF5054A}" dt="2019-09-23T16:41:12.327" v="8744" actId="26606"/>
          <ac:spMkLst>
            <pc:docMk/>
            <pc:sldMk cId="1229752012" sldId="282"/>
            <ac:spMk id="13" creationId="{0CABCAE3-64FC-4149-819F-2C1812824154}"/>
          </ac:spMkLst>
        </pc:spChg>
        <pc:spChg chg="add">
          <ac:chgData name="Khumalo, Nlakaniplo, (Mr) (s219292213)" userId="046840b9-bb60-4fc7-85dc-af5e5eae8efb" providerId="ADAL" clId="{08844EB7-3537-4337-B5C4-65053FF5054A}" dt="2019-09-23T16:41:12.327" v="8744" actId="26606"/>
          <ac:spMkLst>
            <pc:docMk/>
            <pc:sldMk cId="1229752012" sldId="282"/>
            <ac:spMk id="21" creationId="{D0712110-0BC1-4B31-B3BB-63B44222E87F}"/>
          </ac:spMkLst>
        </pc:spChg>
        <pc:spChg chg="add">
          <ac:chgData name="Khumalo, Nlakaniplo, (Mr) (s219292213)" userId="046840b9-bb60-4fc7-85dc-af5e5eae8efb" providerId="ADAL" clId="{08844EB7-3537-4337-B5C4-65053FF5054A}" dt="2019-09-23T16:41:12.327" v="8744" actId="26606"/>
          <ac:spMkLst>
            <pc:docMk/>
            <pc:sldMk cId="1229752012" sldId="282"/>
            <ac:spMk id="23" creationId="{4466B5F3-C053-4580-B04A-1EF949888280}"/>
          </ac:spMkLst>
        </pc:spChg>
        <pc:picChg chg="add mod">
          <ac:chgData name="Khumalo, Nlakaniplo, (Mr) (s219292213)" userId="046840b9-bb60-4fc7-85dc-af5e5eae8efb" providerId="ADAL" clId="{08844EB7-3537-4337-B5C4-65053FF5054A}" dt="2019-09-23T16:41:36.221" v="8745" actId="14100"/>
          <ac:picMkLst>
            <pc:docMk/>
            <pc:sldMk cId="1229752012" sldId="282"/>
            <ac:picMk id="8" creationId="{A56BF89E-3F68-4ECB-B5E4-F89057A168B6}"/>
          </ac:picMkLst>
        </pc:picChg>
        <pc:picChg chg="add">
          <ac:chgData name="Khumalo, Nlakaniplo, (Mr) (s219292213)" userId="046840b9-bb60-4fc7-85dc-af5e5eae8efb" providerId="ADAL" clId="{08844EB7-3537-4337-B5C4-65053FF5054A}" dt="2019-09-23T16:41:12.327" v="8744" actId="26606"/>
          <ac:picMkLst>
            <pc:docMk/>
            <pc:sldMk cId="1229752012" sldId="282"/>
            <ac:picMk id="15" creationId="{012FDCFE-9AD2-4D8A-8CBF-B3AA37EBF6DD}"/>
          </ac:picMkLst>
        </pc:picChg>
        <pc:picChg chg="add">
          <ac:chgData name="Khumalo, Nlakaniplo, (Mr) (s219292213)" userId="046840b9-bb60-4fc7-85dc-af5e5eae8efb" providerId="ADAL" clId="{08844EB7-3537-4337-B5C4-65053FF5054A}" dt="2019-09-23T16:41:12.327" v="8744" actId="26606"/>
          <ac:picMkLst>
            <pc:docMk/>
            <pc:sldMk cId="1229752012" sldId="282"/>
            <ac:picMk id="27" creationId="{25CED634-E2D0-4AB7-96DD-816C9B52C5CF}"/>
          </ac:picMkLst>
        </pc:picChg>
        <pc:cxnChg chg="add">
          <ac:chgData name="Khumalo, Nlakaniplo, (Mr) (s219292213)" userId="046840b9-bb60-4fc7-85dc-af5e5eae8efb" providerId="ADAL" clId="{08844EB7-3537-4337-B5C4-65053FF5054A}" dt="2019-09-23T16:41:12.327" v="8744" actId="26606"/>
          <ac:cxnSpMkLst>
            <pc:docMk/>
            <pc:sldMk cId="1229752012" sldId="282"/>
            <ac:cxnSpMk id="17" creationId="{FBD463FC-4CA8-4FF4-85A3-AF9F4B98D210}"/>
          </ac:cxnSpMkLst>
        </pc:cxnChg>
        <pc:cxnChg chg="add">
          <ac:chgData name="Khumalo, Nlakaniplo, (Mr) (s219292213)" userId="046840b9-bb60-4fc7-85dc-af5e5eae8efb" providerId="ADAL" clId="{08844EB7-3537-4337-B5C4-65053FF5054A}" dt="2019-09-23T16:41:12.327" v="8744" actId="26606"/>
          <ac:cxnSpMkLst>
            <pc:docMk/>
            <pc:sldMk cId="1229752012" sldId="282"/>
            <ac:cxnSpMk id="19" creationId="{BECF35C3-8B44-4F4B-BD25-4C01823DB22A}"/>
          </ac:cxnSpMkLst>
        </pc:cxnChg>
        <pc:cxnChg chg="add">
          <ac:chgData name="Khumalo, Nlakaniplo, (Mr) (s219292213)" userId="046840b9-bb60-4fc7-85dc-af5e5eae8efb" providerId="ADAL" clId="{08844EB7-3537-4337-B5C4-65053FF5054A}" dt="2019-09-23T16:41:12.327" v="8744" actId="26606"/>
          <ac:cxnSpMkLst>
            <pc:docMk/>
            <pc:sldMk cId="1229752012" sldId="282"/>
            <ac:cxnSpMk id="25" creationId="{FA6123F2-4B61-414F-A7E5-5B7828EACAE2}"/>
          </ac:cxnSpMkLst>
        </pc:cxnChg>
        <pc:cxnChg chg="add">
          <ac:chgData name="Khumalo, Nlakaniplo, (Mr) (s219292213)" userId="046840b9-bb60-4fc7-85dc-af5e5eae8efb" providerId="ADAL" clId="{08844EB7-3537-4337-B5C4-65053FF5054A}" dt="2019-09-23T16:41:12.327" v="8744" actId="26606"/>
          <ac:cxnSpMkLst>
            <pc:docMk/>
            <pc:sldMk cId="1229752012" sldId="282"/>
            <ac:cxnSpMk id="29" creationId="{FCDDCDFB-696D-4FDF-9B58-24F71B7C37BC}"/>
          </ac:cxnSpMkLst>
        </pc:cxnChg>
      </pc:sldChg>
      <pc:sldChg chg="addSp delSp modSp add del">
        <pc:chgData name="Khumalo, Nlakaniplo, (Mr) (s219292213)" userId="046840b9-bb60-4fc7-85dc-af5e5eae8efb" providerId="ADAL" clId="{08844EB7-3537-4337-B5C4-65053FF5054A}" dt="2019-09-23T16:45:12.069" v="8757" actId="2696"/>
        <pc:sldMkLst>
          <pc:docMk/>
          <pc:sldMk cId="36929454" sldId="283"/>
        </pc:sldMkLst>
        <pc:picChg chg="add del mod">
          <ac:chgData name="Khumalo, Nlakaniplo, (Mr) (s219292213)" userId="046840b9-bb60-4fc7-85dc-af5e5eae8efb" providerId="ADAL" clId="{08844EB7-3537-4337-B5C4-65053FF5054A}" dt="2019-09-23T16:44:37.165" v="8756" actId="478"/>
          <ac:picMkLst>
            <pc:docMk/>
            <pc:sldMk cId="36929454" sldId="283"/>
            <ac:picMk id="3" creationId="{36B50412-9A00-4BCE-B45C-860064117780}"/>
          </ac:picMkLst>
        </pc:picChg>
      </pc:sldChg>
      <pc:sldChg chg="addSp delSp modSp add del">
        <pc:chgData name="Khumalo, Nlakaniplo, (Mr) (s219292213)" userId="046840b9-bb60-4fc7-85dc-af5e5eae8efb" providerId="ADAL" clId="{08844EB7-3537-4337-B5C4-65053FF5054A}" dt="2019-09-23T16:53:12.497" v="8785" actId="2696"/>
        <pc:sldMkLst>
          <pc:docMk/>
          <pc:sldMk cId="1122122095" sldId="283"/>
        </pc:sldMkLst>
        <pc:spChg chg="mod">
          <ac:chgData name="Khumalo, Nlakaniplo, (Mr) (s219292213)" userId="046840b9-bb60-4fc7-85dc-af5e5eae8efb" providerId="ADAL" clId="{08844EB7-3537-4337-B5C4-65053FF5054A}" dt="2019-09-23T16:51:20.895" v="8778" actId="20577"/>
          <ac:spMkLst>
            <pc:docMk/>
            <pc:sldMk cId="1122122095" sldId="283"/>
            <ac:spMk id="2" creationId="{6893E6FC-9607-4ACA-8910-06F29211D664}"/>
          </ac:spMkLst>
        </pc:spChg>
        <pc:picChg chg="add del mod">
          <ac:chgData name="Khumalo, Nlakaniplo, (Mr) (s219292213)" userId="046840b9-bb60-4fc7-85dc-af5e5eae8efb" providerId="ADAL" clId="{08844EB7-3537-4337-B5C4-65053FF5054A}" dt="2019-09-23T16:53:08.352" v="8784" actId="931"/>
          <ac:picMkLst>
            <pc:docMk/>
            <pc:sldMk cId="1122122095" sldId="283"/>
            <ac:picMk id="4" creationId="{ABCCE335-5B6A-4E3C-A6A6-C0E591E9760F}"/>
          </ac:picMkLst>
        </pc:picChg>
      </pc:sldChg>
      <pc:sldChg chg="addSp modSp add mod setBg">
        <pc:chgData name="Khumalo, Nlakaniplo, (Mr) (s219292213)" userId="046840b9-bb60-4fc7-85dc-af5e5eae8efb" providerId="ADAL" clId="{08844EB7-3537-4337-B5C4-65053FF5054A}" dt="2019-09-23T16:54:42.422" v="8795" actId="14100"/>
        <pc:sldMkLst>
          <pc:docMk/>
          <pc:sldMk cId="1433095603" sldId="283"/>
        </pc:sldMkLst>
        <pc:picChg chg="add mod">
          <ac:chgData name="Khumalo, Nlakaniplo, (Mr) (s219292213)" userId="046840b9-bb60-4fc7-85dc-af5e5eae8efb" providerId="ADAL" clId="{08844EB7-3537-4337-B5C4-65053FF5054A}" dt="2019-09-23T16:54:42.422" v="8795" actId="14100"/>
          <ac:picMkLst>
            <pc:docMk/>
            <pc:sldMk cId="1433095603" sldId="283"/>
            <ac:picMk id="3" creationId="{59B3E291-A805-4C50-931F-CDCC7CAB2B55}"/>
          </ac:picMkLst>
        </pc:picChg>
      </pc:sldChg>
      <pc:sldChg chg="addSp delSp modSp add">
        <pc:chgData name="Khumalo, Nlakaniplo, (Mr) (s219292213)" userId="046840b9-bb60-4fc7-85dc-af5e5eae8efb" providerId="ADAL" clId="{08844EB7-3537-4337-B5C4-65053FF5054A}" dt="2019-09-24T13:52:42.332" v="12834" actId="20577"/>
        <pc:sldMkLst>
          <pc:docMk/>
          <pc:sldMk cId="922514437" sldId="284"/>
        </pc:sldMkLst>
        <pc:spChg chg="mod">
          <ac:chgData name="Khumalo, Nlakaniplo, (Mr) (s219292213)" userId="046840b9-bb60-4fc7-85dc-af5e5eae8efb" providerId="ADAL" clId="{08844EB7-3537-4337-B5C4-65053FF5054A}" dt="2019-09-24T08:42:56.379" v="10406" actId="20577"/>
          <ac:spMkLst>
            <pc:docMk/>
            <pc:sldMk cId="922514437" sldId="284"/>
            <ac:spMk id="2" creationId="{8C2EDFE4-E123-489B-9EE6-FF3C79424C96}"/>
          </ac:spMkLst>
        </pc:spChg>
        <pc:spChg chg="mod">
          <ac:chgData name="Khumalo, Nlakaniplo, (Mr) (s219292213)" userId="046840b9-bb60-4fc7-85dc-af5e5eae8efb" providerId="ADAL" clId="{08844EB7-3537-4337-B5C4-65053FF5054A}" dt="2019-09-24T13:52:42.332" v="12834" actId="20577"/>
          <ac:spMkLst>
            <pc:docMk/>
            <pc:sldMk cId="922514437" sldId="284"/>
            <ac:spMk id="3" creationId="{6DA0A06D-84F7-4F11-866F-8D384276D511}"/>
          </ac:spMkLst>
        </pc:spChg>
        <pc:spChg chg="del">
          <ac:chgData name="Khumalo, Nlakaniplo, (Mr) (s219292213)" userId="046840b9-bb60-4fc7-85dc-af5e5eae8efb" providerId="ADAL" clId="{08844EB7-3537-4337-B5C4-65053FF5054A}" dt="2019-09-24T09:14:34.072" v="10507" actId="931"/>
          <ac:spMkLst>
            <pc:docMk/>
            <pc:sldMk cId="922514437" sldId="284"/>
            <ac:spMk id="4" creationId="{3FAE4C3B-859C-4DCD-ADB5-46E5E0EFE672}"/>
          </ac:spMkLst>
        </pc:spChg>
        <pc:picChg chg="add mod">
          <ac:chgData name="Khumalo, Nlakaniplo, (Mr) (s219292213)" userId="046840b9-bb60-4fc7-85dc-af5e5eae8efb" providerId="ADAL" clId="{08844EB7-3537-4337-B5C4-65053FF5054A}" dt="2019-09-24T09:52:06.131" v="11278" actId="14100"/>
          <ac:picMkLst>
            <pc:docMk/>
            <pc:sldMk cId="922514437" sldId="284"/>
            <ac:picMk id="6" creationId="{0076A279-2B03-40D3-8521-2A4CFB90C33B}"/>
          </ac:picMkLst>
        </pc:picChg>
        <pc:picChg chg="add del mod">
          <ac:chgData name="Khumalo, Nlakaniplo, (Mr) (s219292213)" userId="046840b9-bb60-4fc7-85dc-af5e5eae8efb" providerId="ADAL" clId="{08844EB7-3537-4337-B5C4-65053FF5054A}" dt="2019-09-24T09:32:11.042" v="11236" actId="478"/>
          <ac:picMkLst>
            <pc:docMk/>
            <pc:sldMk cId="922514437" sldId="284"/>
            <ac:picMk id="8" creationId="{1AF4139E-8306-493B-BB92-8333F4033474}"/>
          </ac:picMkLst>
        </pc:picChg>
        <pc:picChg chg="add del mod">
          <ac:chgData name="Khumalo, Nlakaniplo, (Mr) (s219292213)" userId="046840b9-bb60-4fc7-85dc-af5e5eae8efb" providerId="ADAL" clId="{08844EB7-3537-4337-B5C4-65053FF5054A}" dt="2019-09-24T09:51:38.633" v="11275" actId="478"/>
          <ac:picMkLst>
            <pc:docMk/>
            <pc:sldMk cId="922514437" sldId="284"/>
            <ac:picMk id="10" creationId="{5AAE39F4-2A81-4228-A4C4-02B1A9870E96}"/>
          </ac:picMkLst>
        </pc:picChg>
      </pc:sldChg>
      <pc:sldChg chg="modSp add del">
        <pc:chgData name="Khumalo, Nlakaniplo, (Mr) (s219292213)" userId="046840b9-bb60-4fc7-85dc-af5e5eae8efb" providerId="ADAL" clId="{08844EB7-3537-4337-B5C4-65053FF5054A}" dt="2019-09-23T17:33:28.728" v="10262" actId="2696"/>
        <pc:sldMkLst>
          <pc:docMk/>
          <pc:sldMk cId="2859600661" sldId="284"/>
        </pc:sldMkLst>
        <pc:spChg chg="mod">
          <ac:chgData name="Khumalo, Nlakaniplo, (Mr) (s219292213)" userId="046840b9-bb60-4fc7-85dc-af5e5eae8efb" providerId="ADAL" clId="{08844EB7-3537-4337-B5C4-65053FF5054A}" dt="2019-09-23T17:33:07.836" v="10259"/>
          <ac:spMkLst>
            <pc:docMk/>
            <pc:sldMk cId="2859600661" sldId="284"/>
            <ac:spMk id="3" creationId="{491570A4-7CB0-433B-8879-2C442F077E93}"/>
          </ac:spMkLst>
        </pc:spChg>
      </pc:sldChg>
      <pc:sldChg chg="add del">
        <pc:chgData name="Khumalo, Nlakaniplo, (Mr) (s219292213)" userId="046840b9-bb60-4fc7-85dc-af5e5eae8efb" providerId="ADAL" clId="{08844EB7-3537-4337-B5C4-65053FF5054A}" dt="2019-09-23T16:51:43.400" v="8780" actId="2696"/>
        <pc:sldMkLst>
          <pc:docMk/>
          <pc:sldMk cId="3815826718" sldId="284"/>
        </pc:sldMkLst>
      </pc:sldChg>
      <pc:sldChg chg="addSp delSp modSp add">
        <pc:chgData name="Khumalo, Nlakaniplo, (Mr) (s219292213)" userId="046840b9-bb60-4fc7-85dc-af5e5eae8efb" providerId="ADAL" clId="{08844EB7-3537-4337-B5C4-65053FF5054A}" dt="2019-09-24T09:44:31.699" v="11264" actId="14100"/>
        <pc:sldMkLst>
          <pc:docMk/>
          <pc:sldMk cId="2694390494" sldId="285"/>
        </pc:sldMkLst>
        <pc:spChg chg="mod">
          <ac:chgData name="Khumalo, Nlakaniplo, (Mr) (s219292213)" userId="046840b9-bb60-4fc7-85dc-af5e5eae8efb" providerId="ADAL" clId="{08844EB7-3537-4337-B5C4-65053FF5054A}" dt="2019-09-24T09:23:59.263" v="11137" actId="20577"/>
          <ac:spMkLst>
            <pc:docMk/>
            <pc:sldMk cId="2694390494" sldId="285"/>
            <ac:spMk id="2" creationId="{CC147D04-D6A8-4A6E-AD4A-D2274E8060D8}"/>
          </ac:spMkLst>
        </pc:spChg>
        <pc:spChg chg="mod">
          <ac:chgData name="Khumalo, Nlakaniplo, (Mr) (s219292213)" userId="046840b9-bb60-4fc7-85dc-af5e5eae8efb" providerId="ADAL" clId="{08844EB7-3537-4337-B5C4-65053FF5054A}" dt="2019-09-24T09:24:11.961" v="11153" actId="20577"/>
          <ac:spMkLst>
            <pc:docMk/>
            <pc:sldMk cId="2694390494" sldId="285"/>
            <ac:spMk id="3" creationId="{85F2CA8F-9928-4BB9-84D0-A157FEC2A66E}"/>
          </ac:spMkLst>
        </pc:spChg>
        <pc:spChg chg="del">
          <ac:chgData name="Khumalo, Nlakaniplo, (Mr) (s219292213)" userId="046840b9-bb60-4fc7-85dc-af5e5eae8efb" providerId="ADAL" clId="{08844EB7-3537-4337-B5C4-65053FF5054A}" dt="2019-09-24T09:44:00.297" v="11258" actId="931"/>
          <ac:spMkLst>
            <pc:docMk/>
            <pc:sldMk cId="2694390494" sldId="285"/>
            <ac:spMk id="4" creationId="{25BD5E31-DED5-4AFE-9E9B-AA773BE6808A}"/>
          </ac:spMkLst>
        </pc:spChg>
        <pc:spChg chg="mod">
          <ac:chgData name="Khumalo, Nlakaniplo, (Mr) (s219292213)" userId="046840b9-bb60-4fc7-85dc-af5e5eae8efb" providerId="ADAL" clId="{08844EB7-3537-4337-B5C4-65053FF5054A}" dt="2019-09-24T09:24:53.594" v="11179" actId="20577"/>
          <ac:spMkLst>
            <pc:docMk/>
            <pc:sldMk cId="2694390494" sldId="285"/>
            <ac:spMk id="5" creationId="{4EF72B60-A0B2-4274-AE52-4DB068D77A7D}"/>
          </ac:spMkLst>
        </pc:spChg>
        <pc:spChg chg="del mod">
          <ac:chgData name="Khumalo, Nlakaniplo, (Mr) (s219292213)" userId="046840b9-bb60-4fc7-85dc-af5e5eae8efb" providerId="ADAL" clId="{08844EB7-3537-4337-B5C4-65053FF5054A}" dt="2019-09-24T09:44:16.763" v="11261" actId="931"/>
          <ac:spMkLst>
            <pc:docMk/>
            <pc:sldMk cId="2694390494" sldId="285"/>
            <ac:spMk id="6" creationId="{0F431C06-D518-4A7F-8372-E867FA8F8ED8}"/>
          </ac:spMkLst>
        </pc:spChg>
        <pc:picChg chg="add mod">
          <ac:chgData name="Khumalo, Nlakaniplo, (Mr) (s219292213)" userId="046840b9-bb60-4fc7-85dc-af5e5eae8efb" providerId="ADAL" clId="{08844EB7-3537-4337-B5C4-65053FF5054A}" dt="2019-09-24T09:44:27.532" v="11263" actId="14100"/>
          <ac:picMkLst>
            <pc:docMk/>
            <pc:sldMk cId="2694390494" sldId="285"/>
            <ac:picMk id="8" creationId="{1FC31C5D-E56D-4560-8855-4E00BA9FE5C7}"/>
          </ac:picMkLst>
        </pc:picChg>
        <pc:picChg chg="add mod">
          <ac:chgData name="Khumalo, Nlakaniplo, (Mr) (s219292213)" userId="046840b9-bb60-4fc7-85dc-af5e5eae8efb" providerId="ADAL" clId="{08844EB7-3537-4337-B5C4-65053FF5054A}" dt="2019-09-24T09:44:31.699" v="11264" actId="14100"/>
          <ac:picMkLst>
            <pc:docMk/>
            <pc:sldMk cId="2694390494" sldId="285"/>
            <ac:picMk id="10" creationId="{879E79FE-E3CE-4E83-9261-625DF4DE57BE}"/>
          </ac:picMkLst>
        </pc:picChg>
      </pc:sldChg>
      <pc:sldChg chg="addSp delSp modSp add">
        <pc:chgData name="Khumalo, Nlakaniplo, (Mr) (s219292213)" userId="046840b9-bb60-4fc7-85dc-af5e5eae8efb" providerId="ADAL" clId="{08844EB7-3537-4337-B5C4-65053FF5054A}" dt="2019-09-24T09:50:16.462" v="11273" actId="14100"/>
        <pc:sldMkLst>
          <pc:docMk/>
          <pc:sldMk cId="3219565654" sldId="286"/>
        </pc:sldMkLst>
        <pc:spChg chg="mod">
          <ac:chgData name="Khumalo, Nlakaniplo, (Mr) (s219292213)" userId="046840b9-bb60-4fc7-85dc-af5e5eae8efb" providerId="ADAL" clId="{08844EB7-3537-4337-B5C4-65053FF5054A}" dt="2019-09-24T09:27:51.281" v="11181"/>
          <ac:spMkLst>
            <pc:docMk/>
            <pc:sldMk cId="3219565654" sldId="286"/>
            <ac:spMk id="2" creationId="{77621C9A-FC0B-4C9D-BBB7-9B0BB221A2A5}"/>
          </ac:spMkLst>
        </pc:spChg>
        <pc:spChg chg="mod">
          <ac:chgData name="Khumalo, Nlakaniplo, (Mr) (s219292213)" userId="046840b9-bb60-4fc7-85dc-af5e5eae8efb" providerId="ADAL" clId="{08844EB7-3537-4337-B5C4-65053FF5054A}" dt="2019-09-24T09:28:02.813" v="11201" actId="20577"/>
          <ac:spMkLst>
            <pc:docMk/>
            <pc:sldMk cId="3219565654" sldId="286"/>
            <ac:spMk id="3" creationId="{E0A01398-C852-4709-BE9B-EA3D9BBDDAC5}"/>
          </ac:spMkLst>
        </pc:spChg>
        <pc:spChg chg="del">
          <ac:chgData name="Khumalo, Nlakaniplo, (Mr) (s219292213)" userId="046840b9-bb60-4fc7-85dc-af5e5eae8efb" providerId="ADAL" clId="{08844EB7-3537-4337-B5C4-65053FF5054A}" dt="2019-09-24T09:49:45.879" v="11265" actId="931"/>
          <ac:spMkLst>
            <pc:docMk/>
            <pc:sldMk cId="3219565654" sldId="286"/>
            <ac:spMk id="4" creationId="{490871AC-8516-4F56-BB52-E2EC64D93867}"/>
          </ac:spMkLst>
        </pc:spChg>
        <pc:spChg chg="mod">
          <ac:chgData name="Khumalo, Nlakaniplo, (Mr) (s219292213)" userId="046840b9-bb60-4fc7-85dc-af5e5eae8efb" providerId="ADAL" clId="{08844EB7-3537-4337-B5C4-65053FF5054A}" dt="2019-09-24T09:28:25.869" v="11234" actId="20577"/>
          <ac:spMkLst>
            <pc:docMk/>
            <pc:sldMk cId="3219565654" sldId="286"/>
            <ac:spMk id="5" creationId="{83C35ECB-ED82-4200-8CB3-04972125F461}"/>
          </ac:spMkLst>
        </pc:spChg>
        <pc:spChg chg="del mod">
          <ac:chgData name="Khumalo, Nlakaniplo, (Mr) (s219292213)" userId="046840b9-bb60-4fc7-85dc-af5e5eae8efb" providerId="ADAL" clId="{08844EB7-3537-4337-B5C4-65053FF5054A}" dt="2019-09-24T09:50:02.392" v="11268" actId="931"/>
          <ac:spMkLst>
            <pc:docMk/>
            <pc:sldMk cId="3219565654" sldId="286"/>
            <ac:spMk id="6" creationId="{BC0D04B5-93F8-4110-A462-0782F06A8D1D}"/>
          </ac:spMkLst>
        </pc:spChg>
        <pc:picChg chg="add mod">
          <ac:chgData name="Khumalo, Nlakaniplo, (Mr) (s219292213)" userId="046840b9-bb60-4fc7-85dc-af5e5eae8efb" providerId="ADAL" clId="{08844EB7-3537-4337-B5C4-65053FF5054A}" dt="2019-09-24T09:50:11.078" v="11272" actId="1076"/>
          <ac:picMkLst>
            <pc:docMk/>
            <pc:sldMk cId="3219565654" sldId="286"/>
            <ac:picMk id="8" creationId="{25169C15-52FD-4670-B57C-CAC77611E831}"/>
          </ac:picMkLst>
        </pc:picChg>
        <pc:picChg chg="add mod">
          <ac:chgData name="Khumalo, Nlakaniplo, (Mr) (s219292213)" userId="046840b9-bb60-4fc7-85dc-af5e5eae8efb" providerId="ADAL" clId="{08844EB7-3537-4337-B5C4-65053FF5054A}" dt="2019-09-24T09:50:16.462" v="11273" actId="14100"/>
          <ac:picMkLst>
            <pc:docMk/>
            <pc:sldMk cId="3219565654" sldId="286"/>
            <ac:picMk id="10" creationId="{44D6D775-B4F2-450C-9108-6B8F7F82E41C}"/>
          </ac:picMkLst>
        </pc:picChg>
      </pc:sldChg>
      <pc:sldChg chg="addSp delSp modSp add">
        <pc:chgData name="Khumalo, Nlakaniplo, (Mr) (s219292213)" userId="046840b9-bb60-4fc7-85dc-af5e5eae8efb" providerId="ADAL" clId="{08844EB7-3537-4337-B5C4-65053FF5054A}" dt="2019-09-24T10:01:30.810" v="11330" actId="14100"/>
        <pc:sldMkLst>
          <pc:docMk/>
          <pc:sldMk cId="3814243166" sldId="287"/>
        </pc:sldMkLst>
        <pc:spChg chg="mod">
          <ac:chgData name="Khumalo, Nlakaniplo, (Mr) (s219292213)" userId="046840b9-bb60-4fc7-85dc-af5e5eae8efb" providerId="ADAL" clId="{08844EB7-3537-4337-B5C4-65053FF5054A}" dt="2019-09-24T09:52:31.288" v="11279"/>
          <ac:spMkLst>
            <pc:docMk/>
            <pc:sldMk cId="3814243166" sldId="287"/>
            <ac:spMk id="2" creationId="{132B339C-9089-4C0D-8BDA-A3CA25D9CD98}"/>
          </ac:spMkLst>
        </pc:spChg>
        <pc:spChg chg="mod">
          <ac:chgData name="Khumalo, Nlakaniplo, (Mr) (s219292213)" userId="046840b9-bb60-4fc7-85dc-af5e5eae8efb" providerId="ADAL" clId="{08844EB7-3537-4337-B5C4-65053FF5054A}" dt="2019-09-24T09:58:12.003" v="11302" actId="20577"/>
          <ac:spMkLst>
            <pc:docMk/>
            <pc:sldMk cId="3814243166" sldId="287"/>
            <ac:spMk id="3" creationId="{F95E3E1F-D246-4926-96F9-A810CBF34B68}"/>
          </ac:spMkLst>
        </pc:spChg>
        <pc:spChg chg="del">
          <ac:chgData name="Khumalo, Nlakaniplo, (Mr) (s219292213)" userId="046840b9-bb60-4fc7-85dc-af5e5eae8efb" providerId="ADAL" clId="{08844EB7-3537-4337-B5C4-65053FF5054A}" dt="2019-09-24T09:58:42.947" v="11303" actId="931"/>
          <ac:spMkLst>
            <pc:docMk/>
            <pc:sldMk cId="3814243166" sldId="287"/>
            <ac:spMk id="4" creationId="{21D6674B-71E0-4A5C-A60F-9F9A8DC791E4}"/>
          </ac:spMkLst>
        </pc:spChg>
        <pc:spChg chg="mod">
          <ac:chgData name="Khumalo, Nlakaniplo, (Mr) (s219292213)" userId="046840b9-bb60-4fc7-85dc-af5e5eae8efb" providerId="ADAL" clId="{08844EB7-3537-4337-B5C4-65053FF5054A}" dt="2019-09-24T09:59:03.196" v="11325" actId="20577"/>
          <ac:spMkLst>
            <pc:docMk/>
            <pc:sldMk cId="3814243166" sldId="287"/>
            <ac:spMk id="5" creationId="{EAFB9B54-710F-42CC-A958-C326D9B25743}"/>
          </ac:spMkLst>
        </pc:spChg>
        <pc:spChg chg="del">
          <ac:chgData name="Khumalo, Nlakaniplo, (Mr) (s219292213)" userId="046840b9-bb60-4fc7-85dc-af5e5eae8efb" providerId="ADAL" clId="{08844EB7-3537-4337-B5C4-65053FF5054A}" dt="2019-09-24T10:01:21.856" v="11326" actId="931"/>
          <ac:spMkLst>
            <pc:docMk/>
            <pc:sldMk cId="3814243166" sldId="287"/>
            <ac:spMk id="6" creationId="{5C20D33B-02D5-4B40-A625-C893563D5F5D}"/>
          </ac:spMkLst>
        </pc:spChg>
        <pc:picChg chg="add mod">
          <ac:chgData name="Khumalo, Nlakaniplo, (Mr) (s219292213)" userId="046840b9-bb60-4fc7-85dc-af5e5eae8efb" providerId="ADAL" clId="{08844EB7-3537-4337-B5C4-65053FF5054A}" dt="2019-09-24T09:58:48.838" v="11304" actId="27614"/>
          <ac:picMkLst>
            <pc:docMk/>
            <pc:sldMk cId="3814243166" sldId="287"/>
            <ac:picMk id="8" creationId="{4D40F07B-B0A3-4EF0-B499-BF169BF21E99}"/>
          </ac:picMkLst>
        </pc:picChg>
        <pc:picChg chg="add mod">
          <ac:chgData name="Khumalo, Nlakaniplo, (Mr) (s219292213)" userId="046840b9-bb60-4fc7-85dc-af5e5eae8efb" providerId="ADAL" clId="{08844EB7-3537-4337-B5C4-65053FF5054A}" dt="2019-09-24T10:01:30.810" v="11330" actId="14100"/>
          <ac:picMkLst>
            <pc:docMk/>
            <pc:sldMk cId="3814243166" sldId="287"/>
            <ac:picMk id="10" creationId="{98558E63-A1F8-423A-B720-12B1597A87A6}"/>
          </ac:picMkLst>
        </pc:picChg>
      </pc:sldChg>
      <pc:sldChg chg="addSp modSp add">
        <pc:chgData name="Khumalo, Nlakaniplo, (Mr) (s219292213)" userId="046840b9-bb60-4fc7-85dc-af5e5eae8efb" providerId="ADAL" clId="{08844EB7-3537-4337-B5C4-65053FF5054A}" dt="2019-09-24T10:15:34.802" v="11356" actId="14100"/>
        <pc:sldMkLst>
          <pc:docMk/>
          <pc:sldMk cId="385259167" sldId="288"/>
        </pc:sldMkLst>
        <pc:spChg chg="mod">
          <ac:chgData name="Khumalo, Nlakaniplo, (Mr) (s219292213)" userId="046840b9-bb60-4fc7-85dc-af5e5eae8efb" providerId="ADAL" clId="{08844EB7-3537-4337-B5C4-65053FF5054A}" dt="2019-09-24T10:15:34.802" v="11356" actId="14100"/>
          <ac:spMkLst>
            <pc:docMk/>
            <pc:sldMk cId="385259167" sldId="288"/>
            <ac:spMk id="2" creationId="{1C93D1D2-EA35-4576-9E52-B8C8417B3331}"/>
          </ac:spMkLst>
        </pc:spChg>
        <pc:picChg chg="add mod">
          <ac:chgData name="Khumalo, Nlakaniplo, (Mr) (s219292213)" userId="046840b9-bb60-4fc7-85dc-af5e5eae8efb" providerId="ADAL" clId="{08844EB7-3537-4337-B5C4-65053FF5054A}" dt="2019-09-24T10:15:23.564" v="11354" actId="14100"/>
          <ac:picMkLst>
            <pc:docMk/>
            <pc:sldMk cId="385259167" sldId="288"/>
            <ac:picMk id="4" creationId="{F192F83D-091B-4FE4-80AD-799422B55594}"/>
          </ac:picMkLst>
        </pc:picChg>
      </pc:sldChg>
      <pc:sldChg chg="addSp delSp modSp add mod setBg setClrOvrMap">
        <pc:chgData name="Khumalo, Nlakaniplo, (Mr) (s219292213)" userId="046840b9-bb60-4fc7-85dc-af5e5eae8efb" providerId="ADAL" clId="{08844EB7-3537-4337-B5C4-65053FF5054A}" dt="2019-09-24T10:52:15.247" v="12176" actId="20577"/>
        <pc:sldMkLst>
          <pc:docMk/>
          <pc:sldMk cId="215694048" sldId="289"/>
        </pc:sldMkLst>
        <pc:spChg chg="mod">
          <ac:chgData name="Khumalo, Nlakaniplo, (Mr) (s219292213)" userId="046840b9-bb60-4fc7-85dc-af5e5eae8efb" providerId="ADAL" clId="{08844EB7-3537-4337-B5C4-65053FF5054A}" dt="2019-09-24T10:19:10.406" v="11400" actId="20577"/>
          <ac:spMkLst>
            <pc:docMk/>
            <pc:sldMk cId="215694048" sldId="289"/>
            <ac:spMk id="2" creationId="{2F7722EA-42DA-473C-BD1F-77EEED94930A}"/>
          </ac:spMkLst>
        </pc:spChg>
        <pc:spChg chg="mod">
          <ac:chgData name="Khumalo, Nlakaniplo, (Mr) (s219292213)" userId="046840b9-bb60-4fc7-85dc-af5e5eae8efb" providerId="ADAL" clId="{08844EB7-3537-4337-B5C4-65053FF5054A}" dt="2019-09-24T10:52:15.247" v="12176" actId="20577"/>
          <ac:spMkLst>
            <pc:docMk/>
            <pc:sldMk cId="215694048" sldId="289"/>
            <ac:spMk id="3" creationId="{13F55111-B23D-48D2-80C5-C91AE1B51450}"/>
          </ac:spMkLst>
        </pc:spChg>
        <pc:spChg chg="del">
          <ac:chgData name="Khumalo, Nlakaniplo, (Mr) (s219292213)" userId="046840b9-bb60-4fc7-85dc-af5e5eae8efb" providerId="ADAL" clId="{08844EB7-3537-4337-B5C4-65053FF5054A}" dt="2019-09-24T10:16:00.945" v="11357" actId="931"/>
          <ac:spMkLst>
            <pc:docMk/>
            <pc:sldMk cId="215694048" sldId="289"/>
            <ac:spMk id="4" creationId="{2AF58CE2-1B84-42C6-BB4F-E7A3ED0C4A7C}"/>
          </ac:spMkLst>
        </pc:spChg>
        <pc:spChg chg="add del">
          <ac:chgData name="Khumalo, Nlakaniplo, (Mr) (s219292213)" userId="046840b9-bb60-4fc7-85dc-af5e5eae8efb" providerId="ADAL" clId="{08844EB7-3537-4337-B5C4-65053FF5054A}" dt="2019-09-24T10:16:33.614" v="11362" actId="26606"/>
          <ac:spMkLst>
            <pc:docMk/>
            <pc:sldMk cId="215694048" sldId="289"/>
            <ac:spMk id="11" creationId="{1CE580D1-F917-4567-AFB4-99AA9B52ADF0}"/>
          </ac:spMkLst>
        </pc:spChg>
        <pc:spChg chg="add del">
          <ac:chgData name="Khumalo, Nlakaniplo, (Mr) (s219292213)" userId="046840b9-bb60-4fc7-85dc-af5e5eae8efb" providerId="ADAL" clId="{08844EB7-3537-4337-B5C4-65053FF5054A}" dt="2019-09-24T10:16:33.614" v="11362" actId="26606"/>
          <ac:spMkLst>
            <pc:docMk/>
            <pc:sldMk cId="215694048" sldId="289"/>
            <ac:spMk id="19" creationId="{C6870151-9189-4C3A-8379-EF3D95827A0A}"/>
          </ac:spMkLst>
        </pc:spChg>
        <pc:spChg chg="add del">
          <ac:chgData name="Khumalo, Nlakaniplo, (Mr) (s219292213)" userId="046840b9-bb60-4fc7-85dc-af5e5eae8efb" providerId="ADAL" clId="{08844EB7-3537-4337-B5C4-65053FF5054A}" dt="2019-09-24T10:16:33.614" v="11362" actId="26606"/>
          <ac:spMkLst>
            <pc:docMk/>
            <pc:sldMk cId="215694048" sldId="289"/>
            <ac:spMk id="21" creationId="{123EA69C-102A-4DD0-9547-05DCD271D159}"/>
          </ac:spMkLst>
        </pc:spChg>
        <pc:spChg chg="add del">
          <ac:chgData name="Khumalo, Nlakaniplo, (Mr) (s219292213)" userId="046840b9-bb60-4fc7-85dc-af5e5eae8efb" providerId="ADAL" clId="{08844EB7-3537-4337-B5C4-65053FF5054A}" dt="2019-09-24T10:16:33.614" v="11362" actId="26606"/>
          <ac:spMkLst>
            <pc:docMk/>
            <pc:sldMk cId="215694048" sldId="289"/>
            <ac:spMk id="23" creationId="{6A862265-5CA3-4C40-8582-7534C3B03C2A}"/>
          </ac:spMkLst>
        </pc:spChg>
        <pc:spChg chg="add del">
          <ac:chgData name="Khumalo, Nlakaniplo, (Mr) (s219292213)" userId="046840b9-bb60-4fc7-85dc-af5e5eae8efb" providerId="ADAL" clId="{08844EB7-3537-4337-B5C4-65053FF5054A}" dt="2019-09-24T10:16:33.614" v="11362" actId="26606"/>
          <ac:spMkLst>
            <pc:docMk/>
            <pc:sldMk cId="215694048" sldId="289"/>
            <ac:spMk id="25" creationId="{600EF80B-0391-4082-9AF5-F15B091B4CE9}"/>
          </ac:spMkLst>
        </pc:spChg>
        <pc:spChg chg="add del">
          <ac:chgData name="Khumalo, Nlakaniplo, (Mr) (s219292213)" userId="046840b9-bb60-4fc7-85dc-af5e5eae8efb" providerId="ADAL" clId="{08844EB7-3537-4337-B5C4-65053FF5054A}" dt="2019-09-24T10:16:33.614" v="11362" actId="26606"/>
          <ac:spMkLst>
            <pc:docMk/>
            <pc:sldMk cId="215694048" sldId="289"/>
            <ac:spMk id="29" creationId="{3FBF03E8-C602-4192-9C52-F84B29FDCC88}"/>
          </ac:spMkLst>
        </pc:spChg>
        <pc:picChg chg="add mod ord">
          <ac:chgData name="Khumalo, Nlakaniplo, (Mr) (s219292213)" userId="046840b9-bb60-4fc7-85dc-af5e5eae8efb" providerId="ADAL" clId="{08844EB7-3537-4337-B5C4-65053FF5054A}" dt="2019-09-24T10:17:23.969" v="11365" actId="14100"/>
          <ac:picMkLst>
            <pc:docMk/>
            <pc:sldMk cId="215694048" sldId="289"/>
            <ac:picMk id="6" creationId="{6A65A0DF-EC40-42DB-97D6-00D2C393C541}"/>
          </ac:picMkLst>
        </pc:picChg>
        <pc:picChg chg="add del">
          <ac:chgData name="Khumalo, Nlakaniplo, (Mr) (s219292213)" userId="046840b9-bb60-4fc7-85dc-af5e5eae8efb" providerId="ADAL" clId="{08844EB7-3537-4337-B5C4-65053FF5054A}" dt="2019-09-24T10:16:33.614" v="11362" actId="26606"/>
          <ac:picMkLst>
            <pc:docMk/>
            <pc:sldMk cId="215694048" sldId="289"/>
            <ac:picMk id="13" creationId="{1F5620B8-A2D8-4568-B566-F0453A0D9167}"/>
          </ac:picMkLst>
        </pc:picChg>
        <pc:cxnChg chg="add del">
          <ac:chgData name="Khumalo, Nlakaniplo, (Mr) (s219292213)" userId="046840b9-bb60-4fc7-85dc-af5e5eae8efb" providerId="ADAL" clId="{08844EB7-3537-4337-B5C4-65053FF5054A}" dt="2019-09-24T10:16:33.614" v="11362" actId="26606"/>
          <ac:cxnSpMkLst>
            <pc:docMk/>
            <pc:sldMk cId="215694048" sldId="289"/>
            <ac:cxnSpMk id="15" creationId="{1C7D2BA4-4B7A-4596-8BCC-5CF715423894}"/>
          </ac:cxnSpMkLst>
        </pc:cxnChg>
        <pc:cxnChg chg="add del">
          <ac:chgData name="Khumalo, Nlakaniplo, (Mr) (s219292213)" userId="046840b9-bb60-4fc7-85dc-af5e5eae8efb" providerId="ADAL" clId="{08844EB7-3537-4337-B5C4-65053FF5054A}" dt="2019-09-24T10:16:33.614" v="11362" actId="26606"/>
          <ac:cxnSpMkLst>
            <pc:docMk/>
            <pc:sldMk cId="215694048" sldId="289"/>
            <ac:cxnSpMk id="17" creationId="{C9D4B225-18E9-4C5B-94D8-2ABE6D161E4A}"/>
          </ac:cxnSpMkLst>
        </pc:cxnChg>
        <pc:cxnChg chg="add del">
          <ac:chgData name="Khumalo, Nlakaniplo, (Mr) (s219292213)" userId="046840b9-bb60-4fc7-85dc-af5e5eae8efb" providerId="ADAL" clId="{08844EB7-3537-4337-B5C4-65053FF5054A}" dt="2019-09-24T10:16:33.614" v="11362" actId="26606"/>
          <ac:cxnSpMkLst>
            <pc:docMk/>
            <pc:sldMk cId="215694048" sldId="289"/>
            <ac:cxnSpMk id="27" creationId="{D33AC32D-5F44-45F7-A0BD-7C11A86BED57}"/>
          </ac:cxnSpMkLst>
        </pc:cxnChg>
      </pc:sldChg>
      <pc:sldChg chg="addSp delSp modSp add">
        <pc:chgData name="Khumalo, Nlakaniplo, (Mr) (s219292213)" userId="046840b9-bb60-4fc7-85dc-af5e5eae8efb" providerId="ADAL" clId="{08844EB7-3537-4337-B5C4-65053FF5054A}" dt="2019-09-24T11:06:23.889" v="12832" actId="20577"/>
        <pc:sldMkLst>
          <pc:docMk/>
          <pc:sldMk cId="890538771" sldId="290"/>
        </pc:sldMkLst>
        <pc:spChg chg="mod">
          <ac:chgData name="Khumalo, Nlakaniplo, (Mr) (s219292213)" userId="046840b9-bb60-4fc7-85dc-af5e5eae8efb" providerId="ADAL" clId="{08844EB7-3537-4337-B5C4-65053FF5054A}" dt="2019-09-24T10:19:24.458" v="11401"/>
          <ac:spMkLst>
            <pc:docMk/>
            <pc:sldMk cId="890538771" sldId="290"/>
            <ac:spMk id="2" creationId="{2D78F408-5948-4BA6-B06F-7F41DE11A903}"/>
          </ac:spMkLst>
        </pc:spChg>
        <pc:spChg chg="mod">
          <ac:chgData name="Khumalo, Nlakaniplo, (Mr) (s219292213)" userId="046840b9-bb60-4fc7-85dc-af5e5eae8efb" providerId="ADAL" clId="{08844EB7-3537-4337-B5C4-65053FF5054A}" dt="2019-09-24T11:06:23.889" v="12832" actId="20577"/>
          <ac:spMkLst>
            <pc:docMk/>
            <pc:sldMk cId="890538771" sldId="290"/>
            <ac:spMk id="3" creationId="{94F1E278-C52D-473E-B6F7-D9D8F3C74DA6}"/>
          </ac:spMkLst>
        </pc:spChg>
        <pc:spChg chg="del">
          <ac:chgData name="Khumalo, Nlakaniplo, (Mr) (s219292213)" userId="046840b9-bb60-4fc7-85dc-af5e5eae8efb" providerId="ADAL" clId="{08844EB7-3537-4337-B5C4-65053FF5054A}" dt="2019-09-24T10:22:51.268" v="11402" actId="931"/>
          <ac:spMkLst>
            <pc:docMk/>
            <pc:sldMk cId="890538771" sldId="290"/>
            <ac:spMk id="4" creationId="{F22F18E1-C59C-4218-8FA1-9CA548C12611}"/>
          </ac:spMkLst>
        </pc:spChg>
        <pc:picChg chg="add mod">
          <ac:chgData name="Khumalo, Nlakaniplo, (Mr) (s219292213)" userId="046840b9-bb60-4fc7-85dc-af5e5eae8efb" providerId="ADAL" clId="{08844EB7-3537-4337-B5C4-65053FF5054A}" dt="2019-09-24T10:23:37.031" v="11408" actId="14100"/>
          <ac:picMkLst>
            <pc:docMk/>
            <pc:sldMk cId="890538771" sldId="290"/>
            <ac:picMk id="6" creationId="{F6AC2465-E1FD-4514-8EDB-DD28F825BD81}"/>
          </ac:picMkLst>
        </pc:picChg>
      </pc:sldChg>
      <pc:sldChg chg="addSp delSp modSp add">
        <pc:chgData name="Khumalo, Nlakaniplo, (Mr) (s219292213)" userId="046840b9-bb60-4fc7-85dc-af5e5eae8efb" providerId="ADAL" clId="{08844EB7-3537-4337-B5C4-65053FF5054A}" dt="2019-09-24T11:00:51.669" v="12604" actId="20577"/>
        <pc:sldMkLst>
          <pc:docMk/>
          <pc:sldMk cId="132479280" sldId="291"/>
        </pc:sldMkLst>
        <pc:spChg chg="mod">
          <ac:chgData name="Khumalo, Nlakaniplo, (Mr) (s219292213)" userId="046840b9-bb60-4fc7-85dc-af5e5eae8efb" providerId="ADAL" clId="{08844EB7-3537-4337-B5C4-65053FF5054A}" dt="2019-09-24T10:24:50.689" v="11410"/>
          <ac:spMkLst>
            <pc:docMk/>
            <pc:sldMk cId="132479280" sldId="291"/>
            <ac:spMk id="2" creationId="{5594D775-BB4E-4631-A8DD-6489CB0E3C45}"/>
          </ac:spMkLst>
        </pc:spChg>
        <pc:spChg chg="mod">
          <ac:chgData name="Khumalo, Nlakaniplo, (Mr) (s219292213)" userId="046840b9-bb60-4fc7-85dc-af5e5eae8efb" providerId="ADAL" clId="{08844EB7-3537-4337-B5C4-65053FF5054A}" dt="2019-09-24T11:00:51.669" v="12604" actId="20577"/>
          <ac:spMkLst>
            <pc:docMk/>
            <pc:sldMk cId="132479280" sldId="291"/>
            <ac:spMk id="3" creationId="{2F18E28F-C3F9-4B43-8D33-4D1940AB8F1D}"/>
          </ac:spMkLst>
        </pc:spChg>
        <pc:spChg chg="del">
          <ac:chgData name="Khumalo, Nlakaniplo, (Mr) (s219292213)" userId="046840b9-bb60-4fc7-85dc-af5e5eae8efb" providerId="ADAL" clId="{08844EB7-3537-4337-B5C4-65053FF5054A}" dt="2019-09-24T10:29:50.034" v="11416" actId="931"/>
          <ac:spMkLst>
            <pc:docMk/>
            <pc:sldMk cId="132479280" sldId="291"/>
            <ac:spMk id="4" creationId="{4C4F7A14-33B9-4F4C-80D3-46074A82DDD7}"/>
          </ac:spMkLst>
        </pc:spChg>
        <pc:picChg chg="add mod">
          <ac:chgData name="Khumalo, Nlakaniplo, (Mr) (s219292213)" userId="046840b9-bb60-4fc7-85dc-af5e5eae8efb" providerId="ADAL" clId="{08844EB7-3537-4337-B5C4-65053FF5054A}" dt="2019-09-24T10:30:09.377" v="11423" actId="14100"/>
          <ac:picMkLst>
            <pc:docMk/>
            <pc:sldMk cId="132479280" sldId="291"/>
            <ac:picMk id="6" creationId="{1182AA3F-7F4C-4610-AB20-2D6C005E3640}"/>
          </ac:picMkLst>
        </pc:picChg>
      </pc:sldChg>
      <pc:sldChg chg="addSp delSp modSp add">
        <pc:chgData name="Khumalo, Nlakaniplo, (Mr) (s219292213)" userId="046840b9-bb60-4fc7-85dc-af5e5eae8efb" providerId="ADAL" clId="{08844EB7-3537-4337-B5C4-65053FF5054A}" dt="2019-09-24T10:33:10.944" v="11431" actId="14100"/>
        <pc:sldMkLst>
          <pc:docMk/>
          <pc:sldMk cId="3291266899" sldId="292"/>
        </pc:sldMkLst>
        <pc:spChg chg="mod">
          <ac:chgData name="Khumalo, Nlakaniplo, (Mr) (s219292213)" userId="046840b9-bb60-4fc7-85dc-af5e5eae8efb" providerId="ADAL" clId="{08844EB7-3537-4337-B5C4-65053FF5054A}" dt="2019-09-24T10:30:37.280" v="11425"/>
          <ac:spMkLst>
            <pc:docMk/>
            <pc:sldMk cId="3291266899" sldId="292"/>
            <ac:spMk id="2" creationId="{66F1761D-B366-4490-BE36-29FE3EA9D6A3}"/>
          </ac:spMkLst>
        </pc:spChg>
        <pc:spChg chg="mod">
          <ac:chgData name="Khumalo, Nlakaniplo, (Mr) (s219292213)" userId="046840b9-bb60-4fc7-85dc-af5e5eae8efb" providerId="ADAL" clId="{08844EB7-3537-4337-B5C4-65053FF5054A}" dt="2019-09-24T10:31:10.565" v="11428" actId="14100"/>
          <ac:spMkLst>
            <pc:docMk/>
            <pc:sldMk cId="3291266899" sldId="292"/>
            <ac:spMk id="3" creationId="{21D338A6-6795-4971-A789-8696E85BAB39}"/>
          </ac:spMkLst>
        </pc:spChg>
        <pc:spChg chg="del">
          <ac:chgData name="Khumalo, Nlakaniplo, (Mr) (s219292213)" userId="046840b9-bb60-4fc7-85dc-af5e5eae8efb" providerId="ADAL" clId="{08844EB7-3537-4337-B5C4-65053FF5054A}" dt="2019-09-24T10:33:03.802" v="11429" actId="931"/>
          <ac:spMkLst>
            <pc:docMk/>
            <pc:sldMk cId="3291266899" sldId="292"/>
            <ac:spMk id="4" creationId="{0E3568D7-4566-496A-928D-2B102C363BE1}"/>
          </ac:spMkLst>
        </pc:spChg>
        <pc:picChg chg="add mod">
          <ac:chgData name="Khumalo, Nlakaniplo, (Mr) (s219292213)" userId="046840b9-bb60-4fc7-85dc-af5e5eae8efb" providerId="ADAL" clId="{08844EB7-3537-4337-B5C4-65053FF5054A}" dt="2019-09-24T10:33:10.944" v="11431" actId="14100"/>
          <ac:picMkLst>
            <pc:docMk/>
            <pc:sldMk cId="3291266899" sldId="292"/>
            <ac:picMk id="6" creationId="{3D7A0A14-318A-42F0-B09A-83C124930BB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1E6DB9-B792-4254-9F9A-32AA5F60F8F1}" type="datetimeFigureOut">
              <a:rPr lang="en-ZA" smtClean="0"/>
              <a:t>2019/09/24</a:t>
            </a:fld>
            <a:endParaRPr lang="en-ZA"/>
          </a:p>
        </p:txBody>
      </p:sp>
      <p:sp>
        <p:nvSpPr>
          <p:cNvPr id="5" name="Footer Placeholder 4"/>
          <p:cNvSpPr>
            <a:spLocks noGrp="1"/>
          </p:cNvSpPr>
          <p:nvPr>
            <p:ph type="ftr" sz="quarter" idx="11"/>
          </p:nvPr>
        </p:nvSpPr>
        <p:spPr>
          <a:xfrm>
            <a:off x="2416500" y="329307"/>
            <a:ext cx="4973915" cy="309201"/>
          </a:xfrm>
        </p:spPr>
        <p:txBody>
          <a:bodyPr/>
          <a:lstStyle/>
          <a:p>
            <a:endParaRPr lang="en-ZA"/>
          </a:p>
        </p:txBody>
      </p:sp>
      <p:sp>
        <p:nvSpPr>
          <p:cNvPr id="6" name="Slide Number Placeholder 5"/>
          <p:cNvSpPr>
            <a:spLocks noGrp="1"/>
          </p:cNvSpPr>
          <p:nvPr>
            <p:ph type="sldNum" sz="quarter" idx="12"/>
          </p:nvPr>
        </p:nvSpPr>
        <p:spPr>
          <a:xfrm>
            <a:off x="1437664" y="798973"/>
            <a:ext cx="811019" cy="503578"/>
          </a:xfrm>
        </p:spPr>
        <p:txBody>
          <a:bodyPr/>
          <a:lstStyle/>
          <a:p>
            <a:fld id="{DEB581D5-B95F-4B87-9B63-273140EC0373}" type="slidenum">
              <a:rPr lang="en-ZA" smtClean="0"/>
              <a:t>‹#›</a:t>
            </a:fld>
            <a:endParaRPr lang="en-ZA"/>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7272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1E6DB9-B792-4254-9F9A-32AA5F60F8F1}" type="datetimeFigureOut">
              <a:rPr lang="en-ZA" smtClean="0"/>
              <a:t>2019/09/24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EB581D5-B95F-4B87-9B63-273140EC0373}" type="slidenum">
              <a:rPr lang="en-ZA" smtClean="0"/>
              <a:t>‹#›</a:t>
            </a:fld>
            <a:endParaRPr lang="en-ZA"/>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984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1E6DB9-B792-4254-9F9A-32AA5F60F8F1}" type="datetimeFigureOut">
              <a:rPr lang="en-ZA" smtClean="0"/>
              <a:t>2019/09/24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EB581D5-B95F-4B87-9B63-273140EC0373}" type="slidenum">
              <a:rPr lang="en-ZA" smtClean="0"/>
              <a:t>‹#›</a:t>
            </a:fld>
            <a:endParaRPr lang="en-ZA"/>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9968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1E6DB9-B792-4254-9F9A-32AA5F60F8F1}" type="datetimeFigureOut">
              <a:rPr lang="en-ZA" smtClean="0"/>
              <a:t>2019/09/24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EB581D5-B95F-4B87-9B63-273140EC0373}" type="slidenum">
              <a:rPr lang="en-ZA" smtClean="0"/>
              <a:t>‹#›</a:t>
            </a:fld>
            <a:endParaRPr lang="en-ZA"/>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0438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1E6DB9-B792-4254-9F9A-32AA5F60F8F1}" type="datetimeFigureOut">
              <a:rPr lang="en-ZA" smtClean="0"/>
              <a:t>2019/09/24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EB581D5-B95F-4B87-9B63-273140EC0373}" type="slidenum">
              <a:rPr lang="en-ZA" smtClean="0"/>
              <a:t>‹#›</a:t>
            </a:fld>
            <a:endParaRPr lang="en-ZA"/>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5306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1E6DB9-B792-4254-9F9A-32AA5F60F8F1}" type="datetimeFigureOut">
              <a:rPr lang="en-ZA" smtClean="0"/>
              <a:t>2019/09/24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DEB581D5-B95F-4B87-9B63-273140EC0373}" type="slidenum">
              <a:rPr lang="en-ZA" smtClean="0"/>
              <a:t>‹#›</a:t>
            </a:fld>
            <a:endParaRPr lang="en-ZA"/>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4224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1E6DB9-B792-4254-9F9A-32AA5F60F8F1}" type="datetimeFigureOut">
              <a:rPr lang="en-ZA" smtClean="0"/>
              <a:t>2019/09/24</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DEB581D5-B95F-4B87-9B63-273140EC0373}" type="slidenum">
              <a:rPr lang="en-ZA" smtClean="0"/>
              <a:t>‹#›</a:t>
            </a:fld>
            <a:endParaRPr lang="en-ZA"/>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5351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1E6DB9-B792-4254-9F9A-32AA5F60F8F1}" type="datetimeFigureOut">
              <a:rPr lang="en-ZA" smtClean="0"/>
              <a:t>2019/09/24</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DEB581D5-B95F-4B87-9B63-273140EC0373}" type="slidenum">
              <a:rPr lang="en-ZA" smtClean="0"/>
              <a:t>‹#›</a:t>
            </a:fld>
            <a:endParaRPr lang="en-ZA"/>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4476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1E6DB9-B792-4254-9F9A-32AA5F60F8F1}" type="datetimeFigureOut">
              <a:rPr lang="en-ZA" smtClean="0"/>
              <a:t>2019/09/24</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DEB581D5-B95F-4B87-9B63-273140EC0373}" type="slidenum">
              <a:rPr lang="en-ZA" smtClean="0"/>
              <a:t>‹#›</a:t>
            </a:fld>
            <a:endParaRPr lang="en-ZA"/>
          </a:p>
        </p:txBody>
      </p:sp>
    </p:spTree>
    <p:extLst>
      <p:ext uri="{BB962C8B-B14F-4D97-AF65-F5344CB8AC3E}">
        <p14:creationId xmlns:p14="http://schemas.microsoft.com/office/powerpoint/2010/main" val="1354704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1E6DB9-B792-4254-9F9A-32AA5F60F8F1}" type="datetimeFigureOut">
              <a:rPr lang="en-ZA" smtClean="0"/>
              <a:t>2019/09/24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DEB581D5-B95F-4B87-9B63-273140EC0373}" type="slidenum">
              <a:rPr lang="en-ZA" smtClean="0"/>
              <a:t>‹#›</a:t>
            </a:fld>
            <a:endParaRPr lang="en-ZA"/>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8548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81E6DB9-B792-4254-9F9A-32AA5F60F8F1}" type="datetimeFigureOut">
              <a:rPr lang="en-ZA" smtClean="0"/>
              <a:t>2019/09/24</a:t>
            </a:fld>
            <a:endParaRPr lang="en-ZA"/>
          </a:p>
        </p:txBody>
      </p:sp>
      <p:sp>
        <p:nvSpPr>
          <p:cNvPr id="6" name="Footer Placeholder 5"/>
          <p:cNvSpPr>
            <a:spLocks noGrp="1"/>
          </p:cNvSpPr>
          <p:nvPr>
            <p:ph type="ftr" sz="quarter" idx="11"/>
          </p:nvPr>
        </p:nvSpPr>
        <p:spPr>
          <a:xfrm>
            <a:off x="1447382" y="318640"/>
            <a:ext cx="5541004" cy="320931"/>
          </a:xfrm>
        </p:spPr>
        <p:txBody>
          <a:bodyPr/>
          <a:lstStyle/>
          <a:p>
            <a:endParaRPr lang="en-ZA"/>
          </a:p>
        </p:txBody>
      </p:sp>
      <p:sp>
        <p:nvSpPr>
          <p:cNvPr id="7" name="Slide Number Placeholder 6"/>
          <p:cNvSpPr>
            <a:spLocks noGrp="1"/>
          </p:cNvSpPr>
          <p:nvPr>
            <p:ph type="sldNum" sz="quarter" idx="12"/>
          </p:nvPr>
        </p:nvSpPr>
        <p:spPr/>
        <p:txBody>
          <a:bodyPr/>
          <a:lstStyle/>
          <a:p>
            <a:fld id="{DEB581D5-B95F-4B87-9B63-273140EC0373}" type="slidenum">
              <a:rPr lang="en-ZA" smtClean="0"/>
              <a:t>‹#›</a:t>
            </a:fld>
            <a:endParaRPr lang="en-ZA"/>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2436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81E6DB9-B792-4254-9F9A-32AA5F60F8F1}" type="datetimeFigureOut">
              <a:rPr lang="en-ZA" smtClean="0"/>
              <a:t>2019/09/24</a:t>
            </a:fld>
            <a:endParaRPr lang="en-ZA"/>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EB581D5-B95F-4B87-9B63-273140EC0373}" type="slidenum">
              <a:rPr lang="en-ZA" smtClean="0"/>
              <a:t>‹#›</a:t>
            </a:fld>
            <a:endParaRPr lang="en-ZA"/>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2573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2890D-3369-4623-A466-2C754B297E47}"/>
              </a:ext>
            </a:extLst>
          </p:cNvPr>
          <p:cNvSpPr>
            <a:spLocks noGrp="1"/>
          </p:cNvSpPr>
          <p:nvPr>
            <p:ph type="ctrTitle"/>
          </p:nvPr>
        </p:nvSpPr>
        <p:spPr>
          <a:xfrm>
            <a:off x="2559946" y="1397945"/>
            <a:ext cx="8209654" cy="2031055"/>
          </a:xfrm>
        </p:spPr>
        <p:txBody>
          <a:bodyPr>
            <a:normAutofit/>
          </a:bodyPr>
          <a:lstStyle/>
          <a:p>
            <a:r>
              <a:rPr lang="en-ZA" dirty="0">
                <a:solidFill>
                  <a:srgbClr val="00222E"/>
                </a:solidFill>
              </a:rPr>
              <a:t>Info @IT Helpdesk</a:t>
            </a:r>
            <a:br>
              <a:rPr lang="en-ZA" dirty="0">
                <a:solidFill>
                  <a:srgbClr val="FFFFFF"/>
                </a:solidFill>
              </a:rPr>
            </a:br>
            <a:endParaRPr lang="en-ZA" dirty="0">
              <a:solidFill>
                <a:srgbClr val="FFFFFF"/>
              </a:solidFill>
            </a:endParaRPr>
          </a:p>
        </p:txBody>
      </p:sp>
      <p:sp>
        <p:nvSpPr>
          <p:cNvPr id="3" name="Subtitle 2">
            <a:extLst>
              <a:ext uri="{FF2B5EF4-FFF2-40B4-BE49-F238E27FC236}">
                <a16:creationId xmlns:a16="http://schemas.microsoft.com/office/drawing/2014/main" id="{C8ABA9B0-5B36-48C4-9541-647F86CCD9F0}"/>
              </a:ext>
            </a:extLst>
          </p:cNvPr>
          <p:cNvSpPr>
            <a:spLocks noGrp="1"/>
          </p:cNvSpPr>
          <p:nvPr>
            <p:ph type="subTitle" idx="1"/>
          </p:nvPr>
        </p:nvSpPr>
        <p:spPr>
          <a:xfrm>
            <a:off x="3045368" y="4074718"/>
            <a:ext cx="6105194" cy="682079"/>
          </a:xfrm>
        </p:spPr>
        <p:txBody>
          <a:bodyPr>
            <a:normAutofit/>
          </a:bodyPr>
          <a:lstStyle/>
          <a:p>
            <a:endParaRPr lang="en-ZA" dirty="0">
              <a:solidFill>
                <a:srgbClr val="FFFFFF"/>
              </a:solidFill>
            </a:endParaRPr>
          </a:p>
          <a:p>
            <a:endParaRPr lang="en-ZA" dirty="0">
              <a:solidFill>
                <a:srgbClr val="FFFFFF"/>
              </a:solidFill>
            </a:endParaRPr>
          </a:p>
        </p:txBody>
      </p:sp>
    </p:spTree>
    <p:extLst>
      <p:ext uri="{BB962C8B-B14F-4D97-AF65-F5344CB8AC3E}">
        <p14:creationId xmlns:p14="http://schemas.microsoft.com/office/powerpoint/2010/main" val="2540060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74" name="Rectangle 47">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75" name="Picture 49">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6" name="Straight Connector 51">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53">
            <a:extLst>
              <a:ext uri="{FF2B5EF4-FFF2-40B4-BE49-F238E27FC236}">
                <a16:creationId xmlns:a16="http://schemas.microsoft.com/office/drawing/2014/main" id="{BADF1045-FC61-45F9-B214-2286C9675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B5CF77B-5612-4836-9C4A-20E354C51612}"/>
              </a:ext>
            </a:extLst>
          </p:cNvPr>
          <p:cNvSpPr>
            <a:spLocks noGrp="1"/>
          </p:cNvSpPr>
          <p:nvPr>
            <p:ph type="title"/>
          </p:nvPr>
        </p:nvSpPr>
        <p:spPr>
          <a:xfrm>
            <a:off x="1451579" y="804519"/>
            <a:ext cx="9603275" cy="1049235"/>
          </a:xfrm>
        </p:spPr>
        <p:txBody>
          <a:bodyPr vert="horz" lIns="91440" tIns="45720" rIns="91440" bIns="45720" rtlCol="0" anchor="t">
            <a:normAutofit/>
          </a:bodyPr>
          <a:lstStyle/>
          <a:p>
            <a:pPr marL="342900" indent="-342900"/>
            <a:r>
              <a:rPr lang="en-US"/>
              <a:t>Project Controls Functionalities</a:t>
            </a:r>
            <a:br>
              <a:rPr lang="en-US"/>
            </a:br>
            <a:endParaRPr lang="en-US"/>
          </a:p>
        </p:txBody>
      </p:sp>
      <p:grpSp>
        <p:nvGrpSpPr>
          <p:cNvPr id="178" name="Group 55">
            <a:extLst>
              <a:ext uri="{FF2B5EF4-FFF2-40B4-BE49-F238E27FC236}">
                <a16:creationId xmlns:a16="http://schemas.microsoft.com/office/drawing/2014/main" id="{FAB71020-F140-4003-86E8-FBF00DA7FD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59130" y="2012810"/>
            <a:ext cx="3108945" cy="3453535"/>
            <a:chOff x="7807230" y="2012810"/>
            <a:chExt cx="3251252" cy="3459865"/>
          </a:xfrm>
        </p:grpSpPr>
        <p:sp>
          <p:nvSpPr>
            <p:cNvPr id="57" name="Rectangle 56">
              <a:extLst>
                <a:ext uri="{FF2B5EF4-FFF2-40B4-BE49-F238E27FC236}">
                  <a16:creationId xmlns:a16="http://schemas.microsoft.com/office/drawing/2014/main" id="{30D47F48-8AA4-4493-AA12-264CAA2F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9" name="Rectangle 57">
              <a:extLst>
                <a:ext uri="{FF2B5EF4-FFF2-40B4-BE49-F238E27FC236}">
                  <a16:creationId xmlns:a16="http://schemas.microsoft.com/office/drawing/2014/main" id="{F247BAC9-F24F-4465-B42D-58BDCCB1A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2" name="Picture 11" descr="A screenshot of a cell phone&#10;&#10;Description automatically generated">
            <a:extLst>
              <a:ext uri="{FF2B5EF4-FFF2-40B4-BE49-F238E27FC236}">
                <a16:creationId xmlns:a16="http://schemas.microsoft.com/office/drawing/2014/main" id="{6B6078C5-2938-4011-B7FC-68553350B7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882" y="2235194"/>
            <a:ext cx="2762372" cy="1367373"/>
          </a:xfrm>
          <a:prstGeom prst="rect">
            <a:avLst/>
          </a:prstGeom>
        </p:spPr>
      </p:pic>
      <p:pic>
        <p:nvPicPr>
          <p:cNvPr id="10" name="Content Placeholder 9" descr="A screenshot of a computer screen&#10;&#10;Description automatically generated">
            <a:extLst>
              <a:ext uri="{FF2B5EF4-FFF2-40B4-BE49-F238E27FC236}">
                <a16:creationId xmlns:a16="http://schemas.microsoft.com/office/drawing/2014/main" id="{FF3FADAA-2A1A-41E5-B6A4-1378438F231D}"/>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629882" y="3884992"/>
            <a:ext cx="2762372" cy="1353562"/>
          </a:xfrm>
          <a:prstGeom prst="rect">
            <a:avLst/>
          </a:prstGeom>
        </p:spPr>
      </p:pic>
      <p:sp>
        <p:nvSpPr>
          <p:cNvPr id="3" name="Content Placeholder 2">
            <a:extLst>
              <a:ext uri="{FF2B5EF4-FFF2-40B4-BE49-F238E27FC236}">
                <a16:creationId xmlns:a16="http://schemas.microsoft.com/office/drawing/2014/main" id="{5E23BD0D-586C-41ED-8E9F-BC4B84F94CF2}"/>
              </a:ext>
            </a:extLst>
          </p:cNvPr>
          <p:cNvSpPr>
            <a:spLocks noGrp="1"/>
          </p:cNvSpPr>
          <p:nvPr>
            <p:ph sz="half" idx="1"/>
          </p:nvPr>
        </p:nvSpPr>
        <p:spPr>
          <a:xfrm>
            <a:off x="5064999" y="2015732"/>
            <a:ext cx="5989855" cy="3450613"/>
          </a:xfrm>
        </p:spPr>
        <p:txBody>
          <a:bodyPr vert="horz" lIns="91440" tIns="45720" rIns="91440" bIns="45720" rtlCol="0" anchor="t">
            <a:normAutofit/>
          </a:bodyPr>
          <a:lstStyle/>
          <a:p>
            <a:r>
              <a:rPr lang="en-US" sz="1900"/>
              <a:t>In our system presentation form we using parent form of which we using it as our dashboard, and child forms.</a:t>
            </a:r>
          </a:p>
          <a:p>
            <a:r>
              <a:rPr lang="en-US" sz="1900"/>
              <a:t>Our dashboard are two different type depending on who logon to the system, if a person logged in to the system is manager it’d display their name and title and its send that person to a right dashboard.</a:t>
            </a:r>
          </a:p>
          <a:p>
            <a:r>
              <a:rPr lang="en-US" sz="1900"/>
              <a:t>There are things that an intern is not supposed to see or do like registering staff. So for that interns they are somehow limited to a system overall.</a:t>
            </a:r>
          </a:p>
        </p:txBody>
      </p:sp>
    </p:spTree>
    <p:extLst>
      <p:ext uri="{BB962C8B-B14F-4D97-AF65-F5344CB8AC3E}">
        <p14:creationId xmlns:p14="http://schemas.microsoft.com/office/powerpoint/2010/main" val="1405002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3" name="Rectangle 12">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88" name="Picture 14">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9" name="Straight Connector 16">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18">
            <a:extLst>
              <a:ext uri="{FF2B5EF4-FFF2-40B4-BE49-F238E27FC236}">
                <a16:creationId xmlns:a16="http://schemas.microsoft.com/office/drawing/2014/main" id="{BADF1045-FC61-45F9-B214-2286C9675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295DBC4-B8EB-4B80-A47B-E8C0BB25B754}"/>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a:t>Control Instruction</a:t>
            </a:r>
          </a:p>
        </p:txBody>
      </p:sp>
      <p:sp>
        <p:nvSpPr>
          <p:cNvPr id="3" name="Content Placeholder 2">
            <a:extLst>
              <a:ext uri="{FF2B5EF4-FFF2-40B4-BE49-F238E27FC236}">
                <a16:creationId xmlns:a16="http://schemas.microsoft.com/office/drawing/2014/main" id="{26DA79AC-B884-41B5-B45D-AEC1E9BB541C}"/>
              </a:ext>
            </a:extLst>
          </p:cNvPr>
          <p:cNvSpPr>
            <a:spLocks noGrp="1"/>
          </p:cNvSpPr>
          <p:nvPr>
            <p:ph sz="half" idx="1"/>
          </p:nvPr>
        </p:nvSpPr>
        <p:spPr>
          <a:xfrm>
            <a:off x="1451579" y="2015732"/>
            <a:ext cx="5989855" cy="3450613"/>
          </a:xfrm>
        </p:spPr>
        <p:txBody>
          <a:bodyPr vert="horz" lIns="91440" tIns="45720" rIns="91440" bIns="45720" rtlCol="0" anchor="t">
            <a:normAutofit/>
          </a:bodyPr>
          <a:lstStyle/>
          <a:p>
            <a:pPr>
              <a:lnSpc>
                <a:spcPct val="110000"/>
              </a:lnSpc>
            </a:pPr>
            <a:r>
              <a:rPr lang="en-US" sz="1100"/>
              <a:t>We have buttons that we use to manage our system.</a:t>
            </a:r>
          </a:p>
          <a:p>
            <a:pPr>
              <a:lnSpc>
                <a:spcPct val="110000"/>
              </a:lnSpc>
            </a:pPr>
            <a:r>
              <a:rPr lang="en-US" sz="1100"/>
              <a:t>At first whenever you run the system most controls are visible false or invisible, so you need to press relevant button to make them visible.</a:t>
            </a:r>
          </a:p>
          <a:p>
            <a:pPr>
              <a:lnSpc>
                <a:spcPct val="110000"/>
              </a:lnSpc>
            </a:pPr>
            <a:r>
              <a:rPr lang="en-US" sz="1100"/>
              <a:t>There’s a so called “Open Controls” button in every form, which used to make some form control visible or bring to front so as a user can be able to do whatever their want to do, like add data, update, delete.</a:t>
            </a:r>
          </a:p>
          <a:p>
            <a:pPr>
              <a:lnSpc>
                <a:spcPct val="110000"/>
              </a:lnSpc>
            </a:pPr>
            <a:r>
              <a:rPr lang="en-US" sz="1100"/>
              <a:t>The other button is “List …” whereby used to list data and/or bring front the datagridview. </a:t>
            </a:r>
          </a:p>
          <a:p>
            <a:pPr>
              <a:lnSpc>
                <a:spcPct val="110000"/>
              </a:lnSpc>
            </a:pPr>
            <a:r>
              <a:rPr lang="en-US" sz="1100"/>
              <a:t>If you look at the Equipment Form on the left its blank with just three button controls of which it’s a “List Equipment” and “Open Controls, and of course on the left there’s a picture button for printing.</a:t>
            </a:r>
          </a:p>
          <a:p>
            <a:pPr>
              <a:lnSpc>
                <a:spcPct val="110000"/>
              </a:lnSpc>
            </a:pPr>
            <a:r>
              <a:rPr lang="en-US" sz="1100"/>
              <a:t>So the two left down buttons are the one you should use to bring upfront the other controls.</a:t>
            </a:r>
          </a:p>
        </p:txBody>
      </p:sp>
      <p:pic>
        <p:nvPicPr>
          <p:cNvPr id="6" name="Content Placeholder 5" descr="A screenshot of a social media post&#10;&#10;Description automatically generated">
            <a:extLst>
              <a:ext uri="{FF2B5EF4-FFF2-40B4-BE49-F238E27FC236}">
                <a16:creationId xmlns:a16="http://schemas.microsoft.com/office/drawing/2014/main" id="{82B4CC73-41CD-4FD5-9F01-DA6808DAD4B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877272" y="2165974"/>
            <a:ext cx="3177581" cy="1342528"/>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64F0CFE1-6D37-4780-9007-5FC6D7C32F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7272" y="4361489"/>
            <a:ext cx="3177581" cy="566701"/>
          </a:xfrm>
          <a:prstGeom prst="rect">
            <a:avLst/>
          </a:prstGeom>
        </p:spPr>
      </p:pic>
    </p:spTree>
    <p:extLst>
      <p:ext uri="{BB962C8B-B14F-4D97-AF65-F5344CB8AC3E}">
        <p14:creationId xmlns:p14="http://schemas.microsoft.com/office/powerpoint/2010/main" val="2714948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E02CA-05B3-4131-84C9-E28ACFA6C6AE}"/>
              </a:ext>
            </a:extLst>
          </p:cNvPr>
          <p:cNvSpPr>
            <a:spLocks noGrp="1"/>
          </p:cNvSpPr>
          <p:nvPr>
            <p:ph type="title"/>
          </p:nvPr>
        </p:nvSpPr>
        <p:spPr/>
        <p:txBody>
          <a:bodyPr/>
          <a:lstStyle/>
          <a:p>
            <a:r>
              <a:rPr lang="en-ZA" dirty="0"/>
              <a:t>An actual form after all controls has been brought in front</a:t>
            </a:r>
          </a:p>
        </p:txBody>
      </p:sp>
      <p:pic>
        <p:nvPicPr>
          <p:cNvPr id="5" name="Content Placeholder 4" descr="A screenshot of a social media post&#10;&#10;Description automatically generated">
            <a:extLst>
              <a:ext uri="{FF2B5EF4-FFF2-40B4-BE49-F238E27FC236}">
                <a16:creationId xmlns:a16="http://schemas.microsoft.com/office/drawing/2014/main" id="{FE72EC3C-E4C1-47F7-B257-A4532941EE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2016125"/>
            <a:ext cx="9603275" cy="3746046"/>
          </a:xfrm>
        </p:spPr>
      </p:pic>
    </p:spTree>
    <p:extLst>
      <p:ext uri="{BB962C8B-B14F-4D97-AF65-F5344CB8AC3E}">
        <p14:creationId xmlns:p14="http://schemas.microsoft.com/office/powerpoint/2010/main" val="3560547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8" name="Rectangle 59">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9" name="Picture 61">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0" name="Straight Connector 63">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65">
            <a:extLst>
              <a:ext uri="{FF2B5EF4-FFF2-40B4-BE49-F238E27FC236}">
                <a16:creationId xmlns:a16="http://schemas.microsoft.com/office/drawing/2014/main" id="{BADF1045-FC61-45F9-B214-2286C9675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884756E4-22C7-48A1-929E-CA7D843F73FE}"/>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a:t>We will show two different forms and explain their functionalities.</a:t>
            </a:r>
          </a:p>
        </p:txBody>
      </p:sp>
      <p:sp>
        <p:nvSpPr>
          <p:cNvPr id="3" name="Content Placeholder 2">
            <a:extLst>
              <a:ext uri="{FF2B5EF4-FFF2-40B4-BE49-F238E27FC236}">
                <a16:creationId xmlns:a16="http://schemas.microsoft.com/office/drawing/2014/main" id="{7A23CE84-29A0-4F90-AE74-F3701755ECFF}"/>
              </a:ext>
            </a:extLst>
          </p:cNvPr>
          <p:cNvSpPr>
            <a:spLocks noGrp="1"/>
          </p:cNvSpPr>
          <p:nvPr>
            <p:ph sz="half" idx="1"/>
          </p:nvPr>
        </p:nvSpPr>
        <p:spPr>
          <a:xfrm>
            <a:off x="1451579" y="2015732"/>
            <a:ext cx="5989855" cy="3450613"/>
          </a:xfrm>
        </p:spPr>
        <p:txBody>
          <a:bodyPr vert="horz" lIns="91440" tIns="45720" rIns="91440" bIns="45720" rtlCol="0" anchor="t">
            <a:normAutofit/>
          </a:bodyPr>
          <a:lstStyle/>
          <a:p>
            <a:pPr>
              <a:lnSpc>
                <a:spcPct val="110000"/>
              </a:lnSpc>
            </a:pPr>
            <a:r>
              <a:rPr lang="en-US" sz="1100"/>
              <a:t>First one is Equipment already appeared on a slide above.</a:t>
            </a:r>
          </a:p>
          <a:p>
            <a:pPr>
              <a:lnSpc>
                <a:spcPct val="110000"/>
              </a:lnSpc>
            </a:pPr>
            <a:r>
              <a:rPr lang="en-US" sz="1100"/>
              <a:t>We believe equipment we talking about here are the ones in our labs, of which in an add button a lab manager or intern can add the equipment to a system lets say that equipment is from vendors and assign them to a lab, of course intern can do that under supervision of a manager. </a:t>
            </a:r>
          </a:p>
          <a:p>
            <a:pPr>
              <a:lnSpc>
                <a:spcPct val="110000"/>
              </a:lnSpc>
            </a:pPr>
            <a:r>
              <a:rPr lang="en-US" sz="1100"/>
              <a:t>We have an ADD button to add equipment on a system and SOFT DELETE button is used to change their status to “IN-ACTIVE” as we believe when the equipment arrived from store is active because is being tested and confirmed is working.</a:t>
            </a:r>
          </a:p>
          <a:p>
            <a:pPr>
              <a:lnSpc>
                <a:spcPct val="110000"/>
              </a:lnSpc>
            </a:pPr>
            <a:r>
              <a:rPr lang="en-US" sz="1100"/>
              <a:t>As an equipment being used there are circumstances leads an equipment to stop working as it was or just broken in such an extend that there’d be no use for it. So at the time is not work but it still on a lab that’s when we change their status to “IN-ACTIVE”. </a:t>
            </a:r>
          </a:p>
          <a:p>
            <a:pPr>
              <a:lnSpc>
                <a:spcPct val="110000"/>
              </a:lnSpc>
            </a:pPr>
            <a:r>
              <a:rPr lang="en-US" sz="1100"/>
              <a:t>HARD DELETE its when there be no used for it, its broken none repairable and being removed from the lab and that’s when we delete or remove it at the database.</a:t>
            </a:r>
          </a:p>
        </p:txBody>
      </p:sp>
      <p:pic>
        <p:nvPicPr>
          <p:cNvPr id="6" name="Content Placeholder 5" descr="A screenshot of a cell phone&#10;&#10;Description automatically generated">
            <a:extLst>
              <a:ext uri="{FF2B5EF4-FFF2-40B4-BE49-F238E27FC236}">
                <a16:creationId xmlns:a16="http://schemas.microsoft.com/office/drawing/2014/main" id="{BF854AD3-DD5F-4155-99A2-6EBF1FD711E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9294" y="1847088"/>
            <a:ext cx="1643010" cy="1643010"/>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6DD7A1C2-158A-408A-BA32-2470C50B5D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3160" y="3567421"/>
            <a:ext cx="4601029" cy="1643011"/>
          </a:xfrm>
          <a:prstGeom prst="rect">
            <a:avLst/>
          </a:prstGeom>
        </p:spPr>
      </p:pic>
      <p:pic>
        <p:nvPicPr>
          <p:cNvPr id="10" name="Picture 9" descr="A screenshot of a social media post&#10;&#10;Description automatically generated">
            <a:extLst>
              <a:ext uri="{FF2B5EF4-FFF2-40B4-BE49-F238E27FC236}">
                <a16:creationId xmlns:a16="http://schemas.microsoft.com/office/drawing/2014/main" id="{CD208C97-9629-4D4A-A0D5-A18DFF8AAF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03882" y="5260927"/>
            <a:ext cx="9088118" cy="828791"/>
          </a:xfrm>
          <a:prstGeom prst="rect">
            <a:avLst/>
          </a:prstGeom>
        </p:spPr>
      </p:pic>
    </p:spTree>
    <p:extLst>
      <p:ext uri="{BB962C8B-B14F-4D97-AF65-F5344CB8AC3E}">
        <p14:creationId xmlns:p14="http://schemas.microsoft.com/office/powerpoint/2010/main" val="1396579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74038-705F-45CB-B44F-50298066DF33}"/>
              </a:ext>
            </a:extLst>
          </p:cNvPr>
          <p:cNvSpPr>
            <a:spLocks noGrp="1"/>
          </p:cNvSpPr>
          <p:nvPr>
            <p:ph type="title"/>
          </p:nvPr>
        </p:nvSpPr>
        <p:spPr/>
        <p:txBody>
          <a:bodyPr/>
          <a:lstStyle/>
          <a:p>
            <a:r>
              <a:rPr lang="en-ZA" dirty="0"/>
              <a:t>Database, store procedures and code related to equipment presentation </a:t>
            </a:r>
          </a:p>
        </p:txBody>
      </p:sp>
      <p:sp>
        <p:nvSpPr>
          <p:cNvPr id="3" name="Text Placeholder 2">
            <a:extLst>
              <a:ext uri="{FF2B5EF4-FFF2-40B4-BE49-F238E27FC236}">
                <a16:creationId xmlns:a16="http://schemas.microsoft.com/office/drawing/2014/main" id="{5669D7ED-3EC1-444A-9B45-7178DF9AC863}"/>
              </a:ext>
            </a:extLst>
          </p:cNvPr>
          <p:cNvSpPr>
            <a:spLocks noGrp="1"/>
          </p:cNvSpPr>
          <p:nvPr>
            <p:ph type="body" idx="1"/>
          </p:nvPr>
        </p:nvSpPr>
        <p:spPr>
          <a:xfrm>
            <a:off x="1494560" y="1860483"/>
            <a:ext cx="4645152" cy="498896"/>
          </a:xfrm>
        </p:spPr>
        <p:txBody>
          <a:bodyPr/>
          <a:lstStyle/>
          <a:p>
            <a:r>
              <a:rPr lang="en-ZA" dirty="0"/>
              <a:t>ADDING DATA BY add button</a:t>
            </a:r>
          </a:p>
        </p:txBody>
      </p:sp>
      <p:sp>
        <p:nvSpPr>
          <p:cNvPr id="4" name="Content Placeholder 3">
            <a:extLst>
              <a:ext uri="{FF2B5EF4-FFF2-40B4-BE49-F238E27FC236}">
                <a16:creationId xmlns:a16="http://schemas.microsoft.com/office/drawing/2014/main" id="{2DB98B23-190C-4A07-BCB9-E36776851B26}"/>
              </a:ext>
            </a:extLst>
          </p:cNvPr>
          <p:cNvSpPr>
            <a:spLocks noGrp="1"/>
          </p:cNvSpPr>
          <p:nvPr>
            <p:ph sz="half" idx="2"/>
          </p:nvPr>
        </p:nvSpPr>
        <p:spPr>
          <a:xfrm>
            <a:off x="1447191" y="2359379"/>
            <a:ext cx="4645152" cy="3109347"/>
          </a:xfrm>
        </p:spPr>
        <p:txBody>
          <a:bodyPr/>
          <a:lstStyle/>
          <a:p>
            <a:r>
              <a:rPr lang="en-ZA" dirty="0"/>
              <a:t>Data access layer code,</a:t>
            </a:r>
          </a:p>
          <a:p>
            <a:r>
              <a:rPr lang="en-ZA" dirty="0"/>
              <a:t>Business logic layer,</a:t>
            </a:r>
          </a:p>
          <a:p>
            <a:r>
              <a:rPr lang="en-ZA" dirty="0"/>
              <a:t>Presentation layer code, </a:t>
            </a:r>
          </a:p>
          <a:p>
            <a:r>
              <a:rPr lang="en-ZA" dirty="0"/>
              <a:t>Store procedures</a:t>
            </a:r>
          </a:p>
        </p:txBody>
      </p:sp>
      <p:sp>
        <p:nvSpPr>
          <p:cNvPr id="5" name="Text Placeholder 4">
            <a:extLst>
              <a:ext uri="{FF2B5EF4-FFF2-40B4-BE49-F238E27FC236}">
                <a16:creationId xmlns:a16="http://schemas.microsoft.com/office/drawing/2014/main" id="{4971ABD8-006A-44DB-9B39-AFFCCC342B59}"/>
              </a:ext>
            </a:extLst>
          </p:cNvPr>
          <p:cNvSpPr>
            <a:spLocks noGrp="1"/>
          </p:cNvSpPr>
          <p:nvPr>
            <p:ph type="body" sz="quarter" idx="3"/>
          </p:nvPr>
        </p:nvSpPr>
        <p:spPr/>
        <p:txBody>
          <a:bodyPr/>
          <a:lstStyle/>
          <a:p>
            <a:r>
              <a:rPr lang="en-ZA" dirty="0"/>
              <a:t>DAL FOR GET AND INSERT</a:t>
            </a:r>
          </a:p>
        </p:txBody>
      </p:sp>
      <p:pic>
        <p:nvPicPr>
          <p:cNvPr id="8" name="Content Placeholder 7" descr="A screenshot of a cell phone&#10;&#10;Description automatically generated">
            <a:extLst>
              <a:ext uri="{FF2B5EF4-FFF2-40B4-BE49-F238E27FC236}">
                <a16:creationId xmlns:a16="http://schemas.microsoft.com/office/drawing/2014/main" id="{84C1B55C-A151-4B79-A3CC-9594F634EAC2}"/>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411913" y="2824491"/>
            <a:ext cx="5780087" cy="3109346"/>
          </a:xfrm>
        </p:spPr>
      </p:pic>
    </p:spTree>
    <p:extLst>
      <p:ext uri="{BB962C8B-B14F-4D97-AF65-F5344CB8AC3E}">
        <p14:creationId xmlns:p14="http://schemas.microsoft.com/office/powerpoint/2010/main" val="2173583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43677-E163-472C-BBAC-8574778E9366}"/>
              </a:ext>
            </a:extLst>
          </p:cNvPr>
          <p:cNvSpPr>
            <a:spLocks noGrp="1"/>
          </p:cNvSpPr>
          <p:nvPr>
            <p:ph type="title"/>
          </p:nvPr>
        </p:nvSpPr>
        <p:spPr/>
        <p:txBody>
          <a:bodyPr/>
          <a:lstStyle/>
          <a:p>
            <a:r>
              <a:rPr lang="en-ZA" dirty="0"/>
              <a:t>CONTINUEs……</a:t>
            </a:r>
          </a:p>
        </p:txBody>
      </p:sp>
      <p:sp>
        <p:nvSpPr>
          <p:cNvPr id="3" name="Text Placeholder 2">
            <a:extLst>
              <a:ext uri="{FF2B5EF4-FFF2-40B4-BE49-F238E27FC236}">
                <a16:creationId xmlns:a16="http://schemas.microsoft.com/office/drawing/2014/main" id="{2A65F22D-03CB-4C12-8A16-3E72EC5B1BFD}"/>
              </a:ext>
            </a:extLst>
          </p:cNvPr>
          <p:cNvSpPr>
            <a:spLocks noGrp="1"/>
          </p:cNvSpPr>
          <p:nvPr>
            <p:ph type="body" idx="1"/>
          </p:nvPr>
        </p:nvSpPr>
        <p:spPr/>
        <p:txBody>
          <a:bodyPr/>
          <a:lstStyle/>
          <a:p>
            <a:r>
              <a:rPr lang="en-ZA" dirty="0"/>
              <a:t>DAL FOR UPDATE / SOFT DELETE AND HARD DELETE</a:t>
            </a:r>
          </a:p>
        </p:txBody>
      </p:sp>
      <p:pic>
        <p:nvPicPr>
          <p:cNvPr id="8" name="Content Placeholder 7" descr="A screenshot of a cell phone&#10;&#10;Description automatically generated">
            <a:extLst>
              <a:ext uri="{FF2B5EF4-FFF2-40B4-BE49-F238E27FC236}">
                <a16:creationId xmlns:a16="http://schemas.microsoft.com/office/drawing/2014/main" id="{ECC540E2-7E82-4C26-822A-0D55D3A5F46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47800" y="2893183"/>
            <a:ext cx="4645025" cy="2506734"/>
          </a:xfrm>
        </p:spPr>
      </p:pic>
      <p:sp>
        <p:nvSpPr>
          <p:cNvPr id="5" name="Text Placeholder 4">
            <a:extLst>
              <a:ext uri="{FF2B5EF4-FFF2-40B4-BE49-F238E27FC236}">
                <a16:creationId xmlns:a16="http://schemas.microsoft.com/office/drawing/2014/main" id="{90596A18-C1E2-4C82-B972-0787D714E976}"/>
              </a:ext>
            </a:extLst>
          </p:cNvPr>
          <p:cNvSpPr>
            <a:spLocks noGrp="1"/>
          </p:cNvSpPr>
          <p:nvPr>
            <p:ph type="body" sz="quarter" idx="3"/>
          </p:nvPr>
        </p:nvSpPr>
        <p:spPr/>
        <p:txBody>
          <a:bodyPr/>
          <a:lstStyle/>
          <a:p>
            <a:r>
              <a:rPr lang="en-ZA" dirty="0"/>
              <a:t>BUSINESS LOGIC LAYER </a:t>
            </a:r>
          </a:p>
        </p:txBody>
      </p:sp>
      <p:pic>
        <p:nvPicPr>
          <p:cNvPr id="10" name="Content Placeholder 9" descr="A screenshot of a cell phone&#10;&#10;Description automatically generated">
            <a:extLst>
              <a:ext uri="{FF2B5EF4-FFF2-40B4-BE49-F238E27FC236}">
                <a16:creationId xmlns:a16="http://schemas.microsoft.com/office/drawing/2014/main" id="{EC2E00B2-FEF3-4926-8185-16F5E352FE57}"/>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11913" y="2834058"/>
            <a:ext cx="4645025" cy="2612285"/>
          </a:xfrm>
        </p:spPr>
      </p:pic>
    </p:spTree>
    <p:extLst>
      <p:ext uri="{BB962C8B-B14F-4D97-AF65-F5344CB8AC3E}">
        <p14:creationId xmlns:p14="http://schemas.microsoft.com/office/powerpoint/2010/main" val="2134699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2724C-1666-434E-AC47-FC29E6F0C16A}"/>
              </a:ext>
            </a:extLst>
          </p:cNvPr>
          <p:cNvSpPr>
            <a:spLocks noGrp="1"/>
          </p:cNvSpPr>
          <p:nvPr>
            <p:ph type="title"/>
          </p:nvPr>
        </p:nvSpPr>
        <p:spPr>
          <a:xfrm>
            <a:off x="361245" y="203201"/>
            <a:ext cx="10693608" cy="1195937"/>
          </a:xfrm>
        </p:spPr>
        <p:txBody>
          <a:bodyPr/>
          <a:lstStyle/>
          <a:p>
            <a:r>
              <a:rPr lang="en-ZA" dirty="0"/>
              <a:t>CONTINUEs…..</a:t>
            </a:r>
          </a:p>
        </p:txBody>
      </p:sp>
      <p:sp>
        <p:nvSpPr>
          <p:cNvPr id="3" name="Text Placeholder 2">
            <a:extLst>
              <a:ext uri="{FF2B5EF4-FFF2-40B4-BE49-F238E27FC236}">
                <a16:creationId xmlns:a16="http://schemas.microsoft.com/office/drawing/2014/main" id="{BAB3FA93-DECF-4756-8C03-91155B5F6F4E}"/>
              </a:ext>
            </a:extLst>
          </p:cNvPr>
          <p:cNvSpPr>
            <a:spLocks noGrp="1"/>
          </p:cNvSpPr>
          <p:nvPr>
            <p:ph type="body" idx="1"/>
          </p:nvPr>
        </p:nvSpPr>
        <p:spPr>
          <a:xfrm>
            <a:off x="248356" y="2019549"/>
            <a:ext cx="5843987" cy="801943"/>
          </a:xfrm>
        </p:spPr>
        <p:txBody>
          <a:bodyPr/>
          <a:lstStyle/>
          <a:p>
            <a:r>
              <a:rPr lang="en-ZA" dirty="0"/>
              <a:t>Form presentation code for get and inserting</a:t>
            </a:r>
          </a:p>
        </p:txBody>
      </p:sp>
      <p:pic>
        <p:nvPicPr>
          <p:cNvPr id="8" name="Content Placeholder 7" descr="A screenshot of a computer&#10;&#10;Description automatically generated">
            <a:extLst>
              <a:ext uri="{FF2B5EF4-FFF2-40B4-BE49-F238E27FC236}">
                <a16:creationId xmlns:a16="http://schemas.microsoft.com/office/drawing/2014/main" id="{2D2EEE59-CD71-4D27-8F6F-B2AEBDBD85D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48356" y="2824163"/>
            <a:ext cx="6039555" cy="3068637"/>
          </a:xfrm>
        </p:spPr>
      </p:pic>
      <p:sp>
        <p:nvSpPr>
          <p:cNvPr id="5" name="Text Placeholder 4">
            <a:extLst>
              <a:ext uri="{FF2B5EF4-FFF2-40B4-BE49-F238E27FC236}">
                <a16:creationId xmlns:a16="http://schemas.microsoft.com/office/drawing/2014/main" id="{2300651E-25F5-4044-838F-788EB7089000}"/>
              </a:ext>
            </a:extLst>
          </p:cNvPr>
          <p:cNvSpPr>
            <a:spLocks noGrp="1"/>
          </p:cNvSpPr>
          <p:nvPr>
            <p:ph type="body" sz="quarter" idx="3"/>
          </p:nvPr>
        </p:nvSpPr>
        <p:spPr>
          <a:xfrm>
            <a:off x="6412361" y="2023003"/>
            <a:ext cx="5689327" cy="1024997"/>
          </a:xfrm>
        </p:spPr>
        <p:txBody>
          <a:bodyPr/>
          <a:lstStyle/>
          <a:p>
            <a:r>
              <a:rPr lang="en-ZA" dirty="0"/>
              <a:t>Form presentation for Cell click to display on labels</a:t>
            </a:r>
          </a:p>
        </p:txBody>
      </p:sp>
      <p:pic>
        <p:nvPicPr>
          <p:cNvPr id="10" name="Content Placeholder 9" descr="A screenshot of a cell phone&#10;&#10;Description automatically generated">
            <a:extLst>
              <a:ext uri="{FF2B5EF4-FFF2-40B4-BE49-F238E27FC236}">
                <a16:creationId xmlns:a16="http://schemas.microsoft.com/office/drawing/2014/main" id="{C2823F1E-540B-40DB-9CF3-0EA2250A62A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11913" y="3154969"/>
            <a:ext cx="5689776" cy="2737831"/>
          </a:xfrm>
        </p:spPr>
      </p:pic>
    </p:spTree>
    <p:extLst>
      <p:ext uri="{BB962C8B-B14F-4D97-AF65-F5344CB8AC3E}">
        <p14:creationId xmlns:p14="http://schemas.microsoft.com/office/powerpoint/2010/main" val="707087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890D2-8F09-4E90-8063-67EA7D194A79}"/>
              </a:ext>
            </a:extLst>
          </p:cNvPr>
          <p:cNvSpPr>
            <a:spLocks noGrp="1"/>
          </p:cNvSpPr>
          <p:nvPr>
            <p:ph type="title"/>
          </p:nvPr>
        </p:nvSpPr>
        <p:spPr>
          <a:xfrm>
            <a:off x="474133" y="804163"/>
            <a:ext cx="10580719" cy="1056319"/>
          </a:xfrm>
        </p:spPr>
        <p:txBody>
          <a:bodyPr/>
          <a:lstStyle/>
          <a:p>
            <a:r>
              <a:rPr lang="en-ZA" dirty="0"/>
              <a:t>Continues….</a:t>
            </a:r>
          </a:p>
        </p:txBody>
      </p:sp>
      <p:sp>
        <p:nvSpPr>
          <p:cNvPr id="3" name="Text Placeholder 2">
            <a:extLst>
              <a:ext uri="{FF2B5EF4-FFF2-40B4-BE49-F238E27FC236}">
                <a16:creationId xmlns:a16="http://schemas.microsoft.com/office/drawing/2014/main" id="{727B89CE-7DE5-427C-9A85-906FAF1D8FA1}"/>
              </a:ext>
            </a:extLst>
          </p:cNvPr>
          <p:cNvSpPr>
            <a:spLocks noGrp="1"/>
          </p:cNvSpPr>
          <p:nvPr>
            <p:ph type="body" idx="1"/>
          </p:nvPr>
        </p:nvSpPr>
        <p:spPr>
          <a:xfrm>
            <a:off x="474133" y="2019549"/>
            <a:ext cx="5618210" cy="801943"/>
          </a:xfrm>
        </p:spPr>
        <p:txBody>
          <a:bodyPr/>
          <a:lstStyle/>
          <a:p>
            <a:r>
              <a:rPr lang="en-ZA" dirty="0"/>
              <a:t>FORM PRESENTATION CODE FOR UPDATE OR SOFT DELETE</a:t>
            </a:r>
          </a:p>
        </p:txBody>
      </p:sp>
      <p:pic>
        <p:nvPicPr>
          <p:cNvPr id="8" name="Content Placeholder 7" descr="A screenshot of a cell phone&#10;&#10;Description automatically generated">
            <a:extLst>
              <a:ext uri="{FF2B5EF4-FFF2-40B4-BE49-F238E27FC236}">
                <a16:creationId xmlns:a16="http://schemas.microsoft.com/office/drawing/2014/main" id="{F9EEA12F-FF29-4E44-8CB2-1FC5D7631F4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4133" y="2824163"/>
            <a:ext cx="5618210" cy="2492903"/>
          </a:xfrm>
        </p:spPr>
      </p:pic>
      <p:sp>
        <p:nvSpPr>
          <p:cNvPr id="5" name="Text Placeholder 4">
            <a:extLst>
              <a:ext uri="{FF2B5EF4-FFF2-40B4-BE49-F238E27FC236}">
                <a16:creationId xmlns:a16="http://schemas.microsoft.com/office/drawing/2014/main" id="{C9006438-E37F-4EE6-9C43-8B631014AEDB}"/>
              </a:ext>
            </a:extLst>
          </p:cNvPr>
          <p:cNvSpPr>
            <a:spLocks noGrp="1"/>
          </p:cNvSpPr>
          <p:nvPr>
            <p:ph type="body" sz="quarter" idx="3"/>
          </p:nvPr>
        </p:nvSpPr>
        <p:spPr/>
        <p:txBody>
          <a:bodyPr/>
          <a:lstStyle/>
          <a:p>
            <a:r>
              <a:rPr lang="en-ZA" dirty="0"/>
              <a:t>FORM PRESENTATION CODE FOR HARD DELETE</a:t>
            </a:r>
          </a:p>
        </p:txBody>
      </p:sp>
      <p:pic>
        <p:nvPicPr>
          <p:cNvPr id="10" name="Content Placeholder 9">
            <a:extLst>
              <a:ext uri="{FF2B5EF4-FFF2-40B4-BE49-F238E27FC236}">
                <a16:creationId xmlns:a16="http://schemas.microsoft.com/office/drawing/2014/main" id="{8E69A5C3-015E-486B-B591-4F2A99400948}"/>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19527" y="3482884"/>
            <a:ext cx="4629796" cy="1314633"/>
          </a:xfrm>
        </p:spPr>
      </p:pic>
    </p:spTree>
    <p:extLst>
      <p:ext uri="{BB962C8B-B14F-4D97-AF65-F5344CB8AC3E}">
        <p14:creationId xmlns:p14="http://schemas.microsoft.com/office/powerpoint/2010/main" val="2173093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B74FD-E6C3-41AF-9C8B-6A322FEAD7D2}"/>
              </a:ext>
            </a:extLst>
          </p:cNvPr>
          <p:cNvSpPr>
            <a:spLocks noGrp="1"/>
          </p:cNvSpPr>
          <p:nvPr>
            <p:ph type="title"/>
          </p:nvPr>
        </p:nvSpPr>
        <p:spPr/>
        <p:txBody>
          <a:bodyPr>
            <a:normAutofit fontScale="90000"/>
          </a:bodyPr>
          <a:lstStyle/>
          <a:p>
            <a:r>
              <a:rPr lang="en-ZA" dirty="0"/>
              <a:t>Continues ….</a:t>
            </a:r>
            <a:br>
              <a:rPr lang="en-ZA" dirty="0"/>
            </a:br>
            <a:r>
              <a:rPr lang="en-ZA" dirty="0"/>
              <a:t>Store procedures for equipment table</a:t>
            </a:r>
            <a:br>
              <a:rPr lang="en-ZA" dirty="0"/>
            </a:br>
            <a:endParaRPr lang="en-ZA" dirty="0"/>
          </a:p>
        </p:txBody>
      </p:sp>
      <p:sp>
        <p:nvSpPr>
          <p:cNvPr id="3" name="Text Placeholder 2">
            <a:extLst>
              <a:ext uri="{FF2B5EF4-FFF2-40B4-BE49-F238E27FC236}">
                <a16:creationId xmlns:a16="http://schemas.microsoft.com/office/drawing/2014/main" id="{B5469F44-D1AD-4B56-AD34-66CC3C4CB091}"/>
              </a:ext>
            </a:extLst>
          </p:cNvPr>
          <p:cNvSpPr>
            <a:spLocks noGrp="1"/>
          </p:cNvSpPr>
          <p:nvPr>
            <p:ph type="body" idx="1"/>
          </p:nvPr>
        </p:nvSpPr>
        <p:spPr>
          <a:xfrm>
            <a:off x="1447190" y="1860482"/>
            <a:ext cx="10281965" cy="611785"/>
          </a:xfrm>
        </p:spPr>
        <p:txBody>
          <a:bodyPr>
            <a:normAutofit/>
          </a:bodyPr>
          <a:lstStyle/>
          <a:p>
            <a:r>
              <a:rPr lang="en-ZA" sz="2400" dirty="0"/>
              <a:t>			Store procedures</a:t>
            </a:r>
          </a:p>
        </p:txBody>
      </p:sp>
      <p:pic>
        <p:nvPicPr>
          <p:cNvPr id="10" name="Content Placeholder 9" descr="A screenshot of a social media post&#10;&#10;Description automatically generated">
            <a:extLst>
              <a:ext uri="{FF2B5EF4-FFF2-40B4-BE49-F238E27FC236}">
                <a16:creationId xmlns:a16="http://schemas.microsoft.com/office/drawing/2014/main" id="{E9D86D46-21F7-45A5-A902-7A4A728FFC1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9022" y="2472267"/>
            <a:ext cx="6013803" cy="2156177"/>
          </a:xfrm>
        </p:spPr>
      </p:pic>
      <p:pic>
        <p:nvPicPr>
          <p:cNvPr id="12" name="Content Placeholder 11" descr="A screenshot of a social media post&#10;&#10;Description automatically generated">
            <a:extLst>
              <a:ext uri="{FF2B5EF4-FFF2-40B4-BE49-F238E27FC236}">
                <a16:creationId xmlns:a16="http://schemas.microsoft.com/office/drawing/2014/main" id="{0BE2A17D-6134-4D1F-985A-7947E7444EA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8197" y="2472268"/>
            <a:ext cx="6013803" cy="2156176"/>
          </a:xfrm>
        </p:spPr>
      </p:pic>
      <p:pic>
        <p:nvPicPr>
          <p:cNvPr id="14" name="Picture 13" descr="A screenshot of a cell phone&#10;&#10;Description automatically generated">
            <a:extLst>
              <a:ext uri="{FF2B5EF4-FFF2-40B4-BE49-F238E27FC236}">
                <a16:creationId xmlns:a16="http://schemas.microsoft.com/office/drawing/2014/main" id="{F5C1BC67-6DB0-428E-B6D9-FC996694CA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786488"/>
            <a:ext cx="6092825" cy="1354667"/>
          </a:xfrm>
          <a:prstGeom prst="rect">
            <a:avLst/>
          </a:prstGeom>
        </p:spPr>
      </p:pic>
      <p:pic>
        <p:nvPicPr>
          <p:cNvPr id="16" name="Picture 15" descr="A screenshot of a cell phone&#10;&#10;Description automatically generated">
            <a:extLst>
              <a:ext uri="{FF2B5EF4-FFF2-40B4-BE49-F238E27FC236}">
                <a16:creationId xmlns:a16="http://schemas.microsoft.com/office/drawing/2014/main" id="{83F663F3-1D83-490E-B6D1-B319DF1F46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1020" y="4786488"/>
            <a:ext cx="5940979" cy="1354667"/>
          </a:xfrm>
          <a:prstGeom prst="rect">
            <a:avLst/>
          </a:prstGeom>
        </p:spPr>
      </p:pic>
    </p:spTree>
    <p:extLst>
      <p:ext uri="{BB962C8B-B14F-4D97-AF65-F5344CB8AC3E}">
        <p14:creationId xmlns:p14="http://schemas.microsoft.com/office/powerpoint/2010/main" val="1967759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30B63-C7ED-43D2-8441-F5727A10109A}"/>
              </a:ext>
            </a:extLst>
          </p:cNvPr>
          <p:cNvSpPr>
            <a:spLocks noGrp="1"/>
          </p:cNvSpPr>
          <p:nvPr>
            <p:ph type="title"/>
          </p:nvPr>
        </p:nvSpPr>
        <p:spPr/>
        <p:txBody>
          <a:bodyPr/>
          <a:lstStyle/>
          <a:p>
            <a:r>
              <a:rPr lang="en-ZA" dirty="0"/>
              <a:t>OTHER PRESENTATION EXAMPLE FOR SYSTEM FUNTIONALITIES IS “STAFF”</a:t>
            </a:r>
          </a:p>
        </p:txBody>
      </p:sp>
      <p:pic>
        <p:nvPicPr>
          <p:cNvPr id="5" name="Content Placeholder 4" descr="A screenshot of a cell phone&#10;&#10;Description automatically generated">
            <a:extLst>
              <a:ext uri="{FF2B5EF4-FFF2-40B4-BE49-F238E27FC236}">
                <a16:creationId xmlns:a16="http://schemas.microsoft.com/office/drawing/2014/main" id="{2E0DAAB9-AE55-4550-9D8F-42D4A7E60C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4400" y="2016125"/>
            <a:ext cx="9117524" cy="3449638"/>
          </a:xfrm>
        </p:spPr>
      </p:pic>
    </p:spTree>
    <p:extLst>
      <p:ext uri="{BB962C8B-B14F-4D97-AF65-F5344CB8AC3E}">
        <p14:creationId xmlns:p14="http://schemas.microsoft.com/office/powerpoint/2010/main" val="2508664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BA685-3302-4B2B-8227-A2E13BC8EC56}"/>
              </a:ext>
            </a:extLst>
          </p:cNvPr>
          <p:cNvSpPr>
            <a:spLocks noGrp="1"/>
          </p:cNvSpPr>
          <p:nvPr>
            <p:ph type="title"/>
          </p:nvPr>
        </p:nvSpPr>
        <p:spPr/>
        <p:txBody>
          <a:bodyPr/>
          <a:lstStyle/>
          <a:p>
            <a:r>
              <a:rPr lang="en-ZA" b="1" dirty="0"/>
              <a:t>Introduction Presentation</a:t>
            </a:r>
            <a:endParaRPr lang="en-ZA" dirty="0"/>
          </a:p>
        </p:txBody>
      </p:sp>
      <p:sp>
        <p:nvSpPr>
          <p:cNvPr id="3" name="Content Placeholder 2">
            <a:extLst>
              <a:ext uri="{FF2B5EF4-FFF2-40B4-BE49-F238E27FC236}">
                <a16:creationId xmlns:a16="http://schemas.microsoft.com/office/drawing/2014/main" id="{063ED04C-15B5-4010-AC36-EA238956D469}"/>
              </a:ext>
            </a:extLst>
          </p:cNvPr>
          <p:cNvSpPr>
            <a:spLocks noGrp="1"/>
          </p:cNvSpPr>
          <p:nvPr>
            <p:ph idx="1"/>
          </p:nvPr>
        </p:nvSpPr>
        <p:spPr>
          <a:xfrm>
            <a:off x="1451579" y="2015732"/>
            <a:ext cx="9603275" cy="4037749"/>
          </a:xfrm>
        </p:spPr>
        <p:txBody>
          <a:bodyPr>
            <a:normAutofit/>
          </a:bodyPr>
          <a:lstStyle/>
          <a:p>
            <a:r>
              <a:rPr lang="en-ZA" sz="1400" dirty="0"/>
              <a:t>This system is used by the </a:t>
            </a:r>
            <a:r>
              <a:rPr lang="en-ZA" sz="1400" dirty="0" err="1"/>
              <a:t>Info@IT</a:t>
            </a:r>
            <a:r>
              <a:rPr lang="en-ZA" sz="1400" dirty="0"/>
              <a:t> department to record all the tasks that they are responsible for,  e.g. lab maintenance, upgrades to labs,  equipment that needs to be replaced, student requests.</a:t>
            </a:r>
          </a:p>
          <a:p>
            <a:r>
              <a:rPr lang="en-ZA" sz="1400" dirty="0"/>
              <a:t>The lab manager uses this system to maintain staff and interns.</a:t>
            </a:r>
          </a:p>
          <a:p>
            <a:r>
              <a:rPr lang="en-ZA" sz="1400" dirty="0"/>
              <a:t>To schedule lab inspection</a:t>
            </a:r>
          </a:p>
          <a:p>
            <a:r>
              <a:rPr lang="en-ZA" sz="1400" dirty="0"/>
              <a:t>Receive new equipment and assign them to venues.</a:t>
            </a:r>
          </a:p>
          <a:p>
            <a:r>
              <a:rPr lang="en-ZA" sz="1400" dirty="0"/>
              <a:t>The manager assign an intern to attend student requests.</a:t>
            </a:r>
          </a:p>
          <a:p>
            <a:pPr marL="0" indent="0">
              <a:buNone/>
            </a:pPr>
            <a:endParaRPr lang="en-ZA" sz="1400" dirty="0"/>
          </a:p>
          <a:p>
            <a:r>
              <a:rPr lang="en-ZA" sz="1400" dirty="0"/>
              <a:t>Interns uses this system to check the tasks that they are assigned to do.</a:t>
            </a:r>
          </a:p>
          <a:p>
            <a:r>
              <a:rPr lang="en-ZA" sz="1400" dirty="0"/>
              <a:t>To record all the faulty equipment in the labs.</a:t>
            </a:r>
          </a:p>
          <a:p>
            <a:r>
              <a:rPr lang="en-ZA" sz="1400" dirty="0"/>
              <a:t>To create and print their reports for all the tasks they were assigned to do.</a:t>
            </a:r>
            <a:endParaRPr lang="en-ZA" dirty="0"/>
          </a:p>
          <a:p>
            <a:endParaRPr lang="en-ZA" dirty="0"/>
          </a:p>
        </p:txBody>
      </p:sp>
    </p:spTree>
    <p:extLst>
      <p:ext uri="{BB962C8B-B14F-4D97-AF65-F5344CB8AC3E}">
        <p14:creationId xmlns:p14="http://schemas.microsoft.com/office/powerpoint/2010/main" val="1303686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0E637-6393-4013-9AEC-CA557ABACA0A}"/>
              </a:ext>
            </a:extLst>
          </p:cNvPr>
          <p:cNvSpPr>
            <a:spLocks noGrp="1"/>
          </p:cNvSpPr>
          <p:nvPr>
            <p:ph type="title"/>
          </p:nvPr>
        </p:nvSpPr>
        <p:spPr/>
        <p:txBody>
          <a:bodyPr/>
          <a:lstStyle/>
          <a:p>
            <a:r>
              <a:rPr lang="en-ZA" dirty="0"/>
              <a:t>Continues……</a:t>
            </a:r>
            <a:br>
              <a:rPr lang="en-ZA" dirty="0"/>
            </a:br>
            <a:r>
              <a:rPr lang="en-ZA" dirty="0"/>
              <a:t>				Staff</a:t>
            </a:r>
          </a:p>
        </p:txBody>
      </p:sp>
      <p:sp>
        <p:nvSpPr>
          <p:cNvPr id="3" name="Content Placeholder 2">
            <a:extLst>
              <a:ext uri="{FF2B5EF4-FFF2-40B4-BE49-F238E27FC236}">
                <a16:creationId xmlns:a16="http://schemas.microsoft.com/office/drawing/2014/main" id="{79273178-BBEA-4CF1-91CB-E0E00019F0E6}"/>
              </a:ext>
            </a:extLst>
          </p:cNvPr>
          <p:cNvSpPr>
            <a:spLocks noGrp="1"/>
          </p:cNvSpPr>
          <p:nvPr>
            <p:ph sz="half" idx="1"/>
          </p:nvPr>
        </p:nvSpPr>
        <p:spPr/>
        <p:txBody>
          <a:bodyPr>
            <a:normAutofit fontScale="55000" lnSpcReduction="20000"/>
          </a:bodyPr>
          <a:lstStyle/>
          <a:p>
            <a:r>
              <a:rPr lang="en-ZA" dirty="0"/>
              <a:t>In this form we don’t actual insert every details but our system at some time , somewhere it auto fill other details while a manager is registering some staff member like interns on a system.</a:t>
            </a:r>
          </a:p>
          <a:p>
            <a:r>
              <a:rPr lang="en-ZA" dirty="0"/>
              <a:t>In an insert or add the status, username, email address a manager doesn’t insert physically but our system provides it with a message box after adding that person. </a:t>
            </a:r>
          </a:p>
          <a:p>
            <a:r>
              <a:rPr lang="en-ZA" dirty="0"/>
              <a:t>These control are invisible when you fill on it but when you want to update information about a person they become visible but enable to false.</a:t>
            </a:r>
          </a:p>
          <a:p>
            <a:r>
              <a:rPr lang="en-ZA" dirty="0"/>
              <a:t>In this form you can add, change/update, delete, and disable or de-active a person if that person is not active any more.</a:t>
            </a:r>
          </a:p>
          <a:p>
            <a:r>
              <a:rPr lang="en-ZA" dirty="0"/>
              <a:t>We believe interns don’t stay as interns forever. if an intern is not active maybe has some other duties than being a lab inspector or student assistant. They become junior lecturers and so for that as their record of whatever they’ve done are still existing, so that intern can not be necessarily be deleted on a system but disabled or de-activated as an intern.</a:t>
            </a:r>
          </a:p>
        </p:txBody>
      </p:sp>
      <p:pic>
        <p:nvPicPr>
          <p:cNvPr id="12" name="Content Placeholder 11" descr="A screenshot of a computer&#10;&#10;Description automatically generated">
            <a:extLst>
              <a:ext uri="{FF2B5EF4-FFF2-40B4-BE49-F238E27FC236}">
                <a16:creationId xmlns:a16="http://schemas.microsoft.com/office/drawing/2014/main" id="{C77B7061-149D-461E-87AB-018B6604D82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9519" y="2010878"/>
            <a:ext cx="6092481" cy="3148144"/>
          </a:xfrm>
        </p:spPr>
      </p:pic>
    </p:spTree>
    <p:extLst>
      <p:ext uri="{BB962C8B-B14F-4D97-AF65-F5344CB8AC3E}">
        <p14:creationId xmlns:p14="http://schemas.microsoft.com/office/powerpoint/2010/main" val="49567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4B404-2BF7-4F8F-AFCE-6A72D3A69CDD}"/>
              </a:ext>
            </a:extLst>
          </p:cNvPr>
          <p:cNvSpPr>
            <a:spLocks noGrp="1"/>
          </p:cNvSpPr>
          <p:nvPr>
            <p:ph type="title"/>
          </p:nvPr>
        </p:nvSpPr>
        <p:spPr/>
        <p:txBody>
          <a:bodyPr/>
          <a:lstStyle/>
          <a:p>
            <a:r>
              <a:rPr lang="en-ZA" dirty="0"/>
              <a:t>Continues……</a:t>
            </a:r>
            <a:br>
              <a:rPr lang="en-ZA" dirty="0"/>
            </a:br>
            <a:r>
              <a:rPr lang="en-ZA" dirty="0"/>
              <a:t>				Staff</a:t>
            </a:r>
          </a:p>
        </p:txBody>
      </p:sp>
      <p:sp>
        <p:nvSpPr>
          <p:cNvPr id="6" name="Content Placeholder 5">
            <a:extLst>
              <a:ext uri="{FF2B5EF4-FFF2-40B4-BE49-F238E27FC236}">
                <a16:creationId xmlns:a16="http://schemas.microsoft.com/office/drawing/2014/main" id="{6FABBE01-8FC9-4804-B2E1-C22750954118}"/>
              </a:ext>
            </a:extLst>
          </p:cNvPr>
          <p:cNvSpPr>
            <a:spLocks noGrp="1"/>
          </p:cNvSpPr>
          <p:nvPr>
            <p:ph idx="1"/>
          </p:nvPr>
        </p:nvSpPr>
        <p:spPr/>
        <p:txBody>
          <a:bodyPr/>
          <a:lstStyle/>
          <a:p>
            <a:r>
              <a:rPr lang="en-ZA" dirty="0"/>
              <a:t>After pressing disable button become a staff member that is being selected disappear and their status become NO. See example below,</a:t>
            </a:r>
          </a:p>
        </p:txBody>
      </p:sp>
      <p:pic>
        <p:nvPicPr>
          <p:cNvPr id="10" name="Picture 9" descr="A screenshot of a video game&#10;&#10;Description automatically generated">
            <a:extLst>
              <a:ext uri="{FF2B5EF4-FFF2-40B4-BE49-F238E27FC236}">
                <a16:creationId xmlns:a16="http://schemas.microsoft.com/office/drawing/2014/main" id="{4001EF1A-85DC-47CE-AF72-EE15149119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2878667"/>
            <a:ext cx="10740421" cy="3273777"/>
          </a:xfrm>
          <a:prstGeom prst="rect">
            <a:avLst/>
          </a:prstGeom>
        </p:spPr>
      </p:pic>
    </p:spTree>
    <p:extLst>
      <p:ext uri="{BB962C8B-B14F-4D97-AF65-F5344CB8AC3E}">
        <p14:creationId xmlns:p14="http://schemas.microsoft.com/office/powerpoint/2010/main" val="3120869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47CA8-3595-4B42-B871-8751B33FE16C}"/>
              </a:ext>
            </a:extLst>
          </p:cNvPr>
          <p:cNvSpPr>
            <a:spLocks noGrp="1"/>
          </p:cNvSpPr>
          <p:nvPr>
            <p:ph type="title"/>
          </p:nvPr>
        </p:nvSpPr>
        <p:spPr>
          <a:xfrm>
            <a:off x="1451579" y="804519"/>
            <a:ext cx="9603275" cy="1049235"/>
          </a:xfrm>
        </p:spPr>
        <p:txBody>
          <a:bodyPr/>
          <a:lstStyle/>
          <a:p>
            <a:r>
              <a:rPr lang="en-ZA" dirty="0"/>
              <a:t>Continues……</a:t>
            </a:r>
            <a:br>
              <a:rPr lang="en-ZA" dirty="0"/>
            </a:br>
            <a:r>
              <a:rPr lang="en-ZA" dirty="0"/>
              <a:t>				Staff</a:t>
            </a:r>
          </a:p>
        </p:txBody>
      </p:sp>
      <p:sp>
        <p:nvSpPr>
          <p:cNvPr id="3" name="Content Placeholder 2">
            <a:extLst>
              <a:ext uri="{FF2B5EF4-FFF2-40B4-BE49-F238E27FC236}">
                <a16:creationId xmlns:a16="http://schemas.microsoft.com/office/drawing/2014/main" id="{BD97B734-52F6-471B-9543-5D0EC5E9E31D}"/>
              </a:ext>
            </a:extLst>
          </p:cNvPr>
          <p:cNvSpPr>
            <a:spLocks noGrp="1"/>
          </p:cNvSpPr>
          <p:nvPr>
            <p:ph idx="1"/>
          </p:nvPr>
        </p:nvSpPr>
        <p:spPr/>
        <p:txBody>
          <a:bodyPr/>
          <a:lstStyle/>
          <a:p>
            <a:r>
              <a:rPr lang="en-ZA" dirty="0"/>
              <a:t>Other function works normal which is Updating and Delete.</a:t>
            </a:r>
          </a:p>
          <a:p>
            <a:r>
              <a:rPr lang="en-ZA" dirty="0"/>
              <a:t>A staff that was disabled is now status change to not active</a:t>
            </a:r>
          </a:p>
        </p:txBody>
      </p:sp>
      <p:pic>
        <p:nvPicPr>
          <p:cNvPr id="5" name="Picture 4" descr="A screenshot of a cell phone&#10;&#10;Description automatically generated">
            <a:extLst>
              <a:ext uri="{FF2B5EF4-FFF2-40B4-BE49-F238E27FC236}">
                <a16:creationId xmlns:a16="http://schemas.microsoft.com/office/drawing/2014/main" id="{2550280F-588A-433C-A531-C7A3D0394B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600" y="3429001"/>
            <a:ext cx="10566399" cy="2712156"/>
          </a:xfrm>
          <a:prstGeom prst="rect">
            <a:avLst/>
          </a:prstGeom>
        </p:spPr>
      </p:pic>
    </p:spTree>
    <p:extLst>
      <p:ext uri="{BB962C8B-B14F-4D97-AF65-F5344CB8AC3E}">
        <p14:creationId xmlns:p14="http://schemas.microsoft.com/office/powerpoint/2010/main" val="1859876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13936-4EA0-4876-B744-29B33E600A9C}"/>
              </a:ext>
            </a:extLst>
          </p:cNvPr>
          <p:cNvSpPr>
            <a:spLocks noGrp="1"/>
          </p:cNvSpPr>
          <p:nvPr>
            <p:ph type="title"/>
          </p:nvPr>
        </p:nvSpPr>
        <p:spPr>
          <a:xfrm>
            <a:off x="214489" y="804163"/>
            <a:ext cx="11887200" cy="1056319"/>
          </a:xfrm>
        </p:spPr>
        <p:txBody>
          <a:bodyPr/>
          <a:lstStyle/>
          <a:p>
            <a:r>
              <a:rPr lang="en-ZA" dirty="0"/>
              <a:t>store procedures and code related to Staff presentation regarding auto adding</a:t>
            </a:r>
          </a:p>
        </p:txBody>
      </p:sp>
      <p:sp>
        <p:nvSpPr>
          <p:cNvPr id="3" name="Text Placeholder 2">
            <a:extLst>
              <a:ext uri="{FF2B5EF4-FFF2-40B4-BE49-F238E27FC236}">
                <a16:creationId xmlns:a16="http://schemas.microsoft.com/office/drawing/2014/main" id="{B07D62A0-3E0D-4D01-B5A5-F12F48B32D05}"/>
              </a:ext>
            </a:extLst>
          </p:cNvPr>
          <p:cNvSpPr>
            <a:spLocks noGrp="1"/>
          </p:cNvSpPr>
          <p:nvPr>
            <p:ph type="body" idx="1"/>
          </p:nvPr>
        </p:nvSpPr>
        <p:spPr>
          <a:xfrm>
            <a:off x="214489" y="2019549"/>
            <a:ext cx="5877854" cy="757518"/>
          </a:xfrm>
        </p:spPr>
        <p:txBody>
          <a:bodyPr/>
          <a:lstStyle/>
          <a:p>
            <a:r>
              <a:rPr lang="en-ZA" dirty="0"/>
              <a:t>Code regarding auto adding</a:t>
            </a:r>
          </a:p>
        </p:txBody>
      </p:sp>
      <p:pic>
        <p:nvPicPr>
          <p:cNvPr id="8" name="Content Placeholder 7" descr="A screenshot of a computer&#10;&#10;Description automatically generated">
            <a:extLst>
              <a:ext uri="{FF2B5EF4-FFF2-40B4-BE49-F238E27FC236}">
                <a16:creationId xmlns:a16="http://schemas.microsoft.com/office/drawing/2014/main" id="{C32168D3-3337-43BB-A92E-9A3923C618D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14489" y="2980560"/>
            <a:ext cx="6107289" cy="2817414"/>
          </a:xfrm>
        </p:spPr>
      </p:pic>
      <p:pic>
        <p:nvPicPr>
          <p:cNvPr id="10" name="Content Placeholder 9" descr="A screenshot of a cell phone&#10;&#10;Description automatically generated">
            <a:extLst>
              <a:ext uri="{FF2B5EF4-FFF2-40B4-BE49-F238E27FC236}">
                <a16:creationId xmlns:a16="http://schemas.microsoft.com/office/drawing/2014/main" id="{545A59E1-97D2-416F-AF44-626DDC8F614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11913" y="2980560"/>
            <a:ext cx="5689776" cy="2817414"/>
          </a:xfrm>
        </p:spPr>
      </p:pic>
    </p:spTree>
    <p:extLst>
      <p:ext uri="{BB962C8B-B14F-4D97-AF65-F5344CB8AC3E}">
        <p14:creationId xmlns:p14="http://schemas.microsoft.com/office/powerpoint/2010/main" val="812580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FEB04-5857-4D84-96D4-487860512D62}"/>
              </a:ext>
            </a:extLst>
          </p:cNvPr>
          <p:cNvSpPr>
            <a:spLocks noGrp="1"/>
          </p:cNvSpPr>
          <p:nvPr>
            <p:ph type="title"/>
          </p:nvPr>
        </p:nvSpPr>
        <p:spPr/>
        <p:txBody>
          <a:bodyPr/>
          <a:lstStyle/>
          <a:p>
            <a:r>
              <a:rPr lang="en-ZA" dirty="0"/>
              <a:t>Continues……</a:t>
            </a:r>
            <a:br>
              <a:rPr lang="en-ZA" dirty="0"/>
            </a:br>
            <a:r>
              <a:rPr lang="en-ZA" dirty="0"/>
              <a:t>				Staff</a:t>
            </a:r>
          </a:p>
        </p:txBody>
      </p:sp>
      <p:pic>
        <p:nvPicPr>
          <p:cNvPr id="4" name="Picture 3" descr="A screenshot of a cell phone&#10;&#10;Description automatically generated">
            <a:extLst>
              <a:ext uri="{FF2B5EF4-FFF2-40B4-BE49-F238E27FC236}">
                <a16:creationId xmlns:a16="http://schemas.microsoft.com/office/drawing/2014/main" id="{85AD9F1B-C145-4DB8-AE7C-491ED5A89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2090844"/>
            <a:ext cx="9603275" cy="3534268"/>
          </a:xfrm>
          <a:prstGeom prst="rect">
            <a:avLst/>
          </a:prstGeom>
        </p:spPr>
      </p:pic>
    </p:spTree>
    <p:extLst>
      <p:ext uri="{BB962C8B-B14F-4D97-AF65-F5344CB8AC3E}">
        <p14:creationId xmlns:p14="http://schemas.microsoft.com/office/powerpoint/2010/main" val="1842083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9190B-9E85-448B-A176-EDA26C833F2B}"/>
              </a:ext>
            </a:extLst>
          </p:cNvPr>
          <p:cNvSpPr>
            <a:spLocks noGrp="1"/>
          </p:cNvSpPr>
          <p:nvPr>
            <p:ph type="title"/>
          </p:nvPr>
        </p:nvSpPr>
        <p:spPr/>
        <p:txBody>
          <a:bodyPr/>
          <a:lstStyle/>
          <a:p>
            <a:r>
              <a:rPr lang="en-ZA" dirty="0"/>
              <a:t>Error Handling </a:t>
            </a:r>
          </a:p>
        </p:txBody>
      </p:sp>
    </p:spTree>
    <p:extLst>
      <p:ext uri="{BB962C8B-B14F-4D97-AF65-F5344CB8AC3E}">
        <p14:creationId xmlns:p14="http://schemas.microsoft.com/office/powerpoint/2010/main" val="121350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0B0E3-A811-4AE9-AC10-20062D25577A}"/>
              </a:ext>
            </a:extLst>
          </p:cNvPr>
          <p:cNvSpPr>
            <a:spLocks noGrp="1"/>
          </p:cNvSpPr>
          <p:nvPr>
            <p:ph type="title"/>
          </p:nvPr>
        </p:nvSpPr>
        <p:spPr/>
        <p:txBody>
          <a:bodyPr/>
          <a:lstStyle/>
          <a:p>
            <a:r>
              <a:rPr lang="en-ZA" dirty="0"/>
              <a:t>Control validation</a:t>
            </a:r>
          </a:p>
        </p:txBody>
      </p:sp>
      <p:sp>
        <p:nvSpPr>
          <p:cNvPr id="3" name="Content Placeholder 2">
            <a:extLst>
              <a:ext uri="{FF2B5EF4-FFF2-40B4-BE49-F238E27FC236}">
                <a16:creationId xmlns:a16="http://schemas.microsoft.com/office/drawing/2014/main" id="{4D90C50A-0C4B-4A7B-94E1-7846E2E9E14F}"/>
              </a:ext>
            </a:extLst>
          </p:cNvPr>
          <p:cNvSpPr>
            <a:spLocks noGrp="1"/>
          </p:cNvSpPr>
          <p:nvPr>
            <p:ph sz="half" idx="1"/>
          </p:nvPr>
        </p:nvSpPr>
        <p:spPr/>
        <p:txBody>
          <a:bodyPr/>
          <a:lstStyle/>
          <a:p>
            <a:r>
              <a:rPr lang="en-ZA" dirty="0"/>
              <a:t>We have code that handle not to add empty in data grid view.</a:t>
            </a:r>
          </a:p>
          <a:p>
            <a:r>
              <a:rPr lang="en-ZA" dirty="0"/>
              <a:t>It check if a textbox is empty and gives and error message if there’s no data in it.</a:t>
            </a:r>
          </a:p>
          <a:p>
            <a:endParaRPr lang="en-ZA" dirty="0"/>
          </a:p>
        </p:txBody>
      </p:sp>
      <p:pic>
        <p:nvPicPr>
          <p:cNvPr id="6" name="Content Placeholder 5" descr="A close up of a screen&#10;&#10;Description automatically generated">
            <a:extLst>
              <a:ext uri="{FF2B5EF4-FFF2-40B4-BE49-F238E27FC236}">
                <a16:creationId xmlns:a16="http://schemas.microsoft.com/office/drawing/2014/main" id="{CA07B2AC-DE97-4EA6-9C73-4432C5AC276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2483" y="2141472"/>
            <a:ext cx="6099517" cy="1059305"/>
          </a:xfrm>
        </p:spPr>
      </p:pic>
    </p:spTree>
    <p:extLst>
      <p:ext uri="{BB962C8B-B14F-4D97-AF65-F5344CB8AC3E}">
        <p14:creationId xmlns:p14="http://schemas.microsoft.com/office/powerpoint/2010/main" val="1282059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FAF82-EFFD-4EE1-AD1F-90ABC0BE4AF3}"/>
              </a:ext>
            </a:extLst>
          </p:cNvPr>
          <p:cNvSpPr>
            <a:spLocks noGrp="1"/>
          </p:cNvSpPr>
          <p:nvPr>
            <p:ph type="title"/>
          </p:nvPr>
        </p:nvSpPr>
        <p:spPr/>
        <p:txBody>
          <a:bodyPr/>
          <a:lstStyle/>
          <a:p>
            <a:r>
              <a:rPr lang="en-ZA" dirty="0" err="1"/>
              <a:t>Datagrid</a:t>
            </a:r>
            <a:r>
              <a:rPr lang="en-ZA" dirty="0"/>
              <a:t> view </a:t>
            </a:r>
          </a:p>
        </p:txBody>
      </p:sp>
      <p:sp>
        <p:nvSpPr>
          <p:cNvPr id="3" name="Content Placeholder 2">
            <a:extLst>
              <a:ext uri="{FF2B5EF4-FFF2-40B4-BE49-F238E27FC236}">
                <a16:creationId xmlns:a16="http://schemas.microsoft.com/office/drawing/2014/main" id="{B521D61C-242F-48AB-93C7-18895C8A9776}"/>
              </a:ext>
            </a:extLst>
          </p:cNvPr>
          <p:cNvSpPr>
            <a:spLocks noGrp="1"/>
          </p:cNvSpPr>
          <p:nvPr>
            <p:ph sz="half" idx="1"/>
          </p:nvPr>
        </p:nvSpPr>
        <p:spPr/>
        <p:txBody>
          <a:bodyPr/>
          <a:lstStyle/>
          <a:p>
            <a:r>
              <a:rPr lang="en-ZA" dirty="0"/>
              <a:t>This is a code of try and catch, it handle error to occurs if maybe you click on and part of </a:t>
            </a:r>
            <a:r>
              <a:rPr lang="en-ZA" dirty="0" err="1"/>
              <a:t>datagrid</a:t>
            </a:r>
            <a:r>
              <a:rPr lang="en-ZA" dirty="0"/>
              <a:t> view without noticing.</a:t>
            </a:r>
          </a:p>
          <a:p>
            <a:r>
              <a:rPr lang="en-ZA" dirty="0"/>
              <a:t>Whenever you click on the </a:t>
            </a:r>
            <a:r>
              <a:rPr lang="en-ZA" dirty="0" err="1"/>
              <a:t>datagrid</a:t>
            </a:r>
            <a:r>
              <a:rPr lang="en-ZA" dirty="0"/>
              <a:t> view by mistake it will not crash but it’d only give and error message.</a:t>
            </a:r>
          </a:p>
        </p:txBody>
      </p:sp>
      <p:pic>
        <p:nvPicPr>
          <p:cNvPr id="6" name="Content Placeholder 5">
            <a:extLst>
              <a:ext uri="{FF2B5EF4-FFF2-40B4-BE49-F238E27FC236}">
                <a16:creationId xmlns:a16="http://schemas.microsoft.com/office/drawing/2014/main" id="{2E63FEF9-5C1A-4F79-962B-C9C44DA5ECB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9519" y="2010877"/>
            <a:ext cx="6092481" cy="1995065"/>
          </a:xfrm>
        </p:spPr>
      </p:pic>
    </p:spTree>
    <p:extLst>
      <p:ext uri="{BB962C8B-B14F-4D97-AF65-F5344CB8AC3E}">
        <p14:creationId xmlns:p14="http://schemas.microsoft.com/office/powerpoint/2010/main" val="17496484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1D09-87CC-4966-A514-54FB73627FAE}"/>
              </a:ext>
            </a:extLst>
          </p:cNvPr>
          <p:cNvSpPr>
            <a:spLocks noGrp="1"/>
          </p:cNvSpPr>
          <p:nvPr>
            <p:ph type="title"/>
          </p:nvPr>
        </p:nvSpPr>
        <p:spPr/>
        <p:txBody>
          <a:bodyPr/>
          <a:lstStyle/>
          <a:p>
            <a:r>
              <a:rPr lang="en-ZA" dirty="0"/>
              <a:t>Data Execution check</a:t>
            </a:r>
          </a:p>
        </p:txBody>
      </p:sp>
      <p:sp>
        <p:nvSpPr>
          <p:cNvPr id="3" name="Content Placeholder 2">
            <a:extLst>
              <a:ext uri="{FF2B5EF4-FFF2-40B4-BE49-F238E27FC236}">
                <a16:creationId xmlns:a16="http://schemas.microsoft.com/office/drawing/2014/main" id="{D2E597B9-C728-4495-B42E-AAFF30B92638}"/>
              </a:ext>
            </a:extLst>
          </p:cNvPr>
          <p:cNvSpPr>
            <a:spLocks noGrp="1"/>
          </p:cNvSpPr>
          <p:nvPr>
            <p:ph sz="half" idx="1"/>
          </p:nvPr>
        </p:nvSpPr>
        <p:spPr/>
        <p:txBody>
          <a:bodyPr/>
          <a:lstStyle/>
          <a:p>
            <a:r>
              <a:rPr lang="en-ZA" dirty="0"/>
              <a:t>This code checks if there’s no </a:t>
            </a:r>
            <a:r>
              <a:rPr lang="en-ZA" dirty="0" err="1"/>
              <a:t>redundance</a:t>
            </a:r>
            <a:r>
              <a:rPr lang="en-ZA" dirty="0"/>
              <a:t> of data in the database.</a:t>
            </a:r>
          </a:p>
          <a:p>
            <a:r>
              <a:rPr lang="en-ZA" dirty="0"/>
              <a:t>You make a store procedure that check that parameter.</a:t>
            </a:r>
          </a:p>
          <a:p>
            <a:r>
              <a:rPr lang="en-ZA" dirty="0"/>
              <a:t>Data access layer code,</a:t>
            </a:r>
          </a:p>
          <a:p>
            <a:r>
              <a:rPr lang="en-ZA" dirty="0"/>
              <a:t>Business logic layer code,</a:t>
            </a:r>
          </a:p>
          <a:p>
            <a:r>
              <a:rPr lang="en-ZA" dirty="0"/>
              <a:t>And Presentation layer code.</a:t>
            </a:r>
          </a:p>
        </p:txBody>
      </p:sp>
      <p:sp>
        <p:nvSpPr>
          <p:cNvPr id="4" name="Content Placeholder 3">
            <a:extLst>
              <a:ext uri="{FF2B5EF4-FFF2-40B4-BE49-F238E27FC236}">
                <a16:creationId xmlns:a16="http://schemas.microsoft.com/office/drawing/2014/main" id="{3AC8EABC-75A4-447B-AED9-0C0678BD350A}"/>
              </a:ext>
            </a:extLst>
          </p:cNvPr>
          <p:cNvSpPr>
            <a:spLocks noGrp="1"/>
          </p:cNvSpPr>
          <p:nvPr>
            <p:ph sz="half" idx="2"/>
          </p:nvPr>
        </p:nvSpPr>
        <p:spPr/>
        <p:txBody>
          <a:bodyPr/>
          <a:lstStyle/>
          <a:p>
            <a:endParaRPr lang="en-ZA" dirty="0"/>
          </a:p>
        </p:txBody>
      </p:sp>
    </p:spTree>
    <p:extLst>
      <p:ext uri="{BB962C8B-B14F-4D97-AF65-F5344CB8AC3E}">
        <p14:creationId xmlns:p14="http://schemas.microsoft.com/office/powerpoint/2010/main" val="22467529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E21B0-1993-43B1-869C-599A7EF55826}"/>
              </a:ext>
            </a:extLst>
          </p:cNvPr>
          <p:cNvSpPr>
            <a:spLocks noGrp="1"/>
          </p:cNvSpPr>
          <p:nvPr>
            <p:ph type="title"/>
          </p:nvPr>
        </p:nvSpPr>
        <p:spPr/>
        <p:txBody>
          <a:bodyPr/>
          <a:lstStyle/>
          <a:p>
            <a:r>
              <a:rPr lang="en-ZA" dirty="0"/>
              <a:t>Continues….</a:t>
            </a:r>
            <a:br>
              <a:rPr lang="en-ZA" dirty="0"/>
            </a:br>
            <a:r>
              <a:rPr lang="en-ZA" dirty="0"/>
              <a:t>			Error handling</a:t>
            </a:r>
          </a:p>
        </p:txBody>
      </p:sp>
      <p:sp>
        <p:nvSpPr>
          <p:cNvPr id="3" name="Text Placeholder 2">
            <a:extLst>
              <a:ext uri="{FF2B5EF4-FFF2-40B4-BE49-F238E27FC236}">
                <a16:creationId xmlns:a16="http://schemas.microsoft.com/office/drawing/2014/main" id="{D6FFBBC5-2542-4934-BACA-86272943B12F}"/>
              </a:ext>
            </a:extLst>
          </p:cNvPr>
          <p:cNvSpPr>
            <a:spLocks noGrp="1"/>
          </p:cNvSpPr>
          <p:nvPr>
            <p:ph type="body" idx="1"/>
          </p:nvPr>
        </p:nvSpPr>
        <p:spPr/>
        <p:txBody>
          <a:bodyPr/>
          <a:lstStyle/>
          <a:p>
            <a:r>
              <a:rPr lang="en-ZA" dirty="0"/>
              <a:t>Data Execution check</a:t>
            </a:r>
          </a:p>
        </p:txBody>
      </p:sp>
      <p:sp>
        <p:nvSpPr>
          <p:cNvPr id="4" name="Content Placeholder 3">
            <a:extLst>
              <a:ext uri="{FF2B5EF4-FFF2-40B4-BE49-F238E27FC236}">
                <a16:creationId xmlns:a16="http://schemas.microsoft.com/office/drawing/2014/main" id="{61347A91-DFF3-4AFD-994D-4B7B3CC17AD6}"/>
              </a:ext>
            </a:extLst>
          </p:cNvPr>
          <p:cNvSpPr>
            <a:spLocks noGrp="1"/>
          </p:cNvSpPr>
          <p:nvPr>
            <p:ph sz="half" idx="2"/>
          </p:nvPr>
        </p:nvSpPr>
        <p:spPr/>
        <p:txBody>
          <a:bodyPr>
            <a:normAutofit fontScale="92500" lnSpcReduction="20000"/>
          </a:bodyPr>
          <a:lstStyle/>
          <a:p>
            <a:r>
              <a:rPr lang="en-ZA" dirty="0"/>
              <a:t>This code checks if there’s no </a:t>
            </a:r>
            <a:r>
              <a:rPr lang="en-ZA" dirty="0" err="1"/>
              <a:t>redundance</a:t>
            </a:r>
            <a:r>
              <a:rPr lang="en-ZA" dirty="0"/>
              <a:t> of data in the database.</a:t>
            </a:r>
          </a:p>
          <a:p>
            <a:r>
              <a:rPr lang="en-ZA" dirty="0"/>
              <a:t>You make a store procedure that check that parameter.</a:t>
            </a:r>
          </a:p>
          <a:p>
            <a:r>
              <a:rPr lang="en-ZA" dirty="0"/>
              <a:t>Data access layer code,</a:t>
            </a:r>
          </a:p>
          <a:p>
            <a:r>
              <a:rPr lang="en-ZA" dirty="0"/>
              <a:t>Business logic layer code,</a:t>
            </a:r>
          </a:p>
          <a:p>
            <a:r>
              <a:rPr lang="en-ZA" dirty="0"/>
              <a:t>And Presentation layer code.</a:t>
            </a:r>
          </a:p>
          <a:p>
            <a:endParaRPr lang="en-ZA" dirty="0"/>
          </a:p>
        </p:txBody>
      </p:sp>
      <p:sp>
        <p:nvSpPr>
          <p:cNvPr id="5" name="Text Placeholder 4">
            <a:extLst>
              <a:ext uri="{FF2B5EF4-FFF2-40B4-BE49-F238E27FC236}">
                <a16:creationId xmlns:a16="http://schemas.microsoft.com/office/drawing/2014/main" id="{D952CCA4-F019-439E-8E4A-44B29F54A6A5}"/>
              </a:ext>
            </a:extLst>
          </p:cNvPr>
          <p:cNvSpPr>
            <a:spLocks noGrp="1"/>
          </p:cNvSpPr>
          <p:nvPr>
            <p:ph type="body" sz="quarter" idx="3"/>
          </p:nvPr>
        </p:nvSpPr>
        <p:spPr/>
        <p:txBody>
          <a:bodyPr/>
          <a:lstStyle/>
          <a:p>
            <a:r>
              <a:rPr lang="en-ZA" dirty="0"/>
              <a:t>STORE PROCEDURE </a:t>
            </a:r>
          </a:p>
        </p:txBody>
      </p:sp>
      <p:pic>
        <p:nvPicPr>
          <p:cNvPr id="12" name="Content Placeholder 11">
            <a:extLst>
              <a:ext uri="{FF2B5EF4-FFF2-40B4-BE49-F238E27FC236}">
                <a16:creationId xmlns:a16="http://schemas.microsoft.com/office/drawing/2014/main" id="{228A8BAD-593E-4281-911D-12BDA124F063}"/>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615329" y="2987761"/>
            <a:ext cx="5083185" cy="1267002"/>
          </a:xfrm>
        </p:spPr>
      </p:pic>
    </p:spTree>
    <p:extLst>
      <p:ext uri="{BB962C8B-B14F-4D97-AF65-F5344CB8AC3E}">
        <p14:creationId xmlns:p14="http://schemas.microsoft.com/office/powerpoint/2010/main" val="3740613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B7F41-4661-435D-8B7C-1B71DC69E8E8}"/>
              </a:ext>
            </a:extLst>
          </p:cNvPr>
          <p:cNvSpPr>
            <a:spLocks noGrp="1"/>
          </p:cNvSpPr>
          <p:nvPr>
            <p:ph type="title"/>
          </p:nvPr>
        </p:nvSpPr>
        <p:spPr/>
        <p:txBody>
          <a:bodyPr/>
          <a:lstStyle/>
          <a:p>
            <a:r>
              <a:rPr lang="en-ZA" dirty="0"/>
              <a:t>Project Content</a:t>
            </a:r>
          </a:p>
        </p:txBody>
      </p:sp>
      <p:sp>
        <p:nvSpPr>
          <p:cNvPr id="3" name="Content Placeholder 2">
            <a:extLst>
              <a:ext uri="{FF2B5EF4-FFF2-40B4-BE49-F238E27FC236}">
                <a16:creationId xmlns:a16="http://schemas.microsoft.com/office/drawing/2014/main" id="{3F500E82-2798-4E06-86A1-DB19BA0B8B4C}"/>
              </a:ext>
            </a:extLst>
          </p:cNvPr>
          <p:cNvSpPr>
            <a:spLocks noGrp="1"/>
          </p:cNvSpPr>
          <p:nvPr>
            <p:ph sz="half" idx="1"/>
          </p:nvPr>
        </p:nvSpPr>
        <p:spPr>
          <a:xfrm>
            <a:off x="838200" y="1825625"/>
            <a:ext cx="3517232" cy="4351338"/>
          </a:xfrm>
        </p:spPr>
        <p:txBody>
          <a:bodyPr>
            <a:normAutofit fontScale="55000" lnSpcReduction="20000"/>
          </a:bodyPr>
          <a:lstStyle/>
          <a:p>
            <a:endParaRPr lang="en-ZA" dirty="0"/>
          </a:p>
          <a:p>
            <a:pPr>
              <a:buFont typeface="Wingdings" panose="05000000000000000000" pitchFamily="2" charset="2"/>
              <a:buChar char="q"/>
            </a:pPr>
            <a:r>
              <a:rPr lang="en-ZA" b="1" dirty="0"/>
              <a:t>ERD Process</a:t>
            </a:r>
          </a:p>
          <a:p>
            <a:pPr>
              <a:buFont typeface="Wingdings" panose="05000000000000000000" pitchFamily="2" charset="2"/>
              <a:buChar char="q"/>
            </a:pPr>
            <a:r>
              <a:rPr lang="en-ZA" b="1" dirty="0"/>
              <a:t>Use Case</a:t>
            </a:r>
          </a:p>
          <a:p>
            <a:pPr>
              <a:buFont typeface="Wingdings" panose="05000000000000000000" pitchFamily="2" charset="2"/>
              <a:buChar char="q"/>
            </a:pPr>
            <a:r>
              <a:rPr lang="en-ZA" b="1" dirty="0"/>
              <a:t>Login Process</a:t>
            </a:r>
            <a:endParaRPr lang="en-ZA" dirty="0"/>
          </a:p>
          <a:p>
            <a:pPr marL="342900" indent="-342900">
              <a:buFont typeface="Wingdings" panose="05000000000000000000" pitchFamily="2" charset="2"/>
              <a:buChar char="q"/>
            </a:pPr>
            <a:r>
              <a:rPr lang="en-ZA" b="1" dirty="0"/>
              <a:t>Project Controls Functionalities</a:t>
            </a:r>
          </a:p>
          <a:p>
            <a:pPr lvl="1"/>
            <a:r>
              <a:rPr lang="en-ZA" dirty="0"/>
              <a:t>Add, Update, Soft Delete, Delete.</a:t>
            </a:r>
          </a:p>
          <a:p>
            <a:endParaRPr lang="en-ZA" dirty="0"/>
          </a:p>
          <a:p>
            <a:pPr marL="342900" indent="-342900">
              <a:buFont typeface="Wingdings" panose="05000000000000000000" pitchFamily="2" charset="2"/>
              <a:buChar char="q"/>
            </a:pPr>
            <a:r>
              <a:rPr lang="en-ZA" b="1" dirty="0"/>
              <a:t>Project  Error Handling</a:t>
            </a:r>
          </a:p>
          <a:p>
            <a:pPr lvl="1"/>
            <a:r>
              <a:rPr lang="en-ZA" dirty="0"/>
              <a:t>Discard From Adding Empty text,</a:t>
            </a:r>
          </a:p>
          <a:p>
            <a:pPr lvl="1"/>
            <a:r>
              <a:rPr lang="en-ZA" dirty="0"/>
              <a:t>Discard From Adding Existing Data</a:t>
            </a:r>
          </a:p>
          <a:p>
            <a:endParaRPr lang="en-ZA" dirty="0"/>
          </a:p>
        </p:txBody>
      </p:sp>
      <p:sp>
        <p:nvSpPr>
          <p:cNvPr id="4" name="Content Placeholder 3">
            <a:extLst>
              <a:ext uri="{FF2B5EF4-FFF2-40B4-BE49-F238E27FC236}">
                <a16:creationId xmlns:a16="http://schemas.microsoft.com/office/drawing/2014/main" id="{C68B435F-65AF-4B9A-9A48-4B728B7592FC}"/>
              </a:ext>
            </a:extLst>
          </p:cNvPr>
          <p:cNvSpPr>
            <a:spLocks noGrp="1"/>
          </p:cNvSpPr>
          <p:nvPr>
            <p:ph sz="half" idx="2"/>
          </p:nvPr>
        </p:nvSpPr>
        <p:spPr>
          <a:xfrm>
            <a:off x="4670854" y="1825625"/>
            <a:ext cx="4330271" cy="4351338"/>
          </a:xfrm>
        </p:spPr>
        <p:txBody>
          <a:bodyPr>
            <a:normAutofit fontScale="55000" lnSpcReduction="20000"/>
          </a:bodyPr>
          <a:lstStyle/>
          <a:p>
            <a:pPr lvl="0"/>
            <a:endParaRPr lang="en-ZA" dirty="0">
              <a:solidFill>
                <a:prstClr val="black"/>
              </a:solidFill>
            </a:endParaRPr>
          </a:p>
          <a:p>
            <a:pPr marL="342900" lvl="0" indent="-342900">
              <a:buFont typeface="Wingdings" panose="05000000000000000000" pitchFamily="2" charset="2"/>
              <a:buChar char="q"/>
            </a:pPr>
            <a:r>
              <a:rPr lang="en-ZA" b="1" dirty="0">
                <a:solidFill>
                  <a:prstClr val="black"/>
                </a:solidFill>
              </a:rPr>
              <a:t>Project Description Reports</a:t>
            </a:r>
          </a:p>
          <a:p>
            <a:pPr lvl="0"/>
            <a:endParaRPr lang="en-ZA" dirty="0">
              <a:solidFill>
                <a:prstClr val="black"/>
              </a:solidFill>
            </a:endParaRPr>
          </a:p>
          <a:p>
            <a:pPr lvl="1"/>
            <a:r>
              <a:rPr lang="en-ZA" b="1" dirty="0">
                <a:solidFill>
                  <a:prstClr val="black"/>
                </a:solidFill>
              </a:rPr>
              <a:t>Equipment</a:t>
            </a:r>
          </a:p>
          <a:p>
            <a:pPr lvl="2"/>
            <a:r>
              <a:rPr lang="en-ZA" dirty="0">
                <a:solidFill>
                  <a:prstClr val="black"/>
                </a:solidFill>
              </a:rPr>
              <a:t>Total number of equipment </a:t>
            </a:r>
          </a:p>
          <a:p>
            <a:pPr lvl="2"/>
            <a:r>
              <a:rPr lang="en-ZA" dirty="0">
                <a:solidFill>
                  <a:prstClr val="black"/>
                </a:solidFill>
              </a:rPr>
              <a:t>Equipment that is broken </a:t>
            </a:r>
          </a:p>
          <a:p>
            <a:pPr lvl="2"/>
            <a:r>
              <a:rPr lang="en-ZA" dirty="0">
                <a:solidFill>
                  <a:prstClr val="black"/>
                </a:solidFill>
              </a:rPr>
              <a:t>Equipment that is in for repairs </a:t>
            </a:r>
          </a:p>
          <a:p>
            <a:pPr lvl="1"/>
            <a:r>
              <a:rPr lang="en-ZA" b="1" dirty="0">
                <a:solidFill>
                  <a:prstClr val="black"/>
                </a:solidFill>
              </a:rPr>
              <a:t>Inspection </a:t>
            </a:r>
          </a:p>
          <a:p>
            <a:pPr lvl="2"/>
            <a:r>
              <a:rPr lang="en-ZA" dirty="0">
                <a:solidFill>
                  <a:prstClr val="black"/>
                </a:solidFill>
              </a:rPr>
              <a:t>Number of inspections between dates </a:t>
            </a:r>
          </a:p>
          <a:p>
            <a:pPr lvl="2"/>
            <a:r>
              <a:rPr lang="en-ZA" dirty="0">
                <a:solidFill>
                  <a:prstClr val="black"/>
                </a:solidFill>
              </a:rPr>
              <a:t>Inspections for a staff member</a:t>
            </a:r>
          </a:p>
          <a:p>
            <a:pPr lvl="2"/>
            <a:r>
              <a:rPr lang="en-ZA" dirty="0">
                <a:solidFill>
                  <a:prstClr val="black"/>
                </a:solidFill>
              </a:rPr>
              <a:t>Inspections in a single lab, in a month.</a:t>
            </a:r>
          </a:p>
          <a:p>
            <a:pPr lvl="1"/>
            <a:r>
              <a:rPr lang="en-ZA" b="1" dirty="0"/>
              <a:t>Requests</a:t>
            </a:r>
          </a:p>
          <a:p>
            <a:pPr lvl="2"/>
            <a:r>
              <a:rPr lang="en-ZA" dirty="0"/>
              <a:t>Request by task type. </a:t>
            </a:r>
          </a:p>
          <a:p>
            <a:pPr lvl="2"/>
            <a:r>
              <a:rPr lang="en-ZA" dirty="0"/>
              <a:t>Staff responsible for a request</a:t>
            </a:r>
          </a:p>
          <a:p>
            <a:pPr lvl="2"/>
            <a:r>
              <a:rPr lang="en-ZA" dirty="0"/>
              <a:t>Request for a month </a:t>
            </a:r>
          </a:p>
          <a:p>
            <a:pPr lvl="2"/>
            <a:r>
              <a:rPr lang="en-ZA" dirty="0"/>
              <a:t>Requests that end up at ICT Help Desk</a:t>
            </a:r>
          </a:p>
          <a:p>
            <a:pPr lvl="1"/>
            <a:r>
              <a:rPr lang="en-ZA" b="1" dirty="0"/>
              <a:t>Tutor Requests</a:t>
            </a:r>
          </a:p>
          <a:p>
            <a:pPr lvl="2"/>
            <a:r>
              <a:rPr lang="en-ZA" dirty="0"/>
              <a:t>Tutor requests by module</a:t>
            </a:r>
          </a:p>
          <a:p>
            <a:pPr lvl="2"/>
            <a:r>
              <a:rPr lang="en-ZA" dirty="0"/>
              <a:t>Tutor requests in a venue </a:t>
            </a:r>
          </a:p>
          <a:p>
            <a:pPr lvl="2"/>
            <a:r>
              <a:rPr lang="en-ZA" dirty="0"/>
              <a:t>Tutor requests in a month</a:t>
            </a:r>
            <a:endParaRPr lang="en-ZA" dirty="0">
              <a:solidFill>
                <a:prstClr val="black"/>
              </a:solidFill>
            </a:endParaRPr>
          </a:p>
          <a:p>
            <a:endParaRPr lang="en-ZA" dirty="0"/>
          </a:p>
        </p:txBody>
      </p:sp>
    </p:spTree>
    <p:extLst>
      <p:ext uri="{BB962C8B-B14F-4D97-AF65-F5344CB8AC3E}">
        <p14:creationId xmlns:p14="http://schemas.microsoft.com/office/powerpoint/2010/main" val="1061117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E76F9-9D1F-483D-AC19-47CB6B08C1CD}"/>
              </a:ext>
            </a:extLst>
          </p:cNvPr>
          <p:cNvSpPr>
            <a:spLocks noGrp="1"/>
          </p:cNvSpPr>
          <p:nvPr>
            <p:ph type="title"/>
          </p:nvPr>
        </p:nvSpPr>
        <p:spPr>
          <a:xfrm>
            <a:off x="1" y="804163"/>
            <a:ext cx="11057514" cy="1056319"/>
          </a:xfrm>
        </p:spPr>
        <p:txBody>
          <a:bodyPr/>
          <a:lstStyle/>
          <a:p>
            <a:r>
              <a:rPr lang="en-ZA" dirty="0"/>
              <a:t>Continues….</a:t>
            </a:r>
            <a:br>
              <a:rPr lang="en-ZA" dirty="0"/>
            </a:br>
            <a:r>
              <a:rPr lang="en-ZA" dirty="0"/>
              <a:t>			Error handling</a:t>
            </a:r>
          </a:p>
        </p:txBody>
      </p:sp>
      <p:sp>
        <p:nvSpPr>
          <p:cNvPr id="3" name="Text Placeholder 2">
            <a:extLst>
              <a:ext uri="{FF2B5EF4-FFF2-40B4-BE49-F238E27FC236}">
                <a16:creationId xmlns:a16="http://schemas.microsoft.com/office/drawing/2014/main" id="{184DEDBB-82BD-461F-A863-52F001FD24ED}"/>
              </a:ext>
            </a:extLst>
          </p:cNvPr>
          <p:cNvSpPr>
            <a:spLocks noGrp="1"/>
          </p:cNvSpPr>
          <p:nvPr>
            <p:ph type="body" idx="1"/>
          </p:nvPr>
        </p:nvSpPr>
        <p:spPr>
          <a:xfrm>
            <a:off x="0" y="2019549"/>
            <a:ext cx="6092343" cy="801943"/>
          </a:xfrm>
        </p:spPr>
        <p:txBody>
          <a:bodyPr/>
          <a:lstStyle/>
          <a:p>
            <a:r>
              <a:rPr lang="en-ZA" dirty="0"/>
              <a:t>DATA ACCESS LAYER CODE</a:t>
            </a:r>
          </a:p>
        </p:txBody>
      </p:sp>
      <p:pic>
        <p:nvPicPr>
          <p:cNvPr id="8" name="Content Placeholder 7" descr="A screen shot of a smart phone&#10;&#10;Description automatically generated">
            <a:extLst>
              <a:ext uri="{FF2B5EF4-FFF2-40B4-BE49-F238E27FC236}">
                <a16:creationId xmlns:a16="http://schemas.microsoft.com/office/drawing/2014/main" id="{F1E483F0-ECD0-487F-AD50-43CB181AF91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3213028"/>
            <a:ext cx="6092825" cy="1867044"/>
          </a:xfrm>
        </p:spPr>
      </p:pic>
      <p:sp>
        <p:nvSpPr>
          <p:cNvPr id="5" name="Text Placeholder 4">
            <a:extLst>
              <a:ext uri="{FF2B5EF4-FFF2-40B4-BE49-F238E27FC236}">
                <a16:creationId xmlns:a16="http://schemas.microsoft.com/office/drawing/2014/main" id="{BFD980C7-2D77-4F79-9213-60A5D877B23E}"/>
              </a:ext>
            </a:extLst>
          </p:cNvPr>
          <p:cNvSpPr>
            <a:spLocks noGrp="1"/>
          </p:cNvSpPr>
          <p:nvPr>
            <p:ph type="body" sz="quarter" idx="3"/>
          </p:nvPr>
        </p:nvSpPr>
        <p:spPr/>
        <p:txBody>
          <a:bodyPr/>
          <a:lstStyle/>
          <a:p>
            <a:r>
              <a:rPr lang="en-ZA" dirty="0"/>
              <a:t>Business Logic layer</a:t>
            </a:r>
          </a:p>
        </p:txBody>
      </p:sp>
      <p:pic>
        <p:nvPicPr>
          <p:cNvPr id="10" name="Content Placeholder 9" descr="A screenshot of a cell phone&#10;&#10;Description automatically generated">
            <a:extLst>
              <a:ext uri="{FF2B5EF4-FFF2-40B4-BE49-F238E27FC236}">
                <a16:creationId xmlns:a16="http://schemas.microsoft.com/office/drawing/2014/main" id="{2EB72711-E28D-4CFE-B4FA-5BCC430AC5DE}"/>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605291" y="3840121"/>
            <a:ext cx="4258269" cy="600159"/>
          </a:xfrm>
        </p:spPr>
      </p:pic>
    </p:spTree>
    <p:extLst>
      <p:ext uri="{BB962C8B-B14F-4D97-AF65-F5344CB8AC3E}">
        <p14:creationId xmlns:p14="http://schemas.microsoft.com/office/powerpoint/2010/main" val="36023638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Picture 14">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1" name="Rectangle 20">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1C01B038-026A-494C-8F36-97B41045235A}"/>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100"/>
              <a:t>Continues….</a:t>
            </a:r>
            <a:br>
              <a:rPr lang="en-US" sz="4100"/>
            </a:br>
            <a:r>
              <a:rPr lang="en-US" sz="4100"/>
              <a:t>			Error handling</a:t>
            </a:r>
          </a:p>
        </p:txBody>
      </p:sp>
      <p:sp>
        <p:nvSpPr>
          <p:cNvPr id="3" name="Text Placeholder 2">
            <a:extLst>
              <a:ext uri="{FF2B5EF4-FFF2-40B4-BE49-F238E27FC236}">
                <a16:creationId xmlns:a16="http://schemas.microsoft.com/office/drawing/2014/main" id="{A4C77C0D-DF02-49A6-8B5F-3CFBDF40E127}"/>
              </a:ext>
            </a:extLst>
          </p:cNvPr>
          <p:cNvSpPr>
            <a:spLocks noGrp="1"/>
          </p:cNvSpPr>
          <p:nvPr>
            <p:ph type="body" idx="1"/>
          </p:nvPr>
        </p:nvSpPr>
        <p:spPr>
          <a:xfrm>
            <a:off x="1452617" y="3531204"/>
            <a:ext cx="4171479" cy="1610643"/>
          </a:xfrm>
        </p:spPr>
        <p:txBody>
          <a:bodyPr vert="horz" lIns="91440" tIns="91440" rIns="91440" bIns="91440" rtlCol="0">
            <a:normAutofit/>
          </a:bodyPr>
          <a:lstStyle/>
          <a:p>
            <a:pPr>
              <a:lnSpc>
                <a:spcPct val="120000"/>
              </a:lnSpc>
            </a:pPr>
            <a:r>
              <a:rPr lang="en-US" sz="1600">
                <a:solidFill>
                  <a:schemeClr val="tx1"/>
                </a:solidFill>
              </a:rPr>
              <a:t>Presentation code</a:t>
            </a:r>
          </a:p>
        </p:txBody>
      </p:sp>
      <p:cxnSp>
        <p:nvCxnSpPr>
          <p:cNvPr id="25" name="Straight Connector 24">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 name="Content Placeholder 7" descr="A screenshot of a cell phone&#10;&#10;Description automatically generated">
            <a:extLst>
              <a:ext uri="{FF2B5EF4-FFF2-40B4-BE49-F238E27FC236}">
                <a16:creationId xmlns:a16="http://schemas.microsoft.com/office/drawing/2014/main" id="{A56BF89E-3F68-4ECB-B5E4-F89057A168B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4411" y="1976460"/>
            <a:ext cx="5633132" cy="2319007"/>
          </a:xfrm>
          <a:prstGeom prst="rect">
            <a:avLst/>
          </a:prstGeom>
        </p:spPr>
      </p:pic>
      <p:pic>
        <p:nvPicPr>
          <p:cNvPr id="27" name="Picture 26">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 name="Straight Connector 28">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9752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3D1D2-EA35-4576-9E52-B8C8417B3331}"/>
              </a:ext>
            </a:extLst>
          </p:cNvPr>
          <p:cNvSpPr>
            <a:spLocks noGrp="1"/>
          </p:cNvSpPr>
          <p:nvPr>
            <p:ph type="title"/>
          </p:nvPr>
        </p:nvSpPr>
        <p:spPr>
          <a:xfrm>
            <a:off x="1270945" y="804519"/>
            <a:ext cx="9964541" cy="1049235"/>
          </a:xfrm>
        </p:spPr>
        <p:txBody>
          <a:bodyPr/>
          <a:lstStyle/>
          <a:p>
            <a:r>
              <a:rPr lang="en-ZA" dirty="0"/>
              <a:t>SYSTEM REPORTS</a:t>
            </a:r>
          </a:p>
        </p:txBody>
      </p:sp>
      <p:pic>
        <p:nvPicPr>
          <p:cNvPr id="4" name="Picture 3" descr="A screenshot of a social media post&#10;&#10;Description automatically generated">
            <a:extLst>
              <a:ext uri="{FF2B5EF4-FFF2-40B4-BE49-F238E27FC236}">
                <a16:creationId xmlns:a16="http://schemas.microsoft.com/office/drawing/2014/main" id="{F192F83D-091B-4FE4-80AD-799422B555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945" y="1842842"/>
            <a:ext cx="9964541" cy="4309601"/>
          </a:xfrm>
          <a:prstGeom prst="rect">
            <a:avLst/>
          </a:prstGeom>
        </p:spPr>
      </p:pic>
    </p:spTree>
    <p:extLst>
      <p:ext uri="{BB962C8B-B14F-4D97-AF65-F5344CB8AC3E}">
        <p14:creationId xmlns:p14="http://schemas.microsoft.com/office/powerpoint/2010/main" val="3852591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722EA-42DA-473C-BD1F-77EEED94930A}"/>
              </a:ext>
            </a:extLst>
          </p:cNvPr>
          <p:cNvSpPr>
            <a:spLocks noGrp="1"/>
          </p:cNvSpPr>
          <p:nvPr>
            <p:ph type="title"/>
          </p:nvPr>
        </p:nvSpPr>
        <p:spPr>
          <a:xfrm>
            <a:off x="1449217" y="804889"/>
            <a:ext cx="9605635" cy="1059305"/>
          </a:xfrm>
        </p:spPr>
        <p:txBody>
          <a:bodyPr/>
          <a:lstStyle/>
          <a:p>
            <a:r>
              <a:rPr lang="en-ZA" dirty="0"/>
              <a:t>Reports Continues….			</a:t>
            </a:r>
          </a:p>
        </p:txBody>
      </p:sp>
      <p:sp>
        <p:nvSpPr>
          <p:cNvPr id="3" name="Content Placeholder 2">
            <a:extLst>
              <a:ext uri="{FF2B5EF4-FFF2-40B4-BE49-F238E27FC236}">
                <a16:creationId xmlns:a16="http://schemas.microsoft.com/office/drawing/2014/main" id="{13F55111-B23D-48D2-80C5-C91AE1B51450}"/>
              </a:ext>
            </a:extLst>
          </p:cNvPr>
          <p:cNvSpPr>
            <a:spLocks noGrp="1"/>
          </p:cNvSpPr>
          <p:nvPr>
            <p:ph sz="half" idx="1"/>
          </p:nvPr>
        </p:nvSpPr>
        <p:spPr>
          <a:xfrm>
            <a:off x="1447331" y="2010878"/>
            <a:ext cx="4242269" cy="3448595"/>
          </a:xfrm>
        </p:spPr>
        <p:txBody>
          <a:bodyPr>
            <a:normAutofit fontScale="55000" lnSpcReduction="20000"/>
          </a:bodyPr>
          <a:lstStyle/>
          <a:p>
            <a:r>
              <a:rPr lang="en-US" dirty="0"/>
              <a:t>Equipment</a:t>
            </a:r>
          </a:p>
          <a:p>
            <a:pPr lvl="1"/>
            <a:r>
              <a:rPr lang="en-US" dirty="0"/>
              <a:t>Total number of equipment </a:t>
            </a:r>
          </a:p>
          <a:p>
            <a:pPr lvl="1"/>
            <a:r>
              <a:rPr lang="en-US" dirty="0"/>
              <a:t>Equipment that is broken </a:t>
            </a:r>
          </a:p>
          <a:p>
            <a:pPr lvl="1"/>
            <a:r>
              <a:rPr lang="en-US" dirty="0"/>
              <a:t>Equipment that is in for repairs </a:t>
            </a:r>
            <a:endParaRPr lang="en-ZA" dirty="0"/>
          </a:p>
          <a:p>
            <a:r>
              <a:rPr lang="en-ZA" dirty="0"/>
              <a:t>We use two button to search or show our controls for the report we want to display, we have search “By Date” and “By Name”.</a:t>
            </a:r>
          </a:p>
          <a:p>
            <a:r>
              <a:rPr lang="en-ZA" dirty="0"/>
              <a:t>Search:</a:t>
            </a:r>
          </a:p>
          <a:p>
            <a:pPr lvl="1"/>
            <a:r>
              <a:rPr lang="en-ZA" dirty="0"/>
              <a:t>By Date button makes the date controls be visible so as you going to use date to search equipment in between those dates selected.</a:t>
            </a:r>
          </a:p>
          <a:p>
            <a:pPr lvl="1"/>
            <a:r>
              <a:rPr lang="en-ZA" dirty="0"/>
              <a:t>By Name button makes the </a:t>
            </a:r>
            <a:r>
              <a:rPr lang="en-ZA" dirty="0" err="1"/>
              <a:t>combobox</a:t>
            </a:r>
            <a:r>
              <a:rPr lang="en-ZA" dirty="0"/>
              <a:t> and search button available to use. Whereby our </a:t>
            </a:r>
            <a:r>
              <a:rPr lang="en-ZA" dirty="0" err="1"/>
              <a:t>combobox</a:t>
            </a:r>
            <a:r>
              <a:rPr lang="en-ZA" dirty="0"/>
              <a:t> used to search for </a:t>
            </a:r>
            <a:r>
              <a:rPr lang="en-ZA" dirty="0" err="1"/>
              <a:t>equipments</a:t>
            </a:r>
            <a:r>
              <a:rPr lang="en-ZA" dirty="0"/>
              <a:t> that are broken or In for repair to see each total number of either way. In a search by equipment type we look for a total number of that certain types of </a:t>
            </a:r>
            <a:r>
              <a:rPr lang="en-ZA" dirty="0" err="1"/>
              <a:t>equipments</a:t>
            </a:r>
            <a:r>
              <a:rPr lang="en-ZA" dirty="0"/>
              <a:t>.</a:t>
            </a:r>
          </a:p>
          <a:p>
            <a:pPr marL="0" indent="0">
              <a:buNone/>
            </a:pPr>
            <a:endParaRPr lang="en-ZA" dirty="0"/>
          </a:p>
        </p:txBody>
      </p:sp>
      <p:pic>
        <p:nvPicPr>
          <p:cNvPr id="6" name="Content Placeholder 5" descr="A screenshot of a social media post&#10;&#10;Description automatically generated">
            <a:extLst>
              <a:ext uri="{FF2B5EF4-FFF2-40B4-BE49-F238E27FC236}">
                <a16:creationId xmlns:a16="http://schemas.microsoft.com/office/drawing/2014/main" id="{6A65A0DF-EC40-42DB-97D6-00D2C393C54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07315" y="1971922"/>
            <a:ext cx="5147538" cy="2004992"/>
          </a:xfrm>
        </p:spPr>
      </p:pic>
    </p:spTree>
    <p:extLst>
      <p:ext uri="{BB962C8B-B14F-4D97-AF65-F5344CB8AC3E}">
        <p14:creationId xmlns:p14="http://schemas.microsoft.com/office/powerpoint/2010/main" val="2156940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F408-5948-4BA6-B06F-7F41DE11A903}"/>
              </a:ext>
            </a:extLst>
          </p:cNvPr>
          <p:cNvSpPr>
            <a:spLocks noGrp="1"/>
          </p:cNvSpPr>
          <p:nvPr>
            <p:ph type="title"/>
          </p:nvPr>
        </p:nvSpPr>
        <p:spPr/>
        <p:txBody>
          <a:bodyPr/>
          <a:lstStyle/>
          <a:p>
            <a:r>
              <a:rPr lang="en-ZA" dirty="0"/>
              <a:t>Reports Continues….</a:t>
            </a:r>
          </a:p>
        </p:txBody>
      </p:sp>
      <p:sp>
        <p:nvSpPr>
          <p:cNvPr id="3" name="Content Placeholder 2">
            <a:extLst>
              <a:ext uri="{FF2B5EF4-FFF2-40B4-BE49-F238E27FC236}">
                <a16:creationId xmlns:a16="http://schemas.microsoft.com/office/drawing/2014/main" id="{94F1E278-C52D-473E-B6F7-D9D8F3C74DA6}"/>
              </a:ext>
            </a:extLst>
          </p:cNvPr>
          <p:cNvSpPr>
            <a:spLocks noGrp="1"/>
          </p:cNvSpPr>
          <p:nvPr>
            <p:ph sz="half" idx="1"/>
          </p:nvPr>
        </p:nvSpPr>
        <p:spPr>
          <a:xfrm>
            <a:off x="953845" y="1864194"/>
            <a:ext cx="4645152" cy="3448595"/>
          </a:xfrm>
        </p:spPr>
        <p:txBody>
          <a:bodyPr>
            <a:normAutofit fontScale="70000" lnSpcReduction="20000"/>
          </a:bodyPr>
          <a:lstStyle/>
          <a:p>
            <a:r>
              <a:rPr lang="en-US" dirty="0"/>
              <a:t>Inspection </a:t>
            </a:r>
          </a:p>
          <a:p>
            <a:pPr lvl="1"/>
            <a:r>
              <a:rPr lang="en-US" dirty="0"/>
              <a:t>Number of inspections between dates </a:t>
            </a:r>
          </a:p>
          <a:p>
            <a:pPr lvl="1"/>
            <a:r>
              <a:rPr lang="en-US" dirty="0"/>
              <a:t>Inspections for a staff member</a:t>
            </a:r>
          </a:p>
          <a:p>
            <a:pPr lvl="1"/>
            <a:r>
              <a:rPr lang="en-US" dirty="0"/>
              <a:t>Inspections in a single lab, in a month.</a:t>
            </a:r>
            <a:endParaRPr lang="en-ZA" dirty="0"/>
          </a:p>
          <a:p>
            <a:r>
              <a:rPr lang="en-ZA" dirty="0"/>
              <a:t>We also using three button to control all the necessary functionality of the report.</a:t>
            </a:r>
          </a:p>
          <a:p>
            <a:r>
              <a:rPr lang="en-ZA" dirty="0"/>
              <a:t>Between Dates used to search using dates</a:t>
            </a:r>
          </a:p>
          <a:p>
            <a:r>
              <a:rPr lang="en-ZA" dirty="0"/>
              <a:t>Staff Member button used if you want  to search by a staff responsible for a inspection</a:t>
            </a:r>
          </a:p>
          <a:p>
            <a:r>
              <a:rPr lang="en-ZA" dirty="0"/>
              <a:t>Single LAB button used if you want to search by lab code by selecting on a </a:t>
            </a:r>
            <a:r>
              <a:rPr lang="en-ZA" dirty="0" err="1"/>
              <a:t>combobox</a:t>
            </a:r>
            <a:r>
              <a:rPr lang="en-ZA" dirty="0"/>
              <a:t> the venue a inspection has been taken.</a:t>
            </a:r>
          </a:p>
          <a:p>
            <a:pPr lvl="1"/>
            <a:endParaRPr lang="en-ZA" dirty="0"/>
          </a:p>
        </p:txBody>
      </p:sp>
      <p:pic>
        <p:nvPicPr>
          <p:cNvPr id="6" name="Content Placeholder 5" descr="A screenshot of a cell phone&#10;&#10;Description automatically generated">
            <a:extLst>
              <a:ext uri="{FF2B5EF4-FFF2-40B4-BE49-F238E27FC236}">
                <a16:creationId xmlns:a16="http://schemas.microsoft.com/office/drawing/2014/main" id="{F6AC2465-E1FD-4514-8EDB-DD28F825BD8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98998" y="2220686"/>
            <a:ext cx="5459528" cy="2293257"/>
          </a:xfrm>
        </p:spPr>
      </p:pic>
    </p:spTree>
    <p:extLst>
      <p:ext uri="{BB962C8B-B14F-4D97-AF65-F5344CB8AC3E}">
        <p14:creationId xmlns:p14="http://schemas.microsoft.com/office/powerpoint/2010/main" val="8905387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4D775-BB4E-4631-A8DD-6489CB0E3C45}"/>
              </a:ext>
            </a:extLst>
          </p:cNvPr>
          <p:cNvSpPr>
            <a:spLocks noGrp="1"/>
          </p:cNvSpPr>
          <p:nvPr>
            <p:ph type="title"/>
          </p:nvPr>
        </p:nvSpPr>
        <p:spPr/>
        <p:txBody>
          <a:bodyPr/>
          <a:lstStyle/>
          <a:p>
            <a:r>
              <a:rPr lang="en-ZA" dirty="0"/>
              <a:t>Reports Continues….	</a:t>
            </a:r>
          </a:p>
        </p:txBody>
      </p:sp>
      <p:sp>
        <p:nvSpPr>
          <p:cNvPr id="3" name="Content Placeholder 2">
            <a:extLst>
              <a:ext uri="{FF2B5EF4-FFF2-40B4-BE49-F238E27FC236}">
                <a16:creationId xmlns:a16="http://schemas.microsoft.com/office/drawing/2014/main" id="{2F18E28F-C3F9-4B43-8D33-4D1940AB8F1D}"/>
              </a:ext>
            </a:extLst>
          </p:cNvPr>
          <p:cNvSpPr>
            <a:spLocks noGrp="1"/>
          </p:cNvSpPr>
          <p:nvPr>
            <p:ph sz="half" idx="1"/>
          </p:nvPr>
        </p:nvSpPr>
        <p:spPr>
          <a:xfrm>
            <a:off x="970845" y="2010878"/>
            <a:ext cx="4807386" cy="3448595"/>
          </a:xfrm>
        </p:spPr>
        <p:txBody>
          <a:bodyPr>
            <a:normAutofit fontScale="70000" lnSpcReduction="20000"/>
          </a:bodyPr>
          <a:lstStyle/>
          <a:p>
            <a:r>
              <a:rPr lang="en-US" dirty="0"/>
              <a:t>Requests</a:t>
            </a:r>
          </a:p>
          <a:p>
            <a:pPr lvl="1"/>
            <a:r>
              <a:rPr lang="en-US" dirty="0"/>
              <a:t>Request by task type. </a:t>
            </a:r>
          </a:p>
          <a:p>
            <a:pPr lvl="1"/>
            <a:r>
              <a:rPr lang="en-US" dirty="0"/>
              <a:t>Staff responsible for a request</a:t>
            </a:r>
          </a:p>
          <a:p>
            <a:pPr lvl="1"/>
            <a:r>
              <a:rPr lang="en-US" dirty="0"/>
              <a:t>Request for a month </a:t>
            </a:r>
          </a:p>
          <a:p>
            <a:pPr lvl="1"/>
            <a:r>
              <a:rPr lang="en-US" dirty="0"/>
              <a:t>Requests that end up at ICT Help Desk</a:t>
            </a:r>
            <a:endParaRPr lang="en-ZA" dirty="0"/>
          </a:p>
          <a:p>
            <a:r>
              <a:rPr lang="en-ZA" dirty="0"/>
              <a:t>We also using two button to control all the necessary functionality of the report.</a:t>
            </a:r>
          </a:p>
          <a:p>
            <a:r>
              <a:rPr lang="en-ZA" dirty="0"/>
              <a:t>Staff member used if you want  to search by a staff responsible for a request, and search request for a month.</a:t>
            </a:r>
          </a:p>
          <a:p>
            <a:r>
              <a:rPr lang="en-ZA" dirty="0"/>
              <a:t>Request by task button used if you want to search by task by selecting on a </a:t>
            </a:r>
            <a:r>
              <a:rPr lang="en-ZA" dirty="0" err="1"/>
              <a:t>combobox</a:t>
            </a:r>
            <a:r>
              <a:rPr lang="en-ZA" dirty="0"/>
              <a:t> the task a request has been under.</a:t>
            </a:r>
          </a:p>
        </p:txBody>
      </p:sp>
      <p:pic>
        <p:nvPicPr>
          <p:cNvPr id="6" name="Content Placeholder 5" descr="A screenshot of a cell phone&#10;&#10;Description automatically generated">
            <a:extLst>
              <a:ext uri="{FF2B5EF4-FFF2-40B4-BE49-F238E27FC236}">
                <a16:creationId xmlns:a16="http://schemas.microsoft.com/office/drawing/2014/main" id="{1182AA3F-7F4C-4610-AB20-2D6C005E364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58934" y="2010877"/>
            <a:ext cx="5195918" cy="2132145"/>
          </a:xfrm>
        </p:spPr>
      </p:pic>
    </p:spTree>
    <p:extLst>
      <p:ext uri="{BB962C8B-B14F-4D97-AF65-F5344CB8AC3E}">
        <p14:creationId xmlns:p14="http://schemas.microsoft.com/office/powerpoint/2010/main" val="1324792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761D-B366-4490-BE36-29FE3EA9D6A3}"/>
              </a:ext>
            </a:extLst>
          </p:cNvPr>
          <p:cNvSpPr>
            <a:spLocks noGrp="1"/>
          </p:cNvSpPr>
          <p:nvPr>
            <p:ph type="title"/>
          </p:nvPr>
        </p:nvSpPr>
        <p:spPr/>
        <p:txBody>
          <a:bodyPr/>
          <a:lstStyle/>
          <a:p>
            <a:r>
              <a:rPr lang="en-ZA" dirty="0"/>
              <a:t>Reports Continues….	</a:t>
            </a:r>
          </a:p>
        </p:txBody>
      </p:sp>
      <p:sp>
        <p:nvSpPr>
          <p:cNvPr id="3" name="Content Placeholder 2">
            <a:extLst>
              <a:ext uri="{FF2B5EF4-FFF2-40B4-BE49-F238E27FC236}">
                <a16:creationId xmlns:a16="http://schemas.microsoft.com/office/drawing/2014/main" id="{21D338A6-6795-4971-A789-8696E85BAB39}"/>
              </a:ext>
            </a:extLst>
          </p:cNvPr>
          <p:cNvSpPr>
            <a:spLocks noGrp="1"/>
          </p:cNvSpPr>
          <p:nvPr>
            <p:ph sz="half" idx="1"/>
          </p:nvPr>
        </p:nvSpPr>
        <p:spPr>
          <a:xfrm>
            <a:off x="948267" y="2010878"/>
            <a:ext cx="3759200" cy="3448595"/>
          </a:xfrm>
        </p:spPr>
        <p:txBody>
          <a:bodyPr/>
          <a:lstStyle/>
          <a:p>
            <a:pPr lvl="1"/>
            <a:r>
              <a:rPr lang="en-ZA" b="1" dirty="0"/>
              <a:t>Tutor Requests</a:t>
            </a:r>
          </a:p>
          <a:p>
            <a:pPr lvl="2"/>
            <a:r>
              <a:rPr lang="en-ZA" dirty="0"/>
              <a:t>Tutor requests by module</a:t>
            </a:r>
          </a:p>
          <a:p>
            <a:pPr lvl="2"/>
            <a:r>
              <a:rPr lang="en-ZA" dirty="0"/>
              <a:t>Tutor requests in a venue </a:t>
            </a:r>
          </a:p>
          <a:p>
            <a:pPr lvl="2"/>
            <a:r>
              <a:rPr lang="en-ZA" dirty="0"/>
              <a:t>Tutor requests in a month</a:t>
            </a:r>
            <a:endParaRPr lang="en-ZA" dirty="0">
              <a:solidFill>
                <a:prstClr val="black"/>
              </a:solidFill>
            </a:endParaRPr>
          </a:p>
          <a:p>
            <a:endParaRPr lang="en-ZA" dirty="0"/>
          </a:p>
        </p:txBody>
      </p:sp>
      <p:pic>
        <p:nvPicPr>
          <p:cNvPr id="6" name="Content Placeholder 5">
            <a:extLst>
              <a:ext uri="{FF2B5EF4-FFF2-40B4-BE49-F238E27FC236}">
                <a16:creationId xmlns:a16="http://schemas.microsoft.com/office/drawing/2014/main" id="{3D7A0A14-318A-42F0-B09A-83C124930BB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29766" y="2010878"/>
            <a:ext cx="5725086" cy="1768360"/>
          </a:xfrm>
        </p:spPr>
      </p:pic>
    </p:spTree>
    <p:extLst>
      <p:ext uri="{BB962C8B-B14F-4D97-AF65-F5344CB8AC3E}">
        <p14:creationId xmlns:p14="http://schemas.microsoft.com/office/powerpoint/2010/main" val="3291266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8D4DA-5D7F-4AAD-A957-036A163B13A6}"/>
              </a:ext>
            </a:extLst>
          </p:cNvPr>
          <p:cNvSpPr>
            <a:spLocks noGrp="1"/>
          </p:cNvSpPr>
          <p:nvPr>
            <p:ph type="title"/>
          </p:nvPr>
        </p:nvSpPr>
        <p:spPr>
          <a:xfrm>
            <a:off x="1451579" y="225779"/>
            <a:ext cx="9603275" cy="767643"/>
          </a:xfrm>
        </p:spPr>
        <p:txBody>
          <a:bodyPr/>
          <a:lstStyle/>
          <a:p>
            <a:r>
              <a:rPr lang="en-ZA" dirty="0"/>
              <a:t>				ERD</a:t>
            </a:r>
          </a:p>
        </p:txBody>
      </p:sp>
      <p:pic>
        <p:nvPicPr>
          <p:cNvPr id="5" name="Content Placeholder 4" descr="A map of a computer&#10;&#10;Description automatically generated">
            <a:extLst>
              <a:ext uri="{FF2B5EF4-FFF2-40B4-BE49-F238E27FC236}">
                <a16:creationId xmlns:a16="http://schemas.microsoft.com/office/drawing/2014/main" id="{DE0D7080-06F4-4EA0-968A-255AA53B40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2489" y="801511"/>
            <a:ext cx="10769600" cy="5251970"/>
          </a:xfrm>
        </p:spPr>
      </p:pic>
    </p:spTree>
    <p:extLst>
      <p:ext uri="{BB962C8B-B14F-4D97-AF65-F5344CB8AC3E}">
        <p14:creationId xmlns:p14="http://schemas.microsoft.com/office/powerpoint/2010/main" val="2787151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map, text&#10;&#10;Description automatically generated">
            <a:extLst>
              <a:ext uri="{FF2B5EF4-FFF2-40B4-BE49-F238E27FC236}">
                <a16:creationId xmlns:a16="http://schemas.microsoft.com/office/drawing/2014/main" id="{59B3E291-A805-4C50-931F-CDCC7CAB2B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9" cy="6154057"/>
          </a:xfrm>
          <a:prstGeom prst="rect">
            <a:avLst/>
          </a:prstGeom>
        </p:spPr>
      </p:pic>
    </p:spTree>
    <p:extLst>
      <p:ext uri="{BB962C8B-B14F-4D97-AF65-F5344CB8AC3E}">
        <p14:creationId xmlns:p14="http://schemas.microsoft.com/office/powerpoint/2010/main" val="1433095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EDFE4-E123-489B-9EE6-FF3C79424C96}"/>
              </a:ext>
            </a:extLst>
          </p:cNvPr>
          <p:cNvSpPr>
            <a:spLocks noGrp="1"/>
          </p:cNvSpPr>
          <p:nvPr>
            <p:ph type="title"/>
          </p:nvPr>
        </p:nvSpPr>
        <p:spPr/>
        <p:txBody>
          <a:bodyPr/>
          <a:lstStyle/>
          <a:p>
            <a:r>
              <a:rPr lang="en-ZA" dirty="0"/>
              <a:t>Login Process</a:t>
            </a:r>
          </a:p>
        </p:txBody>
      </p:sp>
      <p:sp>
        <p:nvSpPr>
          <p:cNvPr id="3" name="Content Placeholder 2">
            <a:extLst>
              <a:ext uri="{FF2B5EF4-FFF2-40B4-BE49-F238E27FC236}">
                <a16:creationId xmlns:a16="http://schemas.microsoft.com/office/drawing/2014/main" id="{6DA0A06D-84F7-4F11-866F-8D384276D511}"/>
              </a:ext>
            </a:extLst>
          </p:cNvPr>
          <p:cNvSpPr>
            <a:spLocks noGrp="1"/>
          </p:cNvSpPr>
          <p:nvPr>
            <p:ph sz="half" idx="1"/>
          </p:nvPr>
        </p:nvSpPr>
        <p:spPr/>
        <p:txBody>
          <a:bodyPr>
            <a:normAutofit fontScale="62500" lnSpcReduction="20000"/>
          </a:bodyPr>
          <a:lstStyle/>
          <a:p>
            <a:r>
              <a:rPr lang="en-ZA" dirty="0"/>
              <a:t>We have two people that are able to login in this system that’s intern, and lab manager.</a:t>
            </a:r>
          </a:p>
          <a:p>
            <a:r>
              <a:rPr lang="en-ZA" dirty="0"/>
              <a:t>The password for LAB MANAGER is Password</a:t>
            </a:r>
          </a:p>
          <a:p>
            <a:r>
              <a:rPr lang="en-ZA" dirty="0"/>
              <a:t>And the password for INTERN is Password</a:t>
            </a:r>
          </a:p>
          <a:p>
            <a:pPr lvl="1"/>
            <a:r>
              <a:rPr lang="en-ZA" dirty="0"/>
              <a:t>NB All </a:t>
            </a:r>
            <a:r>
              <a:rPr lang="en-ZA"/>
              <a:t>case sensitive</a:t>
            </a:r>
            <a:endParaRPr lang="en-ZA" dirty="0"/>
          </a:p>
          <a:p>
            <a:r>
              <a:rPr lang="en-ZA" dirty="0"/>
              <a:t>We make use of authentication whereby you have to click on “Forgot Password” if you are registered by forgotten the password. </a:t>
            </a:r>
          </a:p>
          <a:p>
            <a:r>
              <a:rPr lang="en-ZA" dirty="0"/>
              <a:t>Forgot password button would take you through to a small form where you will have to fill your user name and ID Number</a:t>
            </a:r>
          </a:p>
          <a:p>
            <a:r>
              <a:rPr lang="en-ZA" dirty="0"/>
              <a:t>Then if your username and ID Number matches then it will send back your password to a </a:t>
            </a:r>
            <a:r>
              <a:rPr lang="en-ZA" dirty="0" err="1"/>
              <a:t>messagebox</a:t>
            </a:r>
            <a:endParaRPr lang="en-ZA" dirty="0"/>
          </a:p>
        </p:txBody>
      </p:sp>
      <p:pic>
        <p:nvPicPr>
          <p:cNvPr id="6" name="Content Placeholder 5" descr="A screenshot of a cell phone&#10;&#10;Description automatically generated">
            <a:extLst>
              <a:ext uri="{FF2B5EF4-FFF2-40B4-BE49-F238E27FC236}">
                <a16:creationId xmlns:a16="http://schemas.microsoft.com/office/drawing/2014/main" id="{0076A279-2B03-40D3-8521-2A4CFB90C33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2483" y="2010877"/>
            <a:ext cx="4962369" cy="3306189"/>
          </a:xfrm>
        </p:spPr>
      </p:pic>
    </p:spTree>
    <p:extLst>
      <p:ext uri="{BB962C8B-B14F-4D97-AF65-F5344CB8AC3E}">
        <p14:creationId xmlns:p14="http://schemas.microsoft.com/office/powerpoint/2010/main" val="922514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47D04-D6A8-4A6E-AD4A-D2274E8060D8}"/>
              </a:ext>
            </a:extLst>
          </p:cNvPr>
          <p:cNvSpPr>
            <a:spLocks noGrp="1"/>
          </p:cNvSpPr>
          <p:nvPr>
            <p:ph type="title"/>
          </p:nvPr>
        </p:nvSpPr>
        <p:spPr/>
        <p:txBody>
          <a:bodyPr/>
          <a:lstStyle/>
          <a:p>
            <a:r>
              <a:rPr lang="en-ZA" dirty="0"/>
              <a:t>Continues…..</a:t>
            </a:r>
            <a:br>
              <a:rPr lang="en-ZA" dirty="0"/>
            </a:br>
            <a:r>
              <a:rPr lang="en-ZA" dirty="0"/>
              <a:t>				Login Process</a:t>
            </a:r>
          </a:p>
        </p:txBody>
      </p:sp>
      <p:sp>
        <p:nvSpPr>
          <p:cNvPr id="3" name="Text Placeholder 2">
            <a:extLst>
              <a:ext uri="{FF2B5EF4-FFF2-40B4-BE49-F238E27FC236}">
                <a16:creationId xmlns:a16="http://schemas.microsoft.com/office/drawing/2014/main" id="{85F2CA8F-9928-4BB9-84D0-A157FEC2A66E}"/>
              </a:ext>
            </a:extLst>
          </p:cNvPr>
          <p:cNvSpPr>
            <a:spLocks noGrp="1"/>
          </p:cNvSpPr>
          <p:nvPr>
            <p:ph type="body" idx="1"/>
          </p:nvPr>
        </p:nvSpPr>
        <p:spPr/>
        <p:txBody>
          <a:bodyPr/>
          <a:lstStyle/>
          <a:p>
            <a:r>
              <a:rPr lang="en-ZA" dirty="0"/>
              <a:t>Store procedure </a:t>
            </a:r>
          </a:p>
        </p:txBody>
      </p:sp>
      <p:pic>
        <p:nvPicPr>
          <p:cNvPr id="8" name="Content Placeholder 7" descr="A screenshot of a cell phone&#10;&#10;Description automatically generated">
            <a:extLst>
              <a:ext uri="{FF2B5EF4-FFF2-40B4-BE49-F238E27FC236}">
                <a16:creationId xmlns:a16="http://schemas.microsoft.com/office/drawing/2014/main" id="{1FC31C5D-E56D-4560-8855-4E00BA9FE5C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47800" y="3115733"/>
            <a:ext cx="4645025" cy="1820905"/>
          </a:xfrm>
        </p:spPr>
      </p:pic>
      <p:sp>
        <p:nvSpPr>
          <p:cNvPr id="5" name="Text Placeholder 4">
            <a:extLst>
              <a:ext uri="{FF2B5EF4-FFF2-40B4-BE49-F238E27FC236}">
                <a16:creationId xmlns:a16="http://schemas.microsoft.com/office/drawing/2014/main" id="{4EF72B60-A0B2-4274-AE52-4DB068D77A7D}"/>
              </a:ext>
            </a:extLst>
          </p:cNvPr>
          <p:cNvSpPr>
            <a:spLocks noGrp="1"/>
          </p:cNvSpPr>
          <p:nvPr>
            <p:ph type="body" sz="quarter" idx="3"/>
          </p:nvPr>
        </p:nvSpPr>
        <p:spPr/>
        <p:txBody>
          <a:bodyPr/>
          <a:lstStyle/>
          <a:p>
            <a:r>
              <a:rPr lang="en-ZA" dirty="0"/>
              <a:t>DATA ACCESS LAYER CODE</a:t>
            </a:r>
          </a:p>
        </p:txBody>
      </p:sp>
      <p:pic>
        <p:nvPicPr>
          <p:cNvPr id="10" name="Content Placeholder 9" descr="A screen shot of a computer&#10;&#10;Description automatically generated">
            <a:extLst>
              <a:ext uri="{FF2B5EF4-FFF2-40B4-BE49-F238E27FC236}">
                <a16:creationId xmlns:a16="http://schemas.microsoft.com/office/drawing/2014/main" id="{879E79FE-E3CE-4E83-9261-625DF4DE57BE}"/>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11913" y="3115733"/>
            <a:ext cx="4645025" cy="1877154"/>
          </a:xfrm>
        </p:spPr>
      </p:pic>
    </p:spTree>
    <p:extLst>
      <p:ext uri="{BB962C8B-B14F-4D97-AF65-F5344CB8AC3E}">
        <p14:creationId xmlns:p14="http://schemas.microsoft.com/office/powerpoint/2010/main" val="2694390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21C9A-FC0B-4C9D-BBB7-9B0BB221A2A5}"/>
              </a:ext>
            </a:extLst>
          </p:cNvPr>
          <p:cNvSpPr>
            <a:spLocks noGrp="1"/>
          </p:cNvSpPr>
          <p:nvPr>
            <p:ph type="title"/>
          </p:nvPr>
        </p:nvSpPr>
        <p:spPr/>
        <p:txBody>
          <a:bodyPr/>
          <a:lstStyle/>
          <a:p>
            <a:r>
              <a:rPr lang="en-ZA" dirty="0"/>
              <a:t>Continues…..</a:t>
            </a:r>
            <a:br>
              <a:rPr lang="en-ZA" dirty="0"/>
            </a:br>
            <a:r>
              <a:rPr lang="en-ZA" dirty="0"/>
              <a:t>				Login Process</a:t>
            </a:r>
          </a:p>
        </p:txBody>
      </p:sp>
      <p:sp>
        <p:nvSpPr>
          <p:cNvPr id="3" name="Text Placeholder 2">
            <a:extLst>
              <a:ext uri="{FF2B5EF4-FFF2-40B4-BE49-F238E27FC236}">
                <a16:creationId xmlns:a16="http://schemas.microsoft.com/office/drawing/2014/main" id="{E0A01398-C852-4709-BE9B-EA3D9BBDDAC5}"/>
              </a:ext>
            </a:extLst>
          </p:cNvPr>
          <p:cNvSpPr>
            <a:spLocks noGrp="1"/>
          </p:cNvSpPr>
          <p:nvPr>
            <p:ph type="body" idx="1"/>
          </p:nvPr>
        </p:nvSpPr>
        <p:spPr/>
        <p:txBody>
          <a:bodyPr/>
          <a:lstStyle/>
          <a:p>
            <a:r>
              <a:rPr lang="en-ZA" dirty="0"/>
              <a:t>Business logic layer</a:t>
            </a:r>
          </a:p>
        </p:txBody>
      </p:sp>
      <p:pic>
        <p:nvPicPr>
          <p:cNvPr id="8" name="Content Placeholder 7" descr="A screen shot of a person&#10;&#10;Description automatically generated">
            <a:extLst>
              <a:ext uri="{FF2B5EF4-FFF2-40B4-BE49-F238E27FC236}">
                <a16:creationId xmlns:a16="http://schemas.microsoft.com/office/drawing/2014/main" id="{25169C15-52FD-4670-B57C-CAC77611E83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05996" y="3081289"/>
            <a:ext cx="4645025" cy="750423"/>
          </a:xfrm>
        </p:spPr>
      </p:pic>
      <p:sp>
        <p:nvSpPr>
          <p:cNvPr id="5" name="Text Placeholder 4">
            <a:extLst>
              <a:ext uri="{FF2B5EF4-FFF2-40B4-BE49-F238E27FC236}">
                <a16:creationId xmlns:a16="http://schemas.microsoft.com/office/drawing/2014/main" id="{83C35ECB-ED82-4200-8CB3-04972125F461}"/>
              </a:ext>
            </a:extLst>
          </p:cNvPr>
          <p:cNvSpPr>
            <a:spLocks noGrp="1"/>
          </p:cNvSpPr>
          <p:nvPr>
            <p:ph type="body" sz="quarter" idx="3"/>
          </p:nvPr>
        </p:nvSpPr>
        <p:spPr/>
        <p:txBody>
          <a:bodyPr/>
          <a:lstStyle/>
          <a:p>
            <a:r>
              <a:rPr lang="en-ZA" dirty="0"/>
              <a:t>Presentation layer code</a:t>
            </a:r>
          </a:p>
        </p:txBody>
      </p:sp>
      <p:pic>
        <p:nvPicPr>
          <p:cNvPr id="10" name="Content Placeholder 9" descr="A screen shot of a social media post&#10;&#10;Description automatically generated">
            <a:extLst>
              <a:ext uri="{FF2B5EF4-FFF2-40B4-BE49-F238E27FC236}">
                <a16:creationId xmlns:a16="http://schemas.microsoft.com/office/drawing/2014/main" id="{44D6D775-B4F2-450C-9108-6B8F7F82E41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12362" y="3081289"/>
            <a:ext cx="4305901" cy="750422"/>
          </a:xfrm>
        </p:spPr>
      </p:pic>
    </p:spTree>
    <p:extLst>
      <p:ext uri="{BB962C8B-B14F-4D97-AF65-F5344CB8AC3E}">
        <p14:creationId xmlns:p14="http://schemas.microsoft.com/office/powerpoint/2010/main" val="3219565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B339C-9089-4C0D-8BDA-A3CA25D9CD98}"/>
              </a:ext>
            </a:extLst>
          </p:cNvPr>
          <p:cNvSpPr>
            <a:spLocks noGrp="1"/>
          </p:cNvSpPr>
          <p:nvPr>
            <p:ph type="title"/>
          </p:nvPr>
        </p:nvSpPr>
        <p:spPr/>
        <p:txBody>
          <a:bodyPr/>
          <a:lstStyle/>
          <a:p>
            <a:r>
              <a:rPr lang="en-ZA" dirty="0"/>
              <a:t>Continues…..</a:t>
            </a:r>
            <a:br>
              <a:rPr lang="en-ZA" dirty="0"/>
            </a:br>
            <a:r>
              <a:rPr lang="en-ZA" dirty="0"/>
              <a:t>				Login Process</a:t>
            </a:r>
          </a:p>
        </p:txBody>
      </p:sp>
      <p:sp>
        <p:nvSpPr>
          <p:cNvPr id="3" name="Text Placeholder 2">
            <a:extLst>
              <a:ext uri="{FF2B5EF4-FFF2-40B4-BE49-F238E27FC236}">
                <a16:creationId xmlns:a16="http://schemas.microsoft.com/office/drawing/2014/main" id="{F95E3E1F-D246-4926-96F9-A810CBF34B68}"/>
              </a:ext>
            </a:extLst>
          </p:cNvPr>
          <p:cNvSpPr>
            <a:spLocks noGrp="1"/>
          </p:cNvSpPr>
          <p:nvPr>
            <p:ph type="body" idx="1"/>
          </p:nvPr>
        </p:nvSpPr>
        <p:spPr/>
        <p:txBody>
          <a:bodyPr/>
          <a:lstStyle/>
          <a:p>
            <a:r>
              <a:rPr lang="en-ZA" dirty="0"/>
              <a:t>Forgot password Form</a:t>
            </a:r>
          </a:p>
        </p:txBody>
      </p:sp>
      <p:pic>
        <p:nvPicPr>
          <p:cNvPr id="8" name="Content Placeholder 7" descr="A screenshot of a cell phone&#10;&#10;Description automatically generated">
            <a:extLst>
              <a:ext uri="{FF2B5EF4-FFF2-40B4-BE49-F238E27FC236}">
                <a16:creationId xmlns:a16="http://schemas.microsoft.com/office/drawing/2014/main" id="{4D40F07B-B0A3-4EF0-B499-BF169BF21E9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63285" y="2824163"/>
            <a:ext cx="4014055" cy="2644775"/>
          </a:xfrm>
        </p:spPr>
      </p:pic>
      <p:sp>
        <p:nvSpPr>
          <p:cNvPr id="5" name="Text Placeholder 4">
            <a:extLst>
              <a:ext uri="{FF2B5EF4-FFF2-40B4-BE49-F238E27FC236}">
                <a16:creationId xmlns:a16="http://schemas.microsoft.com/office/drawing/2014/main" id="{EAFB9B54-710F-42CC-A958-C326D9B25743}"/>
              </a:ext>
            </a:extLst>
          </p:cNvPr>
          <p:cNvSpPr>
            <a:spLocks noGrp="1"/>
          </p:cNvSpPr>
          <p:nvPr>
            <p:ph type="body" sz="quarter" idx="3"/>
          </p:nvPr>
        </p:nvSpPr>
        <p:spPr/>
        <p:txBody>
          <a:bodyPr/>
          <a:lstStyle/>
          <a:p>
            <a:r>
              <a:rPr lang="en-ZA" dirty="0"/>
              <a:t>Forgot password code</a:t>
            </a:r>
          </a:p>
        </p:txBody>
      </p:sp>
      <p:pic>
        <p:nvPicPr>
          <p:cNvPr id="10" name="Content Placeholder 9" descr="A screenshot of a cell phone&#10;&#10;Description automatically generated">
            <a:extLst>
              <a:ext uri="{FF2B5EF4-FFF2-40B4-BE49-F238E27FC236}">
                <a16:creationId xmlns:a16="http://schemas.microsoft.com/office/drawing/2014/main" id="{98558E63-A1F8-423A-B720-12B1597A87A6}"/>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11913" y="2821493"/>
            <a:ext cx="4645025" cy="1468285"/>
          </a:xfrm>
        </p:spPr>
      </p:pic>
    </p:spTree>
    <p:extLst>
      <p:ext uri="{BB962C8B-B14F-4D97-AF65-F5344CB8AC3E}">
        <p14:creationId xmlns:p14="http://schemas.microsoft.com/office/powerpoint/2010/main" val="381424316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A7A2EC388690A44A2BEA9148146C73D" ma:contentTypeVersion="7" ma:contentTypeDescription="Create a new document." ma:contentTypeScope="" ma:versionID="1339a84fbd4a123833e850f8bd35b411">
  <xsd:schema xmlns:xsd="http://www.w3.org/2001/XMLSchema" xmlns:xs="http://www.w3.org/2001/XMLSchema" xmlns:p="http://schemas.microsoft.com/office/2006/metadata/properties" xmlns:ns3="1040a438-e4fe-4bec-afb1-96b41e2c77ec" targetNamespace="http://schemas.microsoft.com/office/2006/metadata/properties" ma:root="true" ma:fieldsID="a55e848a6ee74c54da5b6e0f28b117b8" ns3:_="">
    <xsd:import namespace="1040a438-e4fe-4bec-afb1-96b41e2c77e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40a438-e4fe-4bec-afb1-96b41e2c77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BE6C61D-C254-4404-9805-C97023265CB5}">
  <ds:schemaRefs>
    <ds:schemaRef ds:uri="http://schemas.microsoft.com/sharepoint/v3/contenttype/forms"/>
  </ds:schemaRefs>
</ds:datastoreItem>
</file>

<file path=customXml/itemProps2.xml><?xml version="1.0" encoding="utf-8"?>
<ds:datastoreItem xmlns:ds="http://schemas.openxmlformats.org/officeDocument/2006/customXml" ds:itemID="{4742B57F-EBBF-429F-9620-A37AC57AC7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040a438-e4fe-4bec-afb1-96b41e2c77e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6B481E6-0844-4D92-B37E-C5358ABA553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257</TotalTime>
  <Words>1720</Words>
  <Application>Microsoft Office PowerPoint</Application>
  <PresentationFormat>Widescreen</PresentationFormat>
  <Paragraphs>170</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Gill Sans MT</vt:lpstr>
      <vt:lpstr>Wingdings</vt:lpstr>
      <vt:lpstr>Gallery</vt:lpstr>
      <vt:lpstr>Info @IT Helpdesk </vt:lpstr>
      <vt:lpstr>Introduction Presentation</vt:lpstr>
      <vt:lpstr>Project Content</vt:lpstr>
      <vt:lpstr>    ERD</vt:lpstr>
      <vt:lpstr>PowerPoint Presentation</vt:lpstr>
      <vt:lpstr>Login Process</vt:lpstr>
      <vt:lpstr>Continues…..     Login Process</vt:lpstr>
      <vt:lpstr>Continues…..     Login Process</vt:lpstr>
      <vt:lpstr>Continues…..     Login Process</vt:lpstr>
      <vt:lpstr>Project Controls Functionalities </vt:lpstr>
      <vt:lpstr>Control Instruction</vt:lpstr>
      <vt:lpstr>An actual form after all controls has been brought in front</vt:lpstr>
      <vt:lpstr>We will show two different forms and explain their functionalities.</vt:lpstr>
      <vt:lpstr>Database, store procedures and code related to equipment presentation </vt:lpstr>
      <vt:lpstr>CONTINUEs……</vt:lpstr>
      <vt:lpstr>CONTINUEs…..</vt:lpstr>
      <vt:lpstr>Continues….</vt:lpstr>
      <vt:lpstr>Continues …. Store procedures for equipment table </vt:lpstr>
      <vt:lpstr>OTHER PRESENTATION EXAMPLE FOR SYSTEM FUNTIONALITIES IS “STAFF”</vt:lpstr>
      <vt:lpstr>Continues……     Staff</vt:lpstr>
      <vt:lpstr>Continues……     Staff</vt:lpstr>
      <vt:lpstr>Continues……     Staff</vt:lpstr>
      <vt:lpstr>store procedures and code related to Staff presentation regarding auto adding</vt:lpstr>
      <vt:lpstr>Continues……     Staff</vt:lpstr>
      <vt:lpstr>Error Handling </vt:lpstr>
      <vt:lpstr>Control validation</vt:lpstr>
      <vt:lpstr>Datagrid view </vt:lpstr>
      <vt:lpstr>Data Execution check</vt:lpstr>
      <vt:lpstr>Continues….    Error handling</vt:lpstr>
      <vt:lpstr>Continues….    Error handling</vt:lpstr>
      <vt:lpstr>Continues….    Error handling</vt:lpstr>
      <vt:lpstr>SYSTEM REPORTS</vt:lpstr>
      <vt:lpstr>Reports Continues….   </vt:lpstr>
      <vt:lpstr>Reports Continues….</vt:lpstr>
      <vt:lpstr>Reports Continues…. </vt:lpstr>
      <vt:lpstr>Reports Continues….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 @IT Helpdesk </dc:title>
  <dc:creator>Khumalo, Nlakaniplo, (Mr) (s219292213)</dc:creator>
  <cp:lastModifiedBy>Khumalo, Nlakaniplo, (Mr) (s219292213)</cp:lastModifiedBy>
  <cp:revision>1</cp:revision>
  <dcterms:created xsi:type="dcterms:W3CDTF">2019-09-23T16:41:10Z</dcterms:created>
  <dcterms:modified xsi:type="dcterms:W3CDTF">2019-09-24T13:52:55Z</dcterms:modified>
</cp:coreProperties>
</file>