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CDF2-1890-426D-8D94-5B807BCA3764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CDE7-E3CE-4C03-8884-F18C04698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76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CDF2-1890-426D-8D94-5B807BCA3764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CDE7-E3CE-4C03-8884-F18C04698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22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CDF2-1890-426D-8D94-5B807BCA3764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CDE7-E3CE-4C03-8884-F18C04698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47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CDF2-1890-426D-8D94-5B807BCA3764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CDE7-E3CE-4C03-8884-F18C04698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91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CDF2-1890-426D-8D94-5B807BCA3764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CDE7-E3CE-4C03-8884-F18C04698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70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CDF2-1890-426D-8D94-5B807BCA3764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CDE7-E3CE-4C03-8884-F18C04698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83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CDF2-1890-426D-8D94-5B807BCA3764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CDE7-E3CE-4C03-8884-F18C04698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6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CDF2-1890-426D-8D94-5B807BCA3764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CDE7-E3CE-4C03-8884-F18C04698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51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CDF2-1890-426D-8D94-5B807BCA3764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CDE7-E3CE-4C03-8884-F18C04698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51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CDF2-1890-426D-8D94-5B807BCA3764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CDE7-E3CE-4C03-8884-F18C04698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36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CDF2-1890-426D-8D94-5B807BCA3764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CDE7-E3CE-4C03-8884-F18C04698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32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CDF2-1890-426D-8D94-5B807BCA3764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ECDE7-E3CE-4C03-8884-F18C04698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43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47535" y="926757"/>
            <a:ext cx="5313406" cy="5078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64093" y="2282911"/>
            <a:ext cx="1880287" cy="481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64094" y="3027405"/>
            <a:ext cx="1880287" cy="481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81963" y="4516394"/>
            <a:ext cx="1880287" cy="481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3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383808" y="4516394"/>
            <a:ext cx="1880287" cy="481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4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4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2486" y="926757"/>
            <a:ext cx="8328455" cy="459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67380" y="1071950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7380" y="1566221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7380" y="2060492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3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67381" y="2554763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4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67380" y="3044396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67380" y="3540986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67380" y="4037576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67380" y="4517168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67380" y="4996760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573293" y="1071950"/>
            <a:ext cx="6027009" cy="3314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10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573293" y="4431445"/>
            <a:ext cx="1553864" cy="264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11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931108" y="5029968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15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931108" y="4551923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13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101275" y="5029968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14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101275" y="4551923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12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386772" y="4768939"/>
            <a:ext cx="1553864" cy="264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16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386772" y="5146204"/>
            <a:ext cx="1553864" cy="264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17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351373" y="1628794"/>
            <a:ext cx="1986347" cy="264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18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351373" y="2021884"/>
            <a:ext cx="1553864" cy="264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19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351373" y="3146342"/>
            <a:ext cx="1553864" cy="264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20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351373" y="3555658"/>
            <a:ext cx="1553864" cy="264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21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3294622" y="1628793"/>
            <a:ext cx="1986347" cy="264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22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294622" y="2013790"/>
            <a:ext cx="1986347" cy="264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23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3294621" y="2372736"/>
            <a:ext cx="1986347" cy="264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24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3727106" y="3041693"/>
            <a:ext cx="1553864" cy="264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25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3727104" y="3455643"/>
            <a:ext cx="1553864" cy="264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26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3727104" y="3874998"/>
            <a:ext cx="1553864" cy="264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27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83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2486" y="926757"/>
            <a:ext cx="8328455" cy="3583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67380" y="1071950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7380" y="1566221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7380" y="2060492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3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67381" y="2554763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4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67380" y="3044396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67380" y="3540986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67380" y="4037576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573293" y="1071950"/>
            <a:ext cx="6027009" cy="2153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14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806909" y="3325323"/>
            <a:ext cx="1553864" cy="264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8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931108" y="4089319"/>
            <a:ext cx="1669194" cy="288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13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931108" y="3689656"/>
            <a:ext cx="1669194" cy="288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12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806909" y="3689656"/>
            <a:ext cx="1553864" cy="264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9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806909" y="4066921"/>
            <a:ext cx="1553864" cy="264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10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046438" y="3313927"/>
            <a:ext cx="1553864" cy="264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11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4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2486" y="926757"/>
            <a:ext cx="8328455" cy="459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28900" y="4037576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8900" y="4531847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8900" y="5026118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3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94508" y="4037576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4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494507" y="4527209"/>
            <a:ext cx="1669194" cy="34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28901" y="1071950"/>
            <a:ext cx="7971402" cy="2836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13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4360115" y="4053802"/>
            <a:ext cx="4240187" cy="1321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6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7030995" y="4117122"/>
            <a:ext cx="1511118" cy="235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7030995" y="4416392"/>
            <a:ext cx="1511118" cy="235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7030995" y="4720700"/>
            <a:ext cx="1511118" cy="235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9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7030995" y="5025008"/>
            <a:ext cx="1511118" cy="235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10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4409543" y="4094140"/>
            <a:ext cx="1511118" cy="930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11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409543" y="5095408"/>
            <a:ext cx="1511118" cy="235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12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63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6627" y="781434"/>
            <a:ext cx="8328455" cy="459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074640" y="4297064"/>
            <a:ext cx="1854807" cy="596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417790" y="4283164"/>
            <a:ext cx="1854807" cy="596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2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263213" y="1236707"/>
            <a:ext cx="2666234" cy="33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8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263213" y="1718104"/>
            <a:ext cx="2666234" cy="33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7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263213" y="2169387"/>
            <a:ext cx="2666234" cy="33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6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890583" y="2615641"/>
            <a:ext cx="2038863" cy="33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5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890580" y="3079791"/>
            <a:ext cx="2038863" cy="33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4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1890581" y="3543941"/>
            <a:ext cx="2038863" cy="33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3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5417790" y="1243662"/>
            <a:ext cx="2666234" cy="33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9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5417790" y="1718103"/>
            <a:ext cx="2391680" cy="33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10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5417790" y="3079791"/>
            <a:ext cx="1854807" cy="33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11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5417790" y="3560922"/>
            <a:ext cx="1854807" cy="33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12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9405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70</Words>
  <Application>Microsoft Office PowerPoint</Application>
  <PresentationFormat>Широкоэкранный</PresentationFormat>
  <Paragraphs>70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Вячеслав Филипов</dc:creator>
  <cp:lastModifiedBy>Вячеслав Филипов</cp:lastModifiedBy>
  <cp:revision>4</cp:revision>
  <dcterms:created xsi:type="dcterms:W3CDTF">2018-12-27T06:54:56Z</dcterms:created>
  <dcterms:modified xsi:type="dcterms:W3CDTF">2018-12-27T09:07:48Z</dcterms:modified>
</cp:coreProperties>
</file>