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33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8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8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2170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24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5596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19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48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5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9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1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0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42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4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3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4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es una Función en MySQL?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110047" cy="3880773"/>
          </a:xfrm>
        </p:spPr>
        <p:txBody>
          <a:bodyPr/>
          <a:lstStyle/>
          <a:p>
            <a:r>
              <a:rPr dirty="0"/>
              <a:t>Una </a:t>
            </a:r>
            <a:r>
              <a:rPr dirty="0" err="1"/>
              <a:t>función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MySQL es un </a:t>
            </a:r>
            <a:r>
              <a:rPr dirty="0" err="1"/>
              <a:t>bloque</a:t>
            </a:r>
            <a:r>
              <a:rPr dirty="0"/>
              <a:t> de </a:t>
            </a:r>
            <a:r>
              <a:rPr dirty="0" err="1"/>
              <a:t>código</a:t>
            </a:r>
            <a:r>
              <a:rPr dirty="0"/>
              <a:t> </a:t>
            </a:r>
            <a:r>
              <a:rPr dirty="0" err="1"/>
              <a:t>reutilizable</a:t>
            </a:r>
            <a:r>
              <a:rPr dirty="0"/>
              <a:t> que </a:t>
            </a:r>
            <a:r>
              <a:rPr dirty="0" err="1"/>
              <a:t>devuelve</a:t>
            </a:r>
            <a:r>
              <a:rPr dirty="0"/>
              <a:t> un valor </a:t>
            </a:r>
            <a:r>
              <a:rPr dirty="0" err="1"/>
              <a:t>específico</a:t>
            </a:r>
            <a:r>
              <a:rPr dirty="0"/>
              <a:t> </a:t>
            </a:r>
            <a:r>
              <a:rPr dirty="0" err="1"/>
              <a:t>después</a:t>
            </a:r>
            <a:r>
              <a:rPr dirty="0"/>
              <a:t> de </a:t>
            </a:r>
            <a:r>
              <a:rPr dirty="0" err="1"/>
              <a:t>ejecutar</a:t>
            </a:r>
            <a:r>
              <a:rPr dirty="0"/>
              <a:t> una </a:t>
            </a:r>
            <a:r>
              <a:rPr dirty="0" err="1"/>
              <a:t>operación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Se </a:t>
            </a:r>
            <a:r>
              <a:rPr dirty="0" err="1"/>
              <a:t>utilizan</a:t>
            </a:r>
            <a:r>
              <a:rPr dirty="0"/>
              <a:t> para:</a:t>
            </a:r>
          </a:p>
          <a:p>
            <a:r>
              <a:rPr dirty="0" err="1"/>
              <a:t>Simplificar</a:t>
            </a:r>
            <a:r>
              <a:rPr dirty="0"/>
              <a:t> </a:t>
            </a:r>
            <a:r>
              <a:rPr dirty="0" err="1"/>
              <a:t>consultas</a:t>
            </a:r>
            <a:r>
              <a:rPr dirty="0"/>
              <a:t> </a:t>
            </a:r>
            <a:r>
              <a:rPr dirty="0" err="1"/>
              <a:t>complejas</a:t>
            </a:r>
            <a:endParaRPr dirty="0"/>
          </a:p>
          <a:p>
            <a:r>
              <a:rPr dirty="0" err="1"/>
              <a:t>Reutilizar</a:t>
            </a:r>
            <a:r>
              <a:rPr dirty="0"/>
              <a:t> </a:t>
            </a:r>
            <a:r>
              <a:rPr dirty="0" err="1"/>
              <a:t>código</a:t>
            </a:r>
            <a:endParaRPr dirty="0"/>
          </a:p>
          <a:p>
            <a:r>
              <a:rPr dirty="0" err="1"/>
              <a:t>Mejorar</a:t>
            </a:r>
            <a:r>
              <a:rPr dirty="0"/>
              <a:t> la </a:t>
            </a:r>
            <a:r>
              <a:rPr dirty="0" err="1"/>
              <a:t>eficiencia</a:t>
            </a:r>
            <a:r>
              <a:rPr dirty="0"/>
              <a:t> de la base de </a:t>
            </a:r>
            <a:r>
              <a:rPr dirty="0" err="1"/>
              <a:t>datos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Características de las Funciones en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Devuelven</a:t>
            </a:r>
            <a:r>
              <a:rPr dirty="0"/>
              <a:t> </a:t>
            </a:r>
            <a:r>
              <a:rPr dirty="0" err="1"/>
              <a:t>siempre</a:t>
            </a:r>
            <a:r>
              <a:rPr dirty="0"/>
              <a:t> un </a:t>
            </a:r>
            <a:r>
              <a:rPr dirty="0" err="1"/>
              <a:t>único</a:t>
            </a:r>
            <a:r>
              <a:rPr dirty="0"/>
              <a:t> valor.</a:t>
            </a:r>
          </a:p>
          <a:p>
            <a:r>
              <a:rPr dirty="0"/>
              <a:t>Se </a:t>
            </a:r>
            <a:r>
              <a:rPr dirty="0" err="1"/>
              <a:t>utilizan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consultas</a:t>
            </a:r>
            <a:r>
              <a:rPr dirty="0"/>
              <a:t> SQL dentro de SELECT, WHERE, etc.</a:t>
            </a:r>
          </a:p>
          <a:p>
            <a:r>
              <a:rPr dirty="0"/>
              <a:t>Son </a:t>
            </a:r>
            <a:r>
              <a:rPr dirty="0" err="1"/>
              <a:t>determinísticas</a:t>
            </a:r>
            <a:r>
              <a:rPr dirty="0"/>
              <a:t>, lo que </a:t>
            </a:r>
            <a:r>
              <a:rPr dirty="0" err="1"/>
              <a:t>significa</a:t>
            </a:r>
            <a:r>
              <a:rPr dirty="0"/>
              <a:t> que </a:t>
            </a:r>
            <a:r>
              <a:rPr dirty="0" err="1"/>
              <a:t>siempre</a:t>
            </a:r>
            <a:r>
              <a:rPr dirty="0"/>
              <a:t> </a:t>
            </a:r>
            <a:r>
              <a:rPr dirty="0" err="1"/>
              <a:t>devuelven</a:t>
            </a:r>
            <a:r>
              <a:rPr dirty="0"/>
              <a:t> el </a:t>
            </a:r>
            <a:r>
              <a:rPr dirty="0" err="1"/>
              <a:t>mismo</a:t>
            </a:r>
            <a:r>
              <a:rPr dirty="0"/>
              <a:t> </a:t>
            </a:r>
            <a:r>
              <a:rPr dirty="0" err="1"/>
              <a:t>resultado</a:t>
            </a:r>
            <a:r>
              <a:rPr dirty="0"/>
              <a:t> para los </a:t>
            </a:r>
            <a:r>
              <a:rPr dirty="0" err="1"/>
              <a:t>mismos</a:t>
            </a:r>
            <a:r>
              <a:rPr dirty="0"/>
              <a:t> </a:t>
            </a:r>
            <a:r>
              <a:rPr dirty="0" err="1"/>
              <a:t>parámetros</a:t>
            </a:r>
            <a:r>
              <a:rPr dirty="0"/>
              <a:t>.</a:t>
            </a:r>
          </a:p>
          <a:p>
            <a:r>
              <a:rPr dirty="0"/>
              <a:t>Se </a:t>
            </a:r>
            <a:r>
              <a:rPr dirty="0" err="1"/>
              <a:t>almacenan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la base de </a:t>
            </a:r>
            <a:r>
              <a:rPr dirty="0" err="1"/>
              <a:t>datos</a:t>
            </a:r>
            <a:r>
              <a:rPr dirty="0"/>
              <a:t> y </a:t>
            </a:r>
            <a:r>
              <a:rPr dirty="0" err="1"/>
              <a:t>pueden</a:t>
            </a:r>
            <a:r>
              <a:rPr dirty="0"/>
              <a:t> </a:t>
            </a:r>
            <a:r>
              <a:rPr dirty="0" err="1"/>
              <a:t>reutilizarse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Ejemplo de Función: Total de Compras por Cliente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583" y="2002328"/>
            <a:ext cx="7101255" cy="40878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400" dirty="0" err="1"/>
              <a:t>Esta</a:t>
            </a:r>
            <a:r>
              <a:rPr sz="1400" dirty="0"/>
              <a:t> </a:t>
            </a:r>
            <a:r>
              <a:rPr sz="1400" dirty="0" err="1"/>
              <a:t>función</a:t>
            </a:r>
            <a:r>
              <a:rPr sz="1400" dirty="0"/>
              <a:t> </a:t>
            </a:r>
            <a:r>
              <a:rPr sz="1400" dirty="0" err="1"/>
              <a:t>calcula</a:t>
            </a:r>
            <a:r>
              <a:rPr sz="1400" dirty="0"/>
              <a:t> el total </a:t>
            </a:r>
            <a:r>
              <a:rPr sz="1400" dirty="0" err="1"/>
              <a:t>gastado</a:t>
            </a:r>
            <a:r>
              <a:rPr sz="1400" dirty="0"/>
              <a:t> por un </a:t>
            </a:r>
            <a:r>
              <a:rPr sz="1400" dirty="0" err="1"/>
              <a:t>cliente</a:t>
            </a:r>
            <a:r>
              <a:rPr sz="1400" dirty="0"/>
              <a:t> </a:t>
            </a:r>
            <a:r>
              <a:rPr sz="1400" dirty="0" err="1"/>
              <a:t>específico</a:t>
            </a:r>
            <a:r>
              <a:rPr sz="1400" dirty="0"/>
              <a:t> </a:t>
            </a:r>
            <a:r>
              <a:rPr sz="1400" dirty="0" err="1"/>
              <a:t>en</a:t>
            </a:r>
            <a:r>
              <a:rPr sz="1400" dirty="0"/>
              <a:t> la base de </a:t>
            </a:r>
            <a:r>
              <a:rPr sz="1400" dirty="0" err="1"/>
              <a:t>datos</a:t>
            </a:r>
            <a:r>
              <a:rPr sz="1400" dirty="0"/>
              <a:t>.</a:t>
            </a:r>
          </a:p>
          <a:p>
            <a:pPr marL="0" indent="0">
              <a:buNone/>
            </a:pPr>
            <a:r>
              <a:rPr sz="1400" dirty="0"/>
              <a:t>DELIMITER //</a:t>
            </a:r>
            <a:endParaRPr lang="es-ES" sz="1400" dirty="0"/>
          </a:p>
          <a:p>
            <a:pPr marL="0" indent="0">
              <a:buNone/>
            </a:pPr>
            <a:r>
              <a:rPr sz="1400" dirty="0"/>
              <a:t>CREATE FUNCTION </a:t>
            </a:r>
            <a:r>
              <a:rPr sz="1400" dirty="0" err="1"/>
              <a:t>total_compras_cliente</a:t>
            </a:r>
            <a:r>
              <a:rPr sz="1400" dirty="0"/>
              <a:t>(</a:t>
            </a:r>
            <a:r>
              <a:rPr sz="1400" dirty="0" err="1"/>
              <a:t>cliente_id</a:t>
            </a:r>
            <a:r>
              <a:rPr sz="1400" dirty="0"/>
              <a:t> INT) RETURNS DECIMAL(10,2)</a:t>
            </a:r>
          </a:p>
          <a:p>
            <a:pPr marL="0" indent="0">
              <a:buNone/>
            </a:pPr>
            <a:r>
              <a:rPr sz="1400" dirty="0"/>
              <a:t>DETERMINISTIC</a:t>
            </a:r>
          </a:p>
          <a:p>
            <a:pPr marL="0" indent="0">
              <a:buNone/>
            </a:pPr>
            <a:r>
              <a:rPr sz="1400" dirty="0"/>
              <a:t>BEGIN</a:t>
            </a:r>
            <a:endParaRPr lang="es-ES" sz="1400" dirty="0"/>
          </a:p>
          <a:p>
            <a:pPr marL="0" indent="0">
              <a:buNone/>
            </a:pPr>
            <a:r>
              <a:rPr sz="1400" dirty="0"/>
              <a:t>DECLARE total DECIMAL(10,2);</a:t>
            </a:r>
          </a:p>
          <a:p>
            <a:pPr marL="0" indent="0">
              <a:buNone/>
            </a:pPr>
            <a:r>
              <a:rPr sz="1400" dirty="0"/>
              <a:t>SELECT SUM(total) INTO total FROM </a:t>
            </a:r>
            <a:r>
              <a:rPr sz="1400" dirty="0" err="1"/>
              <a:t>ventas</a:t>
            </a:r>
            <a:r>
              <a:rPr sz="1400" dirty="0"/>
              <a:t> WHERE </a:t>
            </a:r>
            <a:r>
              <a:rPr sz="1400" dirty="0" err="1"/>
              <a:t>id_cliente</a:t>
            </a:r>
            <a:r>
              <a:rPr sz="1400" dirty="0"/>
              <a:t> = </a:t>
            </a:r>
            <a:r>
              <a:rPr sz="1400" dirty="0" err="1"/>
              <a:t>cliente_id</a:t>
            </a:r>
            <a:r>
              <a:rPr sz="1400" dirty="0"/>
              <a:t>;</a:t>
            </a:r>
          </a:p>
          <a:p>
            <a:pPr marL="0" indent="0">
              <a:buNone/>
            </a:pPr>
            <a:r>
              <a:rPr sz="1400" dirty="0"/>
              <a:t>RETURN IFNULL(total, 0);</a:t>
            </a:r>
            <a:endParaRPr lang="es-ES" sz="1400" dirty="0"/>
          </a:p>
          <a:p>
            <a:pPr marL="0" indent="0">
              <a:buNone/>
            </a:pPr>
            <a:r>
              <a:rPr sz="1400" dirty="0"/>
              <a:t>END;</a:t>
            </a:r>
            <a:endParaRPr lang="es-ES" sz="1400" dirty="0"/>
          </a:p>
          <a:p>
            <a:pPr marL="0" indent="0">
              <a:buNone/>
            </a:pPr>
            <a:r>
              <a:rPr sz="1400" dirty="0"/>
              <a:t>//</a:t>
            </a:r>
          </a:p>
          <a:p>
            <a:pPr marL="0" indent="0">
              <a:buNone/>
            </a:pPr>
            <a:r>
              <a:rPr sz="1400" dirty="0"/>
              <a:t>DELIMITER ;</a:t>
            </a:r>
          </a:p>
          <a:p>
            <a:pPr marL="0" indent="0">
              <a:buNone/>
            </a:pPr>
            <a:r>
              <a:rPr sz="1400" dirty="0" err="1"/>
              <a:t>Uso</a:t>
            </a:r>
            <a:r>
              <a:rPr sz="1400" dirty="0"/>
              <a:t>:</a:t>
            </a:r>
            <a:endParaRPr lang="es-ES" sz="1400" dirty="0"/>
          </a:p>
          <a:p>
            <a:pPr marL="0" indent="0">
              <a:buNone/>
            </a:pPr>
            <a:r>
              <a:rPr sz="1400" dirty="0"/>
              <a:t>SELECT </a:t>
            </a:r>
            <a:r>
              <a:rPr sz="1400" dirty="0" err="1"/>
              <a:t>total_compras_cliente</a:t>
            </a:r>
            <a:r>
              <a:rPr sz="1400" dirty="0"/>
              <a:t>(1);  </a:t>
            </a:r>
            <a:r>
              <a:rPr sz="1400" dirty="0" err="1"/>
              <a:t>Devuelve</a:t>
            </a:r>
            <a:r>
              <a:rPr sz="1400" dirty="0"/>
              <a:t> el total </a:t>
            </a:r>
            <a:r>
              <a:rPr sz="1400" dirty="0" err="1"/>
              <a:t>gastado</a:t>
            </a:r>
            <a:r>
              <a:rPr sz="1400" dirty="0"/>
              <a:t> por el </a:t>
            </a:r>
            <a:r>
              <a:rPr sz="1400" dirty="0" err="1"/>
              <a:t>cliente</a:t>
            </a:r>
            <a:r>
              <a:rPr sz="1400" dirty="0"/>
              <a:t> con ID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81000"/>
            <a:ext cx="6347713" cy="1320800"/>
          </a:xfrm>
        </p:spPr>
        <p:txBody>
          <a:bodyPr/>
          <a:lstStyle/>
          <a:p>
            <a:r>
              <a:rPr dirty="0" err="1"/>
              <a:t>Ejemplo</a:t>
            </a:r>
            <a:r>
              <a:rPr dirty="0"/>
              <a:t> de </a:t>
            </a:r>
            <a:r>
              <a:rPr dirty="0" err="1"/>
              <a:t>Función</a:t>
            </a:r>
            <a:r>
              <a:rPr dirty="0"/>
              <a:t>: Total de Stock de </a:t>
            </a:r>
            <a:r>
              <a:rPr dirty="0" err="1"/>
              <a:t>Productos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914406"/>
            <a:ext cx="7004539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400" dirty="0" err="1"/>
              <a:t>Esta</a:t>
            </a:r>
            <a:r>
              <a:rPr sz="1400" dirty="0"/>
              <a:t> </a:t>
            </a:r>
            <a:r>
              <a:rPr sz="1400" dirty="0" err="1"/>
              <a:t>función</a:t>
            </a:r>
            <a:r>
              <a:rPr sz="1400" dirty="0"/>
              <a:t> </a:t>
            </a:r>
            <a:r>
              <a:rPr sz="1400" dirty="0" err="1"/>
              <a:t>calcula</a:t>
            </a:r>
            <a:r>
              <a:rPr sz="1400" dirty="0"/>
              <a:t> la </a:t>
            </a:r>
            <a:r>
              <a:rPr sz="1400" dirty="0" err="1"/>
              <a:t>cantidad</a:t>
            </a:r>
            <a:r>
              <a:rPr sz="1400" dirty="0"/>
              <a:t> total de </a:t>
            </a:r>
            <a:r>
              <a:rPr sz="1400" dirty="0" err="1"/>
              <a:t>productos</a:t>
            </a:r>
            <a:r>
              <a:rPr sz="1400" dirty="0"/>
              <a:t> </a:t>
            </a:r>
            <a:r>
              <a:rPr sz="1400" dirty="0" err="1"/>
              <a:t>disponibles</a:t>
            </a:r>
            <a:r>
              <a:rPr sz="1400" dirty="0"/>
              <a:t> </a:t>
            </a:r>
            <a:r>
              <a:rPr sz="1400" dirty="0" err="1"/>
              <a:t>en</a:t>
            </a:r>
            <a:r>
              <a:rPr sz="1400" dirty="0"/>
              <a:t> el </a:t>
            </a:r>
            <a:r>
              <a:rPr sz="1400" dirty="0" err="1"/>
              <a:t>inventario</a:t>
            </a:r>
            <a:r>
              <a:rPr sz="1400" dirty="0"/>
              <a:t>.</a:t>
            </a:r>
          </a:p>
          <a:p>
            <a:pPr marL="0" indent="0">
              <a:buNone/>
            </a:pPr>
            <a:r>
              <a:rPr sz="1400" dirty="0"/>
              <a:t>DELIMITER //</a:t>
            </a:r>
          </a:p>
          <a:p>
            <a:pPr marL="0" indent="0">
              <a:buNone/>
            </a:pPr>
            <a:r>
              <a:rPr sz="1400" dirty="0"/>
              <a:t>CREATE FUNCTION </a:t>
            </a:r>
            <a:r>
              <a:rPr sz="1400" dirty="0" err="1"/>
              <a:t>total_stock</a:t>
            </a:r>
            <a:r>
              <a:rPr sz="1400" dirty="0"/>
              <a:t>() RETURNS INT</a:t>
            </a:r>
          </a:p>
          <a:p>
            <a:pPr marL="0" indent="0">
              <a:buNone/>
            </a:pPr>
            <a:r>
              <a:rPr sz="1400" dirty="0"/>
              <a:t>DETERMINISTIC</a:t>
            </a:r>
          </a:p>
          <a:p>
            <a:pPr marL="0" indent="0">
              <a:buNone/>
            </a:pPr>
            <a:r>
              <a:rPr sz="1400" dirty="0"/>
              <a:t>BEGIN</a:t>
            </a:r>
          </a:p>
          <a:p>
            <a:pPr marL="0" indent="0">
              <a:buNone/>
            </a:pPr>
            <a:r>
              <a:rPr sz="1400" dirty="0"/>
              <a:t>DECLARE total INT;</a:t>
            </a:r>
          </a:p>
          <a:p>
            <a:pPr marL="0" indent="0">
              <a:buNone/>
            </a:pPr>
            <a:r>
              <a:rPr sz="1400" dirty="0"/>
              <a:t>SELECT SUM(stock) INTO total FROM </a:t>
            </a:r>
            <a:r>
              <a:rPr sz="1400" dirty="0" err="1"/>
              <a:t>productos</a:t>
            </a:r>
            <a:r>
              <a:rPr sz="1400" dirty="0"/>
              <a:t>;</a:t>
            </a:r>
          </a:p>
          <a:p>
            <a:pPr marL="0" indent="0">
              <a:buNone/>
            </a:pPr>
            <a:r>
              <a:rPr sz="1400" dirty="0"/>
              <a:t>RETURN IFNULL(total, 0);</a:t>
            </a:r>
          </a:p>
          <a:p>
            <a:pPr marL="0" indent="0">
              <a:buNone/>
            </a:pPr>
            <a:r>
              <a:rPr sz="1400" dirty="0"/>
              <a:t>END;</a:t>
            </a:r>
          </a:p>
          <a:p>
            <a:pPr marL="0" indent="0">
              <a:buNone/>
            </a:pPr>
            <a:r>
              <a:rPr sz="1400" dirty="0"/>
              <a:t>//</a:t>
            </a:r>
          </a:p>
          <a:p>
            <a:pPr marL="0" indent="0">
              <a:buNone/>
            </a:pPr>
            <a:r>
              <a:rPr sz="1400" dirty="0"/>
              <a:t>DELIMITER ;</a:t>
            </a:r>
          </a:p>
          <a:p>
            <a:pPr marL="0" indent="0">
              <a:buNone/>
            </a:pPr>
            <a:r>
              <a:rPr sz="1400" dirty="0" err="1"/>
              <a:t>Uso</a:t>
            </a:r>
            <a:r>
              <a:rPr sz="1400" dirty="0"/>
              <a:t>:</a:t>
            </a:r>
          </a:p>
          <a:p>
            <a:pPr marL="0" indent="0">
              <a:buNone/>
            </a:pPr>
            <a:r>
              <a:rPr sz="1400" dirty="0"/>
              <a:t>SELECT </a:t>
            </a:r>
            <a:r>
              <a:rPr sz="1400" dirty="0" err="1"/>
              <a:t>total_stock</a:t>
            </a:r>
            <a:r>
              <a:rPr sz="1400" dirty="0"/>
              <a:t>(); -- </a:t>
            </a:r>
            <a:r>
              <a:rPr sz="1400" dirty="0" err="1"/>
              <a:t>Devuelve</a:t>
            </a:r>
            <a:r>
              <a:rPr sz="1400" dirty="0"/>
              <a:t> la </a:t>
            </a:r>
            <a:r>
              <a:rPr sz="1400" dirty="0" err="1"/>
              <a:t>cantidad</a:t>
            </a:r>
            <a:r>
              <a:rPr sz="1400" dirty="0"/>
              <a:t> total de </a:t>
            </a:r>
            <a:r>
              <a:rPr sz="1400" dirty="0" err="1"/>
              <a:t>productos</a:t>
            </a:r>
            <a:r>
              <a:rPr sz="1400" dirty="0"/>
              <a:t> </a:t>
            </a:r>
            <a:r>
              <a:rPr sz="1400" dirty="0" err="1"/>
              <a:t>en</a:t>
            </a:r>
            <a:r>
              <a:rPr sz="1400" dirty="0"/>
              <a:t> stock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Ejemplo de Función: Precio Promedio de Productos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28082"/>
            <a:ext cx="7180386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400" dirty="0" err="1"/>
              <a:t>Esta</a:t>
            </a:r>
            <a:r>
              <a:rPr sz="1400" dirty="0"/>
              <a:t> </a:t>
            </a:r>
            <a:r>
              <a:rPr sz="1400" dirty="0" err="1"/>
              <a:t>función</a:t>
            </a:r>
            <a:r>
              <a:rPr sz="1400" dirty="0"/>
              <a:t> </a:t>
            </a:r>
            <a:r>
              <a:rPr sz="1400" dirty="0" err="1"/>
              <a:t>calcula</a:t>
            </a:r>
            <a:r>
              <a:rPr sz="1400" dirty="0"/>
              <a:t> el </a:t>
            </a:r>
            <a:r>
              <a:rPr sz="1400" dirty="0" err="1"/>
              <a:t>precio</a:t>
            </a:r>
            <a:r>
              <a:rPr sz="1400" dirty="0"/>
              <a:t> </a:t>
            </a:r>
            <a:r>
              <a:rPr sz="1400" dirty="0" err="1"/>
              <a:t>promedio</a:t>
            </a:r>
            <a:r>
              <a:rPr sz="1400" dirty="0"/>
              <a:t> de los </a:t>
            </a:r>
            <a:r>
              <a:rPr sz="1400" dirty="0" err="1"/>
              <a:t>productos</a:t>
            </a:r>
            <a:r>
              <a:rPr sz="1400" dirty="0"/>
              <a:t> </a:t>
            </a:r>
            <a:r>
              <a:rPr sz="1400" dirty="0" err="1"/>
              <a:t>en</a:t>
            </a:r>
            <a:r>
              <a:rPr sz="1400" dirty="0"/>
              <a:t> la base de </a:t>
            </a:r>
            <a:r>
              <a:rPr sz="1400" dirty="0" err="1"/>
              <a:t>datos</a:t>
            </a:r>
            <a:r>
              <a:rPr sz="1400" dirty="0"/>
              <a:t>.</a:t>
            </a:r>
          </a:p>
          <a:p>
            <a:pPr marL="0" indent="0">
              <a:buNone/>
            </a:pPr>
            <a:r>
              <a:rPr sz="1400" dirty="0"/>
              <a:t>DELIMITER //</a:t>
            </a:r>
          </a:p>
          <a:p>
            <a:pPr marL="0" indent="0">
              <a:buNone/>
            </a:pPr>
            <a:r>
              <a:rPr sz="1400" dirty="0"/>
              <a:t>CREATE FUNCTION </a:t>
            </a:r>
            <a:r>
              <a:rPr sz="1400" dirty="0" err="1"/>
              <a:t>precio_promedio_productos</a:t>
            </a:r>
            <a:r>
              <a:rPr sz="1400" dirty="0"/>
              <a:t>() RETURNS DECIMAL(10,2)</a:t>
            </a:r>
            <a:endParaRPr lang="es-ES" sz="1400" dirty="0"/>
          </a:p>
          <a:p>
            <a:pPr marL="0" indent="0">
              <a:buNone/>
            </a:pPr>
            <a:r>
              <a:rPr sz="1400" dirty="0"/>
              <a:t>DETERMINISTIC</a:t>
            </a:r>
          </a:p>
          <a:p>
            <a:pPr marL="0" indent="0">
              <a:buNone/>
            </a:pPr>
            <a:r>
              <a:rPr sz="1400" dirty="0"/>
              <a:t>BEGIN</a:t>
            </a:r>
          </a:p>
          <a:p>
            <a:pPr marL="0" indent="0">
              <a:buNone/>
            </a:pPr>
            <a:r>
              <a:rPr sz="1400" dirty="0"/>
              <a:t>DECLARE </a:t>
            </a:r>
            <a:r>
              <a:rPr sz="1400" dirty="0" err="1"/>
              <a:t>promedio</a:t>
            </a:r>
            <a:r>
              <a:rPr sz="1400" dirty="0"/>
              <a:t> DECIMAL(10,2);</a:t>
            </a:r>
          </a:p>
          <a:p>
            <a:pPr marL="0" indent="0">
              <a:buNone/>
            </a:pPr>
            <a:r>
              <a:rPr sz="1400" dirty="0"/>
              <a:t>SELECT AVG(</a:t>
            </a:r>
            <a:r>
              <a:rPr sz="1400" dirty="0" err="1"/>
              <a:t>precio</a:t>
            </a:r>
            <a:r>
              <a:rPr sz="1400" dirty="0"/>
              <a:t>) INTO </a:t>
            </a:r>
            <a:r>
              <a:rPr sz="1400" dirty="0" err="1"/>
              <a:t>promedio</a:t>
            </a:r>
            <a:r>
              <a:rPr sz="1400" dirty="0"/>
              <a:t> FROM </a:t>
            </a:r>
            <a:r>
              <a:rPr sz="1400" dirty="0" err="1"/>
              <a:t>productos</a:t>
            </a:r>
            <a:r>
              <a:rPr sz="1400" dirty="0"/>
              <a:t>;</a:t>
            </a:r>
          </a:p>
          <a:p>
            <a:pPr marL="0" indent="0">
              <a:buNone/>
            </a:pPr>
            <a:r>
              <a:rPr sz="1400" dirty="0"/>
              <a:t>RETURN IFNULL(</a:t>
            </a:r>
            <a:r>
              <a:rPr sz="1400" dirty="0" err="1"/>
              <a:t>promedio</a:t>
            </a:r>
            <a:r>
              <a:rPr sz="1400" dirty="0"/>
              <a:t>, 0);</a:t>
            </a:r>
          </a:p>
          <a:p>
            <a:pPr marL="0" indent="0">
              <a:buNone/>
            </a:pPr>
            <a:r>
              <a:rPr sz="1400" dirty="0"/>
              <a:t>END;</a:t>
            </a:r>
          </a:p>
          <a:p>
            <a:pPr marL="0" indent="0">
              <a:buNone/>
            </a:pPr>
            <a:r>
              <a:rPr sz="1400" dirty="0"/>
              <a:t>//</a:t>
            </a:r>
          </a:p>
          <a:p>
            <a:pPr marL="0" indent="0">
              <a:buNone/>
            </a:pPr>
            <a:r>
              <a:rPr sz="1400" dirty="0"/>
              <a:t>DELIMITER ;</a:t>
            </a:r>
          </a:p>
          <a:p>
            <a:pPr marL="0" indent="0">
              <a:buNone/>
            </a:pPr>
            <a:r>
              <a:rPr sz="1400" dirty="0" err="1"/>
              <a:t>Uso</a:t>
            </a:r>
            <a:r>
              <a:rPr sz="1400" dirty="0"/>
              <a:t>:</a:t>
            </a:r>
          </a:p>
          <a:p>
            <a:pPr marL="0" indent="0">
              <a:buNone/>
            </a:pPr>
            <a:r>
              <a:rPr sz="1400" dirty="0"/>
              <a:t>SELECT </a:t>
            </a:r>
            <a:r>
              <a:rPr sz="1400" dirty="0" err="1"/>
              <a:t>precio_promedio_productos</a:t>
            </a:r>
            <a:r>
              <a:rPr sz="1400" dirty="0"/>
              <a:t>(); </a:t>
            </a:r>
            <a:r>
              <a:rPr sz="1400" dirty="0" err="1"/>
              <a:t>Devuelve</a:t>
            </a:r>
            <a:r>
              <a:rPr sz="1400" dirty="0"/>
              <a:t> el </a:t>
            </a:r>
            <a:r>
              <a:rPr sz="1400" dirty="0" err="1"/>
              <a:t>precio</a:t>
            </a:r>
            <a:r>
              <a:rPr sz="1400" dirty="0"/>
              <a:t> </a:t>
            </a:r>
            <a:r>
              <a:rPr sz="1400" dirty="0" err="1"/>
              <a:t>promedio</a:t>
            </a:r>
            <a:r>
              <a:rPr sz="1400" dirty="0"/>
              <a:t> de los </a:t>
            </a:r>
            <a:r>
              <a:rPr sz="1400" dirty="0" err="1"/>
              <a:t>productos</a:t>
            </a:r>
            <a:endParaRPr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Beneficios de Usar Funciones en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Reutilización</a:t>
            </a:r>
            <a:r>
              <a:rPr dirty="0"/>
              <a:t>: </a:t>
            </a:r>
            <a:r>
              <a:rPr dirty="0" err="1"/>
              <a:t>Permiten</a:t>
            </a:r>
            <a:r>
              <a:rPr dirty="0"/>
              <a:t> </a:t>
            </a:r>
            <a:r>
              <a:rPr dirty="0" err="1"/>
              <a:t>escribir</a:t>
            </a:r>
            <a:r>
              <a:rPr dirty="0"/>
              <a:t> </a:t>
            </a:r>
            <a:r>
              <a:rPr dirty="0" err="1"/>
              <a:t>código</a:t>
            </a:r>
            <a:r>
              <a:rPr dirty="0"/>
              <a:t> modular y </a:t>
            </a:r>
            <a:r>
              <a:rPr dirty="0" err="1"/>
              <a:t>reutilizable</a:t>
            </a:r>
            <a:r>
              <a:rPr dirty="0"/>
              <a:t>.</a:t>
            </a:r>
          </a:p>
          <a:p>
            <a:r>
              <a:rPr dirty="0" err="1"/>
              <a:t>Facilidad</a:t>
            </a:r>
            <a:r>
              <a:rPr dirty="0"/>
              <a:t> de </a:t>
            </a:r>
            <a:r>
              <a:rPr dirty="0" err="1"/>
              <a:t>mantenimiento</a:t>
            </a:r>
            <a:r>
              <a:rPr dirty="0"/>
              <a:t>: </a:t>
            </a:r>
            <a:r>
              <a:rPr dirty="0" err="1"/>
              <a:t>Mejoran</a:t>
            </a:r>
            <a:r>
              <a:rPr dirty="0"/>
              <a:t> la </a:t>
            </a:r>
            <a:r>
              <a:rPr dirty="0" err="1"/>
              <a:t>organización</a:t>
            </a:r>
            <a:r>
              <a:rPr dirty="0"/>
              <a:t> del </a:t>
            </a:r>
            <a:r>
              <a:rPr dirty="0" err="1"/>
              <a:t>código</a:t>
            </a:r>
            <a:r>
              <a:rPr dirty="0"/>
              <a:t>.</a:t>
            </a:r>
          </a:p>
          <a:p>
            <a:r>
              <a:rPr dirty="0" err="1"/>
              <a:t>Eficiencia</a:t>
            </a:r>
            <a:r>
              <a:rPr dirty="0"/>
              <a:t>: </a:t>
            </a:r>
            <a:r>
              <a:rPr dirty="0" err="1"/>
              <a:t>Reducen</a:t>
            </a:r>
            <a:r>
              <a:rPr dirty="0"/>
              <a:t> la </a:t>
            </a:r>
            <a:r>
              <a:rPr dirty="0" err="1"/>
              <a:t>redundancia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las </a:t>
            </a:r>
            <a:r>
              <a:rPr dirty="0" err="1"/>
              <a:t>consultas</a:t>
            </a:r>
            <a:r>
              <a:rPr dirty="0"/>
              <a:t>.</a:t>
            </a:r>
          </a:p>
          <a:p>
            <a:r>
              <a:rPr dirty="0" err="1"/>
              <a:t>Integridad</a:t>
            </a:r>
            <a:r>
              <a:rPr dirty="0"/>
              <a:t>: </a:t>
            </a:r>
            <a:r>
              <a:rPr dirty="0" err="1"/>
              <a:t>Facilitan</a:t>
            </a:r>
            <a:r>
              <a:rPr dirty="0"/>
              <a:t> la </a:t>
            </a:r>
            <a:r>
              <a:rPr dirty="0" err="1"/>
              <a:t>validación</a:t>
            </a:r>
            <a:r>
              <a:rPr dirty="0"/>
              <a:t> y </a:t>
            </a:r>
            <a:r>
              <a:rPr dirty="0" err="1"/>
              <a:t>manipulación</a:t>
            </a:r>
            <a:r>
              <a:rPr dirty="0"/>
              <a:t> de </a:t>
            </a:r>
            <a:r>
              <a:rPr dirty="0" err="1"/>
              <a:t>datos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📌 Las funciones en MySQL permiten simplificar y optimizar consultas.</a:t>
            </a:r>
          </a:p>
          <a:p>
            <a:r>
              <a:t>📌 Se utilizan para cálculos rápidos y eficientes dentro de la base de datos.</a:t>
            </a:r>
          </a:p>
          <a:p>
            <a:r>
              <a:t>📌 Implementarlas adecuadamente mejora la escalabilidad y mantenimiento del sistema.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Preguntas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📌 ¿Dudas o comentarios? 🤔💡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454</Words>
  <Application>Microsoft Office PowerPoint</Application>
  <PresentationFormat>Presentación en pantalla (4:3)</PresentationFormat>
  <Paragraphs>65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</vt:lpstr>
      <vt:lpstr>¿Qué es una Función en MySQL?</vt:lpstr>
      <vt:lpstr>Características de las Funciones en MySQL</vt:lpstr>
      <vt:lpstr>Ejemplo de Función: Total de Compras por Cliente</vt:lpstr>
      <vt:lpstr>Ejemplo de Función: Total de Stock de Productos</vt:lpstr>
      <vt:lpstr>Ejemplo de Función: Precio Promedio de Productos</vt:lpstr>
      <vt:lpstr>Beneficios de Usar Funciones en MySQL</vt:lpstr>
      <vt:lpstr>Conclusiones</vt:lpstr>
      <vt:lpstr>Preguntas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¿Qué es una Función en MySQL?</dc:title>
  <dc:subject/>
  <dc:creator/>
  <cp:keywords/>
  <dc:description>generated using python-pptx</dc:description>
  <cp:lastModifiedBy>Yeyher Jordán</cp:lastModifiedBy>
  <cp:revision>3</cp:revision>
  <dcterms:created xsi:type="dcterms:W3CDTF">2013-01-27T09:14:16Z</dcterms:created>
  <dcterms:modified xsi:type="dcterms:W3CDTF">2025-03-26T18:37:25Z</dcterms:modified>
  <cp:category/>
</cp:coreProperties>
</file>