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5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5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459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94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3680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1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7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8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35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1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6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9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9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Triggers en MySQL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Yeyher Jordan Moreno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¿</a:t>
            </a:r>
            <a:r>
              <a:rPr dirty="0" err="1"/>
              <a:t>Qué</a:t>
            </a:r>
            <a:r>
              <a:rPr dirty="0"/>
              <a:t> es un Trigger </a:t>
            </a:r>
            <a:r>
              <a:rPr dirty="0" err="1"/>
              <a:t>en</a:t>
            </a:r>
            <a:r>
              <a:rPr dirty="0"/>
              <a:t> MySQL?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138" y="1840305"/>
            <a:ext cx="8059616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2000" dirty="0"/>
              <a:t>Un </a:t>
            </a:r>
            <a:r>
              <a:rPr lang="es-ES" sz="2000" dirty="0" err="1"/>
              <a:t>trigger</a:t>
            </a:r>
            <a:r>
              <a:rPr lang="es-ES" sz="2000" dirty="0"/>
              <a:t> (disparador) es un procedimiento almacenado que se ejecuta automáticamente cuando ocurre un evento en una tabla. Los </a:t>
            </a:r>
            <a:r>
              <a:rPr lang="es-ES" sz="2000" dirty="0" err="1"/>
              <a:t>triggers</a:t>
            </a:r>
            <a:r>
              <a:rPr lang="es-ES" sz="2000" dirty="0"/>
              <a:t> se utilizan para mantener la integridad de los datos, automatizar procesos y ejecutar validaciones sin necesidad de intervención manual.</a:t>
            </a:r>
          </a:p>
          <a:p>
            <a:pPr marL="0" indent="0" algn="just">
              <a:buNone/>
            </a:pPr>
            <a:endParaRPr sz="2000" dirty="0"/>
          </a:p>
          <a:p>
            <a:pPr marL="0" indent="0" algn="just">
              <a:buNone/>
            </a:pPr>
            <a:r>
              <a:rPr sz="2000" dirty="0"/>
              <a:t>Se </a:t>
            </a:r>
            <a:r>
              <a:rPr sz="2000" dirty="0" err="1"/>
              <a:t>utilizan</a:t>
            </a:r>
            <a:r>
              <a:rPr sz="2000" dirty="0"/>
              <a:t> para:</a:t>
            </a:r>
          </a:p>
          <a:p>
            <a:pPr algn="just"/>
            <a:r>
              <a:rPr sz="2000" dirty="0" err="1"/>
              <a:t>Mantener</a:t>
            </a:r>
            <a:r>
              <a:rPr sz="2000" dirty="0"/>
              <a:t> la </a:t>
            </a:r>
            <a:r>
              <a:rPr sz="2000" dirty="0" err="1"/>
              <a:t>integridad</a:t>
            </a:r>
            <a:r>
              <a:rPr sz="2000" dirty="0"/>
              <a:t> de los </a:t>
            </a:r>
            <a:r>
              <a:rPr sz="2000" dirty="0" err="1"/>
              <a:t>datos</a:t>
            </a:r>
            <a:endParaRPr sz="2000" dirty="0"/>
          </a:p>
          <a:p>
            <a:pPr algn="just"/>
            <a:r>
              <a:rPr sz="2000" dirty="0" err="1"/>
              <a:t>Automatizar</a:t>
            </a:r>
            <a:r>
              <a:rPr sz="2000" dirty="0"/>
              <a:t> </a:t>
            </a:r>
            <a:r>
              <a:rPr sz="2000" dirty="0" err="1"/>
              <a:t>procesos</a:t>
            </a:r>
            <a:endParaRPr sz="2000" dirty="0"/>
          </a:p>
          <a:p>
            <a:pPr algn="just"/>
            <a:r>
              <a:rPr sz="2000" dirty="0" err="1"/>
              <a:t>Ejecutar</a:t>
            </a:r>
            <a:r>
              <a:rPr sz="2000" dirty="0"/>
              <a:t> </a:t>
            </a:r>
            <a:r>
              <a:rPr sz="2000" dirty="0" err="1"/>
              <a:t>validaciones</a:t>
            </a:r>
            <a:r>
              <a:rPr sz="2000" dirty="0"/>
              <a:t> sin </a:t>
            </a:r>
            <a:r>
              <a:rPr sz="2000" dirty="0" err="1"/>
              <a:t>intervención</a:t>
            </a:r>
            <a:r>
              <a:rPr sz="2000" dirty="0"/>
              <a:t> manual.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Tipos</a:t>
            </a:r>
            <a:r>
              <a:rPr dirty="0"/>
              <a:t> de Triggers </a:t>
            </a:r>
            <a:r>
              <a:rPr dirty="0" err="1"/>
              <a:t>en</a:t>
            </a:r>
            <a:r>
              <a:rPr dirty="0"/>
              <a:t>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129" y="1930400"/>
            <a:ext cx="7268309" cy="3880773"/>
          </a:xfrm>
        </p:spPr>
        <p:txBody>
          <a:bodyPr>
            <a:normAutofit/>
          </a:bodyPr>
          <a:lstStyle/>
          <a:p>
            <a:pPr algn="just"/>
            <a:r>
              <a:rPr sz="2000" dirty="0"/>
              <a:t>Los triggers </a:t>
            </a:r>
            <a:r>
              <a:rPr sz="2000" dirty="0" err="1"/>
              <a:t>pueden</a:t>
            </a:r>
            <a:r>
              <a:rPr sz="2000" dirty="0"/>
              <a:t> </a:t>
            </a:r>
            <a:r>
              <a:rPr sz="2000" dirty="0" err="1"/>
              <a:t>ejecutarse</a:t>
            </a:r>
            <a:r>
              <a:rPr sz="2000" dirty="0"/>
              <a:t> </a:t>
            </a:r>
            <a:r>
              <a:rPr sz="2000" dirty="0" err="1"/>
              <a:t>en</a:t>
            </a:r>
            <a:r>
              <a:rPr sz="2000" dirty="0"/>
              <a:t> dos </a:t>
            </a:r>
            <a:r>
              <a:rPr sz="2000" dirty="0" err="1"/>
              <a:t>momentos</a:t>
            </a:r>
            <a:r>
              <a:rPr sz="2000" dirty="0"/>
              <a:t> clave:</a:t>
            </a:r>
          </a:p>
          <a:p>
            <a:pPr algn="just"/>
            <a:r>
              <a:rPr sz="2000" dirty="0"/>
              <a:t>BEFORE (Antes): Se </a:t>
            </a:r>
            <a:r>
              <a:rPr sz="2000" dirty="0" err="1"/>
              <a:t>ejecuta</a:t>
            </a:r>
            <a:r>
              <a:rPr sz="2000" dirty="0"/>
              <a:t> antes de que </a:t>
            </a:r>
            <a:r>
              <a:rPr sz="2000" dirty="0" err="1"/>
              <a:t>ocurra</a:t>
            </a:r>
            <a:r>
              <a:rPr sz="2000" dirty="0"/>
              <a:t> el </a:t>
            </a:r>
            <a:r>
              <a:rPr sz="2000" dirty="0" err="1"/>
              <a:t>evento</a:t>
            </a:r>
            <a:r>
              <a:rPr sz="2000" dirty="0"/>
              <a:t> y </a:t>
            </a:r>
            <a:r>
              <a:rPr sz="2000" dirty="0" err="1"/>
              <a:t>permite</a:t>
            </a:r>
            <a:r>
              <a:rPr sz="2000" dirty="0"/>
              <a:t> </a:t>
            </a:r>
            <a:r>
              <a:rPr sz="2000" dirty="0" err="1"/>
              <a:t>modificar</a:t>
            </a:r>
            <a:r>
              <a:rPr sz="2000" dirty="0"/>
              <a:t> o </a:t>
            </a:r>
            <a:r>
              <a:rPr sz="2000" dirty="0" err="1"/>
              <a:t>validar</a:t>
            </a:r>
            <a:r>
              <a:rPr sz="2000" dirty="0"/>
              <a:t> los </a:t>
            </a:r>
            <a:r>
              <a:rPr sz="2000" dirty="0" err="1"/>
              <a:t>datos</a:t>
            </a:r>
            <a:r>
              <a:rPr sz="2000" dirty="0"/>
              <a:t>.</a:t>
            </a:r>
          </a:p>
          <a:p>
            <a:pPr algn="just"/>
            <a:r>
              <a:rPr sz="2000" dirty="0"/>
              <a:t>AFTER (</a:t>
            </a:r>
            <a:r>
              <a:rPr sz="2000" dirty="0" err="1"/>
              <a:t>Después</a:t>
            </a:r>
            <a:r>
              <a:rPr sz="2000" dirty="0"/>
              <a:t>): Se </a:t>
            </a:r>
            <a:r>
              <a:rPr sz="2000" dirty="0" err="1"/>
              <a:t>ejecuta</a:t>
            </a:r>
            <a:r>
              <a:rPr sz="2000" dirty="0"/>
              <a:t> </a:t>
            </a:r>
            <a:r>
              <a:rPr sz="2000" dirty="0" err="1"/>
              <a:t>después</a:t>
            </a:r>
            <a:r>
              <a:rPr sz="2000" dirty="0"/>
              <a:t> del </a:t>
            </a:r>
            <a:r>
              <a:rPr sz="2000" dirty="0" err="1"/>
              <a:t>evento</a:t>
            </a:r>
            <a:r>
              <a:rPr sz="2000" dirty="0"/>
              <a:t>, </a:t>
            </a:r>
            <a:r>
              <a:rPr sz="2000" dirty="0" err="1"/>
              <a:t>útil</a:t>
            </a:r>
            <a:r>
              <a:rPr sz="2000" dirty="0"/>
              <a:t> para </a:t>
            </a:r>
            <a:r>
              <a:rPr sz="2000" dirty="0" err="1"/>
              <a:t>auditorías</a:t>
            </a:r>
            <a:r>
              <a:rPr sz="2000" dirty="0"/>
              <a:t> o </a:t>
            </a:r>
            <a:r>
              <a:rPr sz="2000" dirty="0" err="1"/>
              <a:t>actualizaciones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Ejemplo</a:t>
            </a:r>
            <a:r>
              <a:rPr dirty="0"/>
              <a:t> de Trigger: </a:t>
            </a:r>
            <a:r>
              <a:rPr dirty="0" err="1"/>
              <a:t>Actualizar</a:t>
            </a:r>
            <a:r>
              <a:rPr dirty="0"/>
              <a:t> Stock </a:t>
            </a:r>
            <a:r>
              <a:rPr dirty="0" err="1"/>
              <a:t>Después</a:t>
            </a:r>
            <a:r>
              <a:rPr dirty="0"/>
              <a:t> de una </a:t>
            </a:r>
            <a:r>
              <a:rPr dirty="0" err="1"/>
              <a:t>Venta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883" y="1800106"/>
            <a:ext cx="7030916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dirty="0"/>
              <a:t>Este trigger se </a:t>
            </a:r>
            <a:r>
              <a:rPr dirty="0" err="1"/>
              <a:t>activa</a:t>
            </a:r>
            <a:r>
              <a:rPr dirty="0"/>
              <a:t> </a:t>
            </a:r>
            <a:r>
              <a:rPr dirty="0" err="1"/>
              <a:t>después</a:t>
            </a:r>
            <a:r>
              <a:rPr dirty="0"/>
              <a:t> de </a:t>
            </a:r>
            <a:r>
              <a:rPr dirty="0" err="1"/>
              <a:t>insertar</a:t>
            </a:r>
            <a:r>
              <a:rPr dirty="0"/>
              <a:t> una </a:t>
            </a:r>
            <a:r>
              <a:rPr dirty="0" err="1"/>
              <a:t>venta</a:t>
            </a:r>
            <a:r>
              <a:rPr dirty="0"/>
              <a:t> y reduce </a:t>
            </a:r>
            <a:r>
              <a:rPr dirty="0" err="1"/>
              <a:t>automáticamente</a:t>
            </a:r>
            <a:r>
              <a:rPr dirty="0"/>
              <a:t> el stock.</a:t>
            </a:r>
          </a:p>
          <a:p>
            <a:pPr marL="0" indent="0">
              <a:buNone/>
            </a:pPr>
            <a:r>
              <a:rPr sz="1400" dirty="0"/>
              <a:t>DELIMITER //</a:t>
            </a:r>
          </a:p>
          <a:p>
            <a:pPr marL="0" indent="0">
              <a:buNone/>
            </a:pPr>
            <a:r>
              <a:rPr sz="1400" dirty="0"/>
              <a:t>CREATE TRIGGER </a:t>
            </a:r>
            <a:r>
              <a:rPr sz="1400" dirty="0" err="1"/>
              <a:t>actualizar_stock_despues_venta</a:t>
            </a:r>
            <a:endParaRPr sz="1400" dirty="0"/>
          </a:p>
          <a:p>
            <a:pPr marL="0" indent="0">
              <a:buNone/>
            </a:pPr>
            <a:r>
              <a:rPr sz="1400" dirty="0"/>
              <a:t>AFTER INSERT ON </a:t>
            </a:r>
            <a:r>
              <a:rPr sz="1400" dirty="0" err="1"/>
              <a:t>detalles_ventas</a:t>
            </a:r>
            <a:endParaRPr sz="1400" dirty="0"/>
          </a:p>
          <a:p>
            <a:pPr marL="0" indent="0">
              <a:buNone/>
            </a:pPr>
            <a:r>
              <a:rPr sz="1400" dirty="0"/>
              <a:t>FOR EACH ROW</a:t>
            </a:r>
          </a:p>
          <a:p>
            <a:pPr marL="0" indent="0">
              <a:buNone/>
            </a:pPr>
            <a:r>
              <a:rPr sz="1400" dirty="0"/>
              <a:t>BEGIN</a:t>
            </a:r>
          </a:p>
          <a:p>
            <a:pPr marL="0" indent="0">
              <a:buNone/>
            </a:pPr>
            <a:r>
              <a:rPr sz="1400" dirty="0"/>
              <a:t>UPDATE </a:t>
            </a:r>
            <a:r>
              <a:rPr sz="1400" dirty="0" err="1"/>
              <a:t>productos</a:t>
            </a:r>
            <a:r>
              <a:rPr sz="1400" dirty="0"/>
              <a:t> </a:t>
            </a:r>
          </a:p>
          <a:p>
            <a:pPr marL="0" indent="0">
              <a:buNone/>
            </a:pPr>
            <a:r>
              <a:rPr sz="1400" dirty="0"/>
              <a:t>SET stock = stock - </a:t>
            </a:r>
            <a:r>
              <a:rPr sz="1400" dirty="0" err="1"/>
              <a:t>NEW.cantidad</a:t>
            </a:r>
            <a:endParaRPr sz="1400" dirty="0"/>
          </a:p>
          <a:p>
            <a:pPr marL="0" indent="0">
              <a:buNone/>
            </a:pPr>
            <a:r>
              <a:rPr sz="1400" dirty="0"/>
              <a:t>WHERE </a:t>
            </a:r>
            <a:r>
              <a:rPr sz="1400" dirty="0" err="1"/>
              <a:t>id_producto</a:t>
            </a:r>
            <a:r>
              <a:rPr sz="1400" dirty="0"/>
              <a:t> = </a:t>
            </a:r>
            <a:r>
              <a:rPr sz="1400" dirty="0" err="1"/>
              <a:t>NEW.id_producto</a:t>
            </a:r>
            <a:r>
              <a:rPr sz="1400" dirty="0"/>
              <a:t>;</a:t>
            </a:r>
          </a:p>
          <a:p>
            <a:pPr marL="0" indent="0">
              <a:buNone/>
            </a:pPr>
            <a:r>
              <a:rPr sz="1400" dirty="0"/>
              <a:t>END;</a:t>
            </a:r>
          </a:p>
          <a:p>
            <a:pPr marL="0" indent="0">
              <a:buNone/>
            </a:pPr>
            <a:r>
              <a:rPr sz="1400" dirty="0"/>
              <a:t>//</a:t>
            </a:r>
          </a:p>
          <a:p>
            <a:pPr marL="0" indent="0">
              <a:buNone/>
            </a:pPr>
            <a:r>
              <a:rPr sz="1400" dirty="0"/>
              <a:t>DELIMITER 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Ejemplo de Trigger: Verificar Stock Antes de una Venta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7690"/>
            <a:ext cx="7110047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/>
              <a:t>Este trigger se </a:t>
            </a:r>
            <a:r>
              <a:rPr sz="1600" dirty="0" err="1"/>
              <a:t>activa</a:t>
            </a:r>
            <a:r>
              <a:rPr sz="1600" dirty="0"/>
              <a:t> antes de </a:t>
            </a:r>
            <a:r>
              <a:rPr sz="1600" dirty="0" err="1"/>
              <a:t>insertar</a:t>
            </a:r>
            <a:r>
              <a:rPr sz="1600" dirty="0"/>
              <a:t> una </a:t>
            </a:r>
            <a:r>
              <a:rPr sz="1600" dirty="0" err="1"/>
              <a:t>venta</a:t>
            </a:r>
            <a:r>
              <a:rPr sz="1600" dirty="0"/>
              <a:t> para </a:t>
            </a:r>
            <a:r>
              <a:rPr sz="1600" dirty="0" err="1"/>
              <a:t>verificar</a:t>
            </a:r>
            <a:r>
              <a:rPr sz="1600" dirty="0"/>
              <a:t> </a:t>
            </a:r>
            <a:r>
              <a:rPr sz="1600" dirty="0" err="1"/>
              <a:t>si</a:t>
            </a:r>
            <a:r>
              <a:rPr sz="1600" dirty="0"/>
              <a:t> hay </a:t>
            </a:r>
            <a:r>
              <a:rPr sz="1600" dirty="0" err="1"/>
              <a:t>suficiente</a:t>
            </a:r>
            <a:r>
              <a:rPr sz="1600" dirty="0"/>
              <a:t> stock disponible.</a:t>
            </a:r>
            <a:endParaRPr lang="es-ES" sz="1600" dirty="0"/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/>
              <a:t>DELIMITER //</a:t>
            </a:r>
          </a:p>
          <a:p>
            <a:pPr marL="0" indent="0">
              <a:buNone/>
            </a:pPr>
            <a:r>
              <a:rPr sz="1600" dirty="0"/>
              <a:t>CREATE TRIGGER </a:t>
            </a:r>
            <a:r>
              <a:rPr sz="1600" dirty="0" err="1"/>
              <a:t>verificar_stock_antes_venta</a:t>
            </a:r>
            <a:endParaRPr sz="1600" dirty="0"/>
          </a:p>
          <a:p>
            <a:pPr marL="0" indent="0">
              <a:buNone/>
            </a:pPr>
            <a:r>
              <a:rPr sz="1600" dirty="0"/>
              <a:t>BEFORE INSERT ON </a:t>
            </a:r>
            <a:r>
              <a:rPr sz="1600" dirty="0" err="1"/>
              <a:t>detalles_ventas</a:t>
            </a:r>
            <a:endParaRPr sz="1600" dirty="0"/>
          </a:p>
          <a:p>
            <a:pPr marL="0" indent="0">
              <a:buNone/>
            </a:pPr>
            <a:r>
              <a:rPr sz="1600" dirty="0"/>
              <a:t>FOR EACH ROW</a:t>
            </a:r>
          </a:p>
          <a:p>
            <a:pPr marL="0" indent="0">
              <a:buNone/>
            </a:pPr>
            <a:r>
              <a:rPr sz="1600" dirty="0"/>
              <a:t>BEGIN</a:t>
            </a:r>
          </a:p>
          <a:p>
            <a:pPr marL="0" indent="0">
              <a:buNone/>
            </a:pPr>
            <a:r>
              <a:rPr sz="1600" dirty="0"/>
              <a:t>DECLARE </a:t>
            </a:r>
            <a:r>
              <a:rPr sz="1600" dirty="0" err="1"/>
              <a:t>stock_actual</a:t>
            </a:r>
            <a:r>
              <a:rPr sz="1600" dirty="0"/>
              <a:t> INT;</a:t>
            </a:r>
            <a:endParaRPr lang="es-ES" sz="1600" dirty="0"/>
          </a:p>
          <a:p>
            <a:pPr marL="0" indent="0"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8B69D-04CA-472F-836C-55A7863F3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89186"/>
            <a:ext cx="6819901" cy="4652178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SELECT stock INTO </a:t>
            </a:r>
            <a:r>
              <a:rPr lang="es-CO" dirty="0" err="1"/>
              <a:t>stock_actual</a:t>
            </a:r>
            <a:r>
              <a:rPr lang="es-CO" dirty="0"/>
              <a:t> FROM productos WHERE </a:t>
            </a:r>
            <a:r>
              <a:rPr lang="es-CO" dirty="0" err="1"/>
              <a:t>id_producto</a:t>
            </a:r>
            <a:r>
              <a:rPr lang="es-CO" dirty="0"/>
              <a:t> = </a:t>
            </a:r>
            <a:r>
              <a:rPr lang="es-CO" dirty="0" err="1"/>
              <a:t>NEW.id_producto</a:t>
            </a:r>
            <a:r>
              <a:rPr lang="es-CO" dirty="0"/>
              <a:t>;</a:t>
            </a:r>
          </a:p>
          <a:p>
            <a:pPr marL="0" indent="0">
              <a:buNone/>
            </a:pPr>
            <a:r>
              <a:rPr lang="es-CO" dirty="0"/>
              <a:t>IF </a:t>
            </a:r>
            <a:r>
              <a:rPr lang="es-CO" dirty="0" err="1"/>
              <a:t>stock_actual</a:t>
            </a:r>
            <a:r>
              <a:rPr lang="es-CO" dirty="0"/>
              <a:t> &lt; </a:t>
            </a:r>
            <a:r>
              <a:rPr lang="es-CO" dirty="0" err="1"/>
              <a:t>NEW.cantidad</a:t>
            </a:r>
            <a:r>
              <a:rPr lang="es-CO" dirty="0"/>
              <a:t> THEN</a:t>
            </a:r>
          </a:p>
          <a:p>
            <a:pPr marL="0" indent="0">
              <a:buNone/>
            </a:pPr>
            <a:r>
              <a:rPr lang="es-CO" dirty="0"/>
              <a:t>SIGNAL SQLSTATE '45000'</a:t>
            </a:r>
          </a:p>
          <a:p>
            <a:pPr marL="0" indent="0">
              <a:buNone/>
            </a:pPr>
            <a:r>
              <a:rPr lang="es-CO" dirty="0"/>
              <a:t>SET MESSAGE_TEXT = 'Error: No hay suficiente stock disponible para este producto.';</a:t>
            </a:r>
          </a:p>
          <a:p>
            <a:pPr marL="0" indent="0">
              <a:buNone/>
            </a:pPr>
            <a:r>
              <a:rPr lang="es-CO" dirty="0"/>
              <a:t>END IF;</a:t>
            </a:r>
          </a:p>
          <a:p>
            <a:pPr marL="0" indent="0">
              <a:buNone/>
            </a:pPr>
            <a:r>
              <a:rPr lang="es-CO" dirty="0"/>
              <a:t>END;</a:t>
            </a:r>
          </a:p>
          <a:p>
            <a:pPr marL="0" indent="0">
              <a:buNone/>
            </a:pPr>
            <a:r>
              <a:rPr lang="es-CO" dirty="0"/>
              <a:t>//</a:t>
            </a:r>
          </a:p>
          <a:p>
            <a:pPr marL="0" indent="0">
              <a:buNone/>
            </a:pPr>
            <a:r>
              <a:rPr lang="es-CO" dirty="0"/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49026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Ejemplo de Trigger: Registrar Fecha de Compra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872655" cy="40878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Este trigger se </a:t>
            </a:r>
            <a:r>
              <a:rPr dirty="0" err="1"/>
              <a:t>activa</a:t>
            </a:r>
            <a:r>
              <a:rPr dirty="0"/>
              <a:t> antes de registrar una </a:t>
            </a:r>
            <a:r>
              <a:rPr dirty="0" err="1"/>
              <a:t>compra</a:t>
            </a:r>
            <a:r>
              <a:rPr dirty="0"/>
              <a:t> y </a:t>
            </a:r>
            <a:r>
              <a:rPr dirty="0" err="1"/>
              <a:t>asigna</a:t>
            </a:r>
            <a:r>
              <a:rPr dirty="0"/>
              <a:t> </a:t>
            </a:r>
            <a:r>
              <a:rPr dirty="0" err="1"/>
              <a:t>automáticamente</a:t>
            </a:r>
            <a:r>
              <a:rPr dirty="0"/>
              <a:t> la </a:t>
            </a:r>
            <a:r>
              <a:rPr dirty="0" err="1"/>
              <a:t>fecha</a:t>
            </a:r>
            <a:r>
              <a:rPr dirty="0"/>
              <a:t> actual.</a:t>
            </a:r>
            <a:endParaRPr lang="es-E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DELIMITER //</a:t>
            </a:r>
          </a:p>
          <a:p>
            <a:pPr marL="0" indent="0">
              <a:buNone/>
            </a:pPr>
            <a:r>
              <a:rPr dirty="0"/>
              <a:t>CREATE TRIGGER </a:t>
            </a:r>
            <a:r>
              <a:rPr dirty="0" err="1"/>
              <a:t>registrar_fecha_compra</a:t>
            </a:r>
            <a:endParaRPr dirty="0"/>
          </a:p>
          <a:p>
            <a:pPr marL="0" indent="0">
              <a:buNone/>
            </a:pPr>
            <a:r>
              <a:rPr dirty="0"/>
              <a:t>BEFORE INSERT ON </a:t>
            </a:r>
            <a:r>
              <a:rPr dirty="0" err="1"/>
              <a:t>registro_compras</a:t>
            </a:r>
            <a:endParaRPr dirty="0"/>
          </a:p>
          <a:p>
            <a:pPr marL="0" indent="0">
              <a:buNone/>
            </a:pPr>
            <a:r>
              <a:rPr dirty="0"/>
              <a:t>FOR EACH ROW</a:t>
            </a:r>
          </a:p>
          <a:p>
            <a:pPr marL="0" indent="0">
              <a:buNone/>
            </a:pPr>
            <a:r>
              <a:rPr dirty="0"/>
              <a:t>BEGIN</a:t>
            </a:r>
          </a:p>
          <a:p>
            <a:pPr marL="0" indent="0">
              <a:buNone/>
            </a:pPr>
            <a:r>
              <a:rPr dirty="0"/>
              <a:t>SET </a:t>
            </a:r>
            <a:r>
              <a:rPr dirty="0" err="1"/>
              <a:t>NEW.fecha</a:t>
            </a:r>
            <a:r>
              <a:rPr dirty="0"/>
              <a:t> = NOW();</a:t>
            </a:r>
            <a:endParaRPr lang="es-ES" dirty="0"/>
          </a:p>
          <a:p>
            <a:pPr marL="0" indent="0">
              <a:buNone/>
            </a:pPr>
            <a:r>
              <a:rPr dirty="0"/>
              <a:t>END;</a:t>
            </a:r>
          </a:p>
          <a:p>
            <a:pPr marL="0" indent="0">
              <a:buNone/>
            </a:pPr>
            <a:r>
              <a:rPr dirty="0"/>
              <a:t>//</a:t>
            </a:r>
          </a:p>
          <a:p>
            <a:pPr marL="0" indent="0">
              <a:buNone/>
            </a:pPr>
            <a:r>
              <a:rPr dirty="0"/>
              <a:t>DELIMITER 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 triggers </a:t>
            </a:r>
            <a:r>
              <a:rPr dirty="0" err="1"/>
              <a:t>permiten</a:t>
            </a:r>
            <a:r>
              <a:rPr dirty="0"/>
              <a:t> </a:t>
            </a:r>
            <a:r>
              <a:rPr dirty="0" err="1"/>
              <a:t>automatizar</a:t>
            </a:r>
            <a:r>
              <a:rPr dirty="0"/>
              <a:t> </a:t>
            </a:r>
            <a:r>
              <a:rPr dirty="0" err="1"/>
              <a:t>procesos</a:t>
            </a:r>
            <a:r>
              <a:rPr dirty="0"/>
              <a:t> y </a:t>
            </a:r>
            <a:r>
              <a:rPr dirty="0" err="1"/>
              <a:t>mejorar</a:t>
            </a:r>
            <a:r>
              <a:rPr dirty="0"/>
              <a:t> la </a:t>
            </a:r>
            <a:r>
              <a:rPr dirty="0" err="1"/>
              <a:t>integridad</a:t>
            </a:r>
            <a:r>
              <a:rPr dirty="0"/>
              <a:t> de los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r>
              <a:rPr dirty="0"/>
              <a:t>Son </a:t>
            </a:r>
            <a:r>
              <a:rPr dirty="0" err="1"/>
              <a:t>útiles</a:t>
            </a:r>
            <a:r>
              <a:rPr dirty="0"/>
              <a:t> para </a:t>
            </a:r>
            <a:r>
              <a:rPr dirty="0" err="1"/>
              <a:t>auditar</a:t>
            </a:r>
            <a:r>
              <a:rPr dirty="0"/>
              <a:t>, </a:t>
            </a:r>
            <a:r>
              <a:rPr dirty="0" err="1"/>
              <a:t>validar</a:t>
            </a:r>
            <a:r>
              <a:rPr dirty="0"/>
              <a:t> y </a:t>
            </a:r>
            <a:r>
              <a:rPr dirty="0" err="1"/>
              <a:t>actualizar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automáticamente</a:t>
            </a:r>
            <a:r>
              <a:rPr dirty="0"/>
              <a:t>.</a:t>
            </a:r>
          </a:p>
          <a:p>
            <a:r>
              <a:rPr dirty="0" err="1"/>
              <a:t>Implementarlos</a:t>
            </a:r>
            <a:r>
              <a:rPr dirty="0"/>
              <a:t> </a:t>
            </a:r>
            <a:r>
              <a:rPr dirty="0" err="1"/>
              <a:t>correctamente</a:t>
            </a:r>
            <a:r>
              <a:rPr dirty="0"/>
              <a:t> </a:t>
            </a:r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eficiencia</a:t>
            </a:r>
            <a:r>
              <a:rPr dirty="0"/>
              <a:t> y </a:t>
            </a:r>
            <a:r>
              <a:rPr dirty="0" err="1"/>
              <a:t>confiabilidad</a:t>
            </a:r>
            <a:r>
              <a:rPr dirty="0"/>
              <a:t> del </a:t>
            </a:r>
            <a:r>
              <a:rPr dirty="0" err="1"/>
              <a:t>sistema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398</Words>
  <Application>Microsoft Office PowerPoint</Application>
  <PresentationFormat>Presentación en pantalla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Triggers en MySQL</vt:lpstr>
      <vt:lpstr>¿Qué es un Trigger en MySQL?</vt:lpstr>
      <vt:lpstr>Tipos de Triggers en MySQL</vt:lpstr>
      <vt:lpstr>Ejemplo de Trigger: Actualizar Stock Después de una Venta</vt:lpstr>
      <vt:lpstr>Ejemplo de Trigger: Verificar Stock Antes de una Venta</vt:lpstr>
      <vt:lpstr>Presentación de PowerPoint</vt:lpstr>
      <vt:lpstr>Ejemplo de Trigger: Registrar Fecha de Compra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Triggers en MySQL</dc:title>
  <dc:subject/>
  <dc:creator/>
  <cp:keywords/>
  <dc:description>generated using python-pptx</dc:description>
  <cp:lastModifiedBy>Yeyher Jordán</cp:lastModifiedBy>
  <cp:revision>4</cp:revision>
  <dcterms:created xsi:type="dcterms:W3CDTF">2013-01-27T09:14:16Z</dcterms:created>
  <dcterms:modified xsi:type="dcterms:W3CDTF">2025-03-26T18:32:50Z</dcterms:modified>
  <cp:category/>
</cp:coreProperties>
</file>