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3" r:id="rId4"/>
  </p:sldMasterIdLst>
  <p:notesMasterIdLst>
    <p:notesMasterId r:id="rId14"/>
  </p:notesMasterIdLst>
  <p:sldIdLst>
    <p:sldId id="310" r:id="rId5"/>
    <p:sldId id="307" r:id="rId6"/>
    <p:sldId id="312" r:id="rId7"/>
    <p:sldId id="324" r:id="rId8"/>
    <p:sldId id="317" r:id="rId9"/>
    <p:sldId id="318" r:id="rId10"/>
    <p:sldId id="315" r:id="rId11"/>
    <p:sldId id="320" r:id="rId12"/>
    <p:sldId id="32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902" autoAdjust="0"/>
  </p:normalViewPr>
  <p:slideViewPr>
    <p:cSldViewPr snapToGrid="0">
      <p:cViewPr varScale="1">
        <p:scale>
          <a:sx n="86" d="100"/>
          <a:sy n="86" d="100"/>
        </p:scale>
        <p:origin x="562" y="67"/>
      </p:cViewPr>
      <p:guideLst/>
    </p:cSldViewPr>
  </p:slideViewPr>
  <p:outlineViewPr>
    <p:cViewPr>
      <p:scale>
        <a:sx n="33" d="100"/>
        <a:sy n="33" d="100"/>
      </p:scale>
      <p:origin x="0" y="-974"/>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6A0313-F537-4ED0-973B-4729E10A826A}" type="datetimeFigureOut">
              <a:rPr lang="en-US" smtClean="0"/>
              <a:t>1/16/2023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C92804-03A6-47F6-A893-4DDB8903A808}" type="slidenum">
              <a:rPr lang="en-US" smtClean="0"/>
              <a:t>‹#›</a:t>
            </a:fld>
            <a:endParaRPr lang="en-US" dirty="0"/>
          </a:p>
        </p:txBody>
      </p:sp>
    </p:spTree>
    <p:extLst>
      <p:ext uri="{BB962C8B-B14F-4D97-AF65-F5344CB8AC3E}">
        <p14:creationId xmlns:p14="http://schemas.microsoft.com/office/powerpoint/2010/main" val="2944717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a:t>
            </a:fld>
            <a:endParaRPr lang="en-US" dirty="0"/>
          </a:p>
        </p:txBody>
      </p:sp>
    </p:spTree>
    <p:extLst>
      <p:ext uri="{BB962C8B-B14F-4D97-AF65-F5344CB8AC3E}">
        <p14:creationId xmlns:p14="http://schemas.microsoft.com/office/powerpoint/2010/main" val="709600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C3AFB24-9188-4C0A-A512-E59E6F17DCAF}"/>
              </a:ext>
              <a:ext uri="{C183D7F6-B498-43B3-948B-1728B52AA6E4}">
                <adec:decorative xmlns:adec="http://schemas.microsoft.com/office/drawing/2017/decorative" val="1"/>
              </a:ext>
            </a:extLst>
          </p:cNvPr>
          <p:cNvSpPr/>
          <p:nvPr userDrawn="1"/>
        </p:nvSpPr>
        <p:spPr>
          <a:xfrm rot="10800000">
            <a:off x="4565" y="4294290"/>
            <a:ext cx="12188952" cy="2586866"/>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4D31D73-6FE4-4E4B-8D0B-E55FABBFA92B}"/>
              </a:ext>
              <a:ext uri="{C183D7F6-B498-43B3-948B-1728B52AA6E4}">
                <adec:decorative xmlns:adec="http://schemas.microsoft.com/office/drawing/2017/decorative" val="1"/>
              </a:ext>
            </a:extLst>
          </p:cNvPr>
          <p:cNvSpPr/>
          <p:nvPr userDrawn="1"/>
        </p:nvSpPr>
        <p:spPr>
          <a:xfrm rot="10800000">
            <a:off x="1524" y="4294290"/>
            <a:ext cx="12188952" cy="2586866"/>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39A9F4D9-AE67-4B73-8B27-FD437564D7A6}"/>
              </a:ext>
            </a:extLst>
          </p:cNvPr>
          <p:cNvSpPr>
            <a:spLocks noGrp="1"/>
          </p:cNvSpPr>
          <p:nvPr>
            <p:ph type="ctrTitle"/>
          </p:nvPr>
        </p:nvSpPr>
        <p:spPr>
          <a:xfrm>
            <a:off x="422899" y="4476329"/>
            <a:ext cx="6467547" cy="1558680"/>
          </a:xfrm>
        </p:spPr>
        <p:txBody>
          <a:bodyPr anchor="ctr" anchorCtr="0">
            <a:normAutofit/>
          </a:bodyPr>
          <a:lstStyle/>
          <a:p>
            <a:pPr algn="l">
              <a:lnSpc>
                <a:spcPts val="5800"/>
              </a:lnSpc>
            </a:pPr>
            <a:r>
              <a:rPr lang="en-US" sz="4800"/>
              <a:t>Click to edit Master title style</a:t>
            </a:r>
            <a:endParaRPr lang="en-US" sz="4800" dirty="0"/>
          </a:p>
        </p:txBody>
      </p:sp>
      <p:sp>
        <p:nvSpPr>
          <p:cNvPr id="8" name="Subtitle 24">
            <a:extLst>
              <a:ext uri="{FF2B5EF4-FFF2-40B4-BE49-F238E27FC236}">
                <a16:creationId xmlns:a16="http://schemas.microsoft.com/office/drawing/2014/main" id="{2A23FDD6-741A-4F02-B44B-70D85FCF5325}"/>
              </a:ext>
            </a:extLst>
          </p:cNvPr>
          <p:cNvSpPr>
            <a:spLocks noGrp="1"/>
          </p:cNvSpPr>
          <p:nvPr>
            <p:ph type="subTitle" idx="1"/>
          </p:nvPr>
        </p:nvSpPr>
        <p:spPr>
          <a:xfrm>
            <a:off x="7096924" y="4476328"/>
            <a:ext cx="4046957" cy="1558673"/>
          </a:xfrm>
        </p:spPr>
        <p:txBody>
          <a:bodyPr anchor="ctr">
            <a:normAutofit/>
          </a:bodyPr>
          <a:lstStyle>
            <a:lvl1pPr>
              <a:buNone/>
              <a:defRPr/>
            </a:lvl1pPr>
          </a:lstStyle>
          <a:p>
            <a:pPr algn="l">
              <a:lnSpc>
                <a:spcPts val="3200"/>
              </a:lnSpc>
            </a:pPr>
            <a:r>
              <a:rPr lang="en-US" sz="2200"/>
              <a:t>Click to edit Master subtitle style</a:t>
            </a:r>
            <a:endParaRPr lang="en-US" sz="2200" dirty="0"/>
          </a:p>
        </p:txBody>
      </p:sp>
      <p:sp>
        <p:nvSpPr>
          <p:cNvPr id="11" name="Picture Placeholder 10">
            <a:extLst>
              <a:ext uri="{FF2B5EF4-FFF2-40B4-BE49-F238E27FC236}">
                <a16:creationId xmlns:a16="http://schemas.microsoft.com/office/drawing/2014/main" id="{8942B78C-790E-4881-96BA-169A876C67F3}"/>
              </a:ext>
            </a:extLst>
          </p:cNvPr>
          <p:cNvSpPr>
            <a:spLocks noGrp="1"/>
          </p:cNvSpPr>
          <p:nvPr>
            <p:ph type="pic" sz="quarter" idx="13"/>
          </p:nvPr>
        </p:nvSpPr>
        <p:spPr>
          <a:xfrm>
            <a:off x="1524" y="0"/>
            <a:ext cx="12188952" cy="4271133"/>
          </a:xfrm>
          <a:solidFill>
            <a:schemeClr val="accent3"/>
          </a:solidFill>
        </p:spPr>
        <p:txBody>
          <a:bodyPr/>
          <a:lstStyle/>
          <a:p>
            <a:r>
              <a:rPr lang="en-US"/>
              <a:t>Click icon to add picture</a:t>
            </a:r>
            <a:endParaRPr lang="en-US" dirty="0"/>
          </a:p>
        </p:txBody>
      </p:sp>
      <p:sp>
        <p:nvSpPr>
          <p:cNvPr id="9" name="Rectangle 8">
            <a:extLst>
              <a:ext uri="{FF2B5EF4-FFF2-40B4-BE49-F238E27FC236}">
                <a16:creationId xmlns:a16="http://schemas.microsoft.com/office/drawing/2014/main" id="{92381543-EC92-42BD-A142-81963D4273D5}"/>
              </a:ext>
              <a:ext uri="{C183D7F6-B498-43B3-948B-1728B52AA6E4}">
                <adec:decorative xmlns:adec="http://schemas.microsoft.com/office/drawing/2017/decorative" val="1"/>
              </a:ext>
            </a:extLst>
          </p:cNvPr>
          <p:cNvSpPr/>
          <p:nvPr userDrawn="1"/>
        </p:nvSpPr>
        <p:spPr>
          <a:xfrm rot="10800000">
            <a:off x="11494040" y="4274977"/>
            <a:ext cx="699477" cy="1898809"/>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5" name="Straight Connector 14">
            <a:extLst>
              <a:ext uri="{FF2B5EF4-FFF2-40B4-BE49-F238E27FC236}">
                <a16:creationId xmlns:a16="http://schemas.microsoft.com/office/drawing/2014/main" id="{8A28D3FB-54EA-410D-A062-8F118E5D0CD7}"/>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93477A-1279-4BCC-8257-14CC2361F898}"/>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6466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7BDB087A-3DA7-4017-A5B1-F130DC91FB35}"/>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7" name="Rectangle 6">
            <a:extLst>
              <a:ext uri="{FF2B5EF4-FFF2-40B4-BE49-F238E27FC236}">
                <a16:creationId xmlns:a16="http://schemas.microsoft.com/office/drawing/2014/main" id="{BAF5A401-D6B7-4962-876B-5DB5840E4F93}"/>
              </a:ext>
              <a:ext uri="{C183D7F6-B498-43B3-948B-1728B52AA6E4}">
                <adec:decorative xmlns:adec="http://schemas.microsoft.com/office/drawing/2017/decorative" val="1"/>
              </a:ext>
            </a:extLst>
          </p:cNvPr>
          <p:cNvSpPr/>
          <p:nvPr userDrawn="1"/>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9B907326-D737-439C-9190-476F49A50994}"/>
              </a:ext>
            </a:extLst>
          </p:cNvPr>
          <p:cNvSpPr>
            <a:spLocks noGrp="1"/>
          </p:cNvSpPr>
          <p:nvPr>
            <p:ph type="title"/>
          </p:nvPr>
        </p:nvSpPr>
        <p:spPr>
          <a:xfrm>
            <a:off x="422145" y="539496"/>
            <a:ext cx="4907908" cy="2640432"/>
          </a:xfrm>
        </p:spPr>
        <p:txBody>
          <a:bodyPr anchor="t">
            <a:normAutofit/>
          </a:bodyPr>
          <a:lstStyle/>
          <a:p>
            <a:r>
              <a:rPr lang="en-US" sz="4800">
                <a:solidFill>
                  <a:schemeClr val="tx1"/>
                </a:solidFill>
              </a:rPr>
              <a:t>Click to edit Master title style</a:t>
            </a:r>
            <a:endParaRPr lang="en-US" sz="4800" dirty="0">
              <a:solidFill>
                <a:schemeClr val="tx1"/>
              </a:solidFill>
            </a:endParaRPr>
          </a:p>
        </p:txBody>
      </p:sp>
      <p:sp>
        <p:nvSpPr>
          <p:cNvPr id="9" name="Content Placeholder 2">
            <a:extLst>
              <a:ext uri="{FF2B5EF4-FFF2-40B4-BE49-F238E27FC236}">
                <a16:creationId xmlns:a16="http://schemas.microsoft.com/office/drawing/2014/main" id="{00B68F67-401D-47DB-8256-A99FC6E99F6C}"/>
              </a:ext>
            </a:extLst>
          </p:cNvPr>
          <p:cNvSpPr>
            <a:spLocks noGrp="1"/>
          </p:cNvSpPr>
          <p:nvPr>
            <p:ph idx="1"/>
          </p:nvPr>
        </p:nvSpPr>
        <p:spPr>
          <a:xfrm>
            <a:off x="5583401" y="539496"/>
            <a:ext cx="4956417" cy="2640432"/>
          </a:xfrm>
        </p:spPr>
        <p:txBody>
          <a:bodyPr anchor="t" anchorCtr="0">
            <a:normAutofit/>
          </a:bodyPr>
          <a:lstStyle>
            <a:lvl1pPr marL="0" indent="0">
              <a:buNone/>
              <a:defRPr/>
            </a:lvl1pPr>
          </a:lstStyle>
          <a:p>
            <a:pPr lvl="0">
              <a:lnSpc>
                <a:spcPts val="2800"/>
              </a:lnSpc>
            </a:pPr>
            <a:r>
              <a:rPr lang="en-US" sz="1800">
                <a:solidFill>
                  <a:schemeClr val="tx1"/>
                </a:solidFill>
              </a:rPr>
              <a:t>Click to edit Master text styles</a:t>
            </a:r>
          </a:p>
        </p:txBody>
      </p:sp>
      <p:sp>
        <p:nvSpPr>
          <p:cNvPr id="15" name="Picture Placeholder 14">
            <a:extLst>
              <a:ext uri="{FF2B5EF4-FFF2-40B4-BE49-F238E27FC236}">
                <a16:creationId xmlns:a16="http://schemas.microsoft.com/office/drawing/2014/main" id="{7F752DB1-6A0B-4783-9C40-800940EAFCFE}"/>
              </a:ext>
            </a:extLst>
          </p:cNvPr>
          <p:cNvSpPr>
            <a:spLocks noGrp="1"/>
          </p:cNvSpPr>
          <p:nvPr>
            <p:ph type="pic" sz="quarter" idx="13"/>
          </p:nvPr>
        </p:nvSpPr>
        <p:spPr>
          <a:xfrm>
            <a:off x="420624" y="3355848"/>
            <a:ext cx="5230368" cy="2816352"/>
          </a:xfrm>
          <a:solidFill>
            <a:schemeClr val="accent3"/>
          </a:solidFill>
        </p:spPr>
        <p:txBody>
          <a:bodyPr/>
          <a:lstStyle/>
          <a:p>
            <a:r>
              <a:rPr lang="en-US"/>
              <a:t>Click icon to add picture</a:t>
            </a:r>
            <a:endParaRPr lang="en-US" dirty="0"/>
          </a:p>
        </p:txBody>
      </p:sp>
      <p:sp>
        <p:nvSpPr>
          <p:cNvPr id="16" name="Picture Placeholder 14">
            <a:extLst>
              <a:ext uri="{FF2B5EF4-FFF2-40B4-BE49-F238E27FC236}">
                <a16:creationId xmlns:a16="http://schemas.microsoft.com/office/drawing/2014/main" id="{4F09D8BB-76EC-4BB5-8860-21FBB2990A2D}"/>
              </a:ext>
            </a:extLst>
          </p:cNvPr>
          <p:cNvSpPr>
            <a:spLocks noGrp="1"/>
          </p:cNvSpPr>
          <p:nvPr>
            <p:ph type="pic" sz="quarter" idx="14"/>
          </p:nvPr>
        </p:nvSpPr>
        <p:spPr>
          <a:xfrm>
            <a:off x="5650992" y="3355848"/>
            <a:ext cx="5843016" cy="2816352"/>
          </a:xfrm>
          <a:solidFill>
            <a:schemeClr val="accent3"/>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r>
              <a:rPr lang="en-US" dirty="0"/>
              <a:t>Monday, February 1, 20XX</a:t>
            </a:r>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dirty="0"/>
          </a:p>
        </p:txBody>
      </p:sp>
      <p:sp>
        <p:nvSpPr>
          <p:cNvPr id="6" name="Rectangle 5">
            <a:extLst>
              <a:ext uri="{FF2B5EF4-FFF2-40B4-BE49-F238E27FC236}">
                <a16:creationId xmlns:a16="http://schemas.microsoft.com/office/drawing/2014/main" id="{CCADA8C2-1E19-4FCB-8656-240C92CFB7B1}"/>
              </a:ext>
              <a:ext uri="{C183D7F6-B498-43B3-948B-1728B52AA6E4}">
                <adec:decorative xmlns:adec="http://schemas.microsoft.com/office/drawing/2017/decorative" val="1"/>
              </a:ext>
            </a:extLst>
          </p:cNvPr>
          <p:cNvSpPr/>
          <p:nvPr userDrawn="1"/>
        </p:nvSpPr>
        <p:spPr>
          <a:xfrm rot="10800000">
            <a:off x="-1" y="3352062"/>
            <a:ext cx="413642" cy="2820137"/>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2" name="Straight Connector 11">
            <a:extLst>
              <a:ext uri="{FF2B5EF4-FFF2-40B4-BE49-F238E27FC236}">
                <a16:creationId xmlns:a16="http://schemas.microsoft.com/office/drawing/2014/main" id="{CBF1133D-7CCD-4CD4-B2BA-F05FAE174248}"/>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B2B0F32-F444-4A9F-8575-96F5D13E4231}"/>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0962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8941816-7203-4339-8B31-60B4107A1EEA}"/>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6" name="Rectangle 5">
            <a:extLst>
              <a:ext uri="{FF2B5EF4-FFF2-40B4-BE49-F238E27FC236}">
                <a16:creationId xmlns:a16="http://schemas.microsoft.com/office/drawing/2014/main" id="{1A7A4606-69F4-4469-B7C4-4AF495ACE2BB}"/>
              </a:ext>
              <a:ext uri="{C183D7F6-B498-43B3-948B-1728B52AA6E4}">
                <adec:decorative xmlns:adec="http://schemas.microsoft.com/office/drawing/2017/decorative" val="1"/>
              </a:ext>
            </a:extLst>
          </p:cNvPr>
          <p:cNvSpPr/>
          <p:nvPr userDrawn="1"/>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79BDEB7A-D103-487A-8C1B-9145FB24B663}"/>
              </a:ext>
            </a:extLst>
          </p:cNvPr>
          <p:cNvSpPr>
            <a:spLocks noGrp="1"/>
          </p:cNvSpPr>
          <p:nvPr>
            <p:ph type="title"/>
          </p:nvPr>
        </p:nvSpPr>
        <p:spPr>
          <a:xfrm>
            <a:off x="422897" y="539496"/>
            <a:ext cx="5228393" cy="2697190"/>
          </a:xfrm>
        </p:spPr>
        <p:txBody>
          <a:bodyPr anchor="b">
            <a:normAutofit/>
          </a:bodyPr>
          <a:lstStyle/>
          <a:p>
            <a:r>
              <a:rPr lang="en-US" sz="4800"/>
              <a:t>Click to edit Master title style</a:t>
            </a:r>
            <a:endParaRPr lang="en-US" sz="4800" dirty="0"/>
          </a:p>
        </p:txBody>
      </p:sp>
      <p:sp>
        <p:nvSpPr>
          <p:cNvPr id="8" name="Content Placeholder 2">
            <a:extLst>
              <a:ext uri="{FF2B5EF4-FFF2-40B4-BE49-F238E27FC236}">
                <a16:creationId xmlns:a16="http://schemas.microsoft.com/office/drawing/2014/main" id="{F3017A3E-25F7-41D5-AABB-24D0E2673A63}"/>
              </a:ext>
            </a:extLst>
          </p:cNvPr>
          <p:cNvSpPr>
            <a:spLocks noGrp="1"/>
          </p:cNvSpPr>
          <p:nvPr>
            <p:ph idx="1"/>
          </p:nvPr>
        </p:nvSpPr>
        <p:spPr>
          <a:xfrm>
            <a:off x="422897" y="3354749"/>
            <a:ext cx="5228392" cy="2582470"/>
          </a:xfrm>
        </p:spPr>
        <p:txBody>
          <a:bodyPr>
            <a:noAutofit/>
          </a:bodyPr>
          <a:lstStyle>
            <a:lvl1pPr marL="0" indent="0">
              <a:buNone/>
              <a:defRPr/>
            </a:lvl1pPr>
          </a:lstStyle>
          <a:p>
            <a:pPr lvl="0">
              <a:lnSpc>
                <a:spcPts val="2800"/>
              </a:lnSpc>
            </a:pPr>
            <a:r>
              <a:rPr lang="en-US" sz="1800"/>
              <a:t>Click to edit Master text styles</a:t>
            </a:r>
          </a:p>
        </p:txBody>
      </p:sp>
      <p:sp>
        <p:nvSpPr>
          <p:cNvPr id="9" name="Rectangle 8">
            <a:extLst>
              <a:ext uri="{FF2B5EF4-FFF2-40B4-BE49-F238E27FC236}">
                <a16:creationId xmlns:a16="http://schemas.microsoft.com/office/drawing/2014/main" id="{C262D696-4404-4062-9387-925D9687B972}"/>
              </a:ext>
              <a:ext uri="{C183D7F6-B498-43B3-948B-1728B52AA6E4}">
                <adec:decorative xmlns:adec="http://schemas.microsoft.com/office/drawing/2017/decorative" val="1"/>
              </a:ext>
            </a:extLst>
          </p:cNvPr>
          <p:cNvSpPr/>
          <p:nvPr userDrawn="1"/>
        </p:nvSpPr>
        <p:spPr>
          <a:xfrm rot="10800000">
            <a:off x="6095999" y="695340"/>
            <a:ext cx="5391683" cy="5476855"/>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1" name="Straight Connector 10">
            <a:extLst>
              <a:ext uri="{FF2B5EF4-FFF2-40B4-BE49-F238E27FC236}">
                <a16:creationId xmlns:a16="http://schemas.microsoft.com/office/drawing/2014/main" id="{C415F07E-A8F5-473A-90AC-3BF5823C08A3}"/>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05C0C26-4C66-47DC-B079-5B94C22F15BD}"/>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C0FC374E-BABB-4A9C-A608-04A2B9C68F26}"/>
              </a:ext>
            </a:extLst>
          </p:cNvPr>
          <p:cNvSpPr>
            <a:spLocks noGrp="1"/>
          </p:cNvSpPr>
          <p:nvPr>
            <p:ph type="pic" sz="quarter" idx="13"/>
          </p:nvPr>
        </p:nvSpPr>
        <p:spPr>
          <a:xfrm>
            <a:off x="6620256" y="1243584"/>
            <a:ext cx="4361688" cy="4361688"/>
          </a:xfrm>
          <a:solidFill>
            <a:schemeClr val="accent3"/>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r>
              <a:rPr lang="en-US" dirty="0"/>
              <a:t>Monday, February 1, 20XX</a:t>
            </a:r>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40973494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524000" y="1463557"/>
            <a:ext cx="9144000" cy="2387600"/>
          </a:xfrm>
        </p:spPr>
        <p:txBody>
          <a:bodyPr anchor="b">
            <a:normAutofit/>
          </a:bodyPr>
          <a:lstStyle>
            <a:lvl1pPr algn="ctr">
              <a:lnSpc>
                <a:spcPct val="90000"/>
              </a:lnSpc>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524000" y="3943232"/>
            <a:ext cx="9144000" cy="1655762"/>
          </a:xfrm>
        </p:spPr>
        <p:txBody>
          <a:bodyPr>
            <a:normAutofit/>
          </a:bodyPr>
          <a:lstStyle>
            <a:lvl1pPr marL="0" indent="0" algn="ctr">
              <a:lnSpc>
                <a:spcPts val="32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C1D965B-87A4-4F43-BE02-800BCCDF42EF}"/>
              </a:ext>
            </a:extLst>
          </p:cNvPr>
          <p:cNvSpPr>
            <a:spLocks noGrp="1"/>
          </p:cNvSpPr>
          <p:nvPr>
            <p:ph type="dt" sz="half" idx="10"/>
          </p:nvPr>
        </p:nvSpPr>
        <p:spPr>
          <a:xfrm>
            <a:off x="420624" y="6217920"/>
            <a:ext cx="2743200" cy="640080"/>
          </a:xfrm>
        </p:spPr>
        <p:txBody>
          <a:bodyPr anchor="ctr" anchorCtr="0"/>
          <a:lstStyle/>
          <a:p>
            <a:r>
              <a:rPr lang="en-US" dirty="0"/>
              <a:t>Monday, February 1, 20XX</a:t>
            </a:r>
          </a:p>
        </p:txBody>
      </p:sp>
      <p:sp>
        <p:nvSpPr>
          <p:cNvPr id="5" name="Footer Placeholder 4">
            <a:extLst>
              <a:ext uri="{FF2B5EF4-FFF2-40B4-BE49-F238E27FC236}">
                <a16:creationId xmlns:a16="http://schemas.microsoft.com/office/drawing/2014/main" id="{389ED35B-CBF1-40D9-BAA7-CF9E1E22B8FC}"/>
              </a:ext>
            </a:extLst>
          </p:cNvPr>
          <p:cNvSpPr>
            <a:spLocks noGrp="1"/>
          </p:cNvSpPr>
          <p:nvPr>
            <p:ph type="ftr" sz="quarter" idx="11"/>
          </p:nvPr>
        </p:nvSpPr>
        <p:spPr>
          <a:xfrm>
            <a:off x="3767328" y="6217920"/>
            <a:ext cx="7196328" cy="640080"/>
          </a:xfrm>
        </p:spPr>
        <p:txBody>
          <a:bodyPr anchor="ctr" anchorCtr="0"/>
          <a:lstStyle/>
          <a:p>
            <a:r>
              <a:rPr lang="en-US" dirty="0"/>
              <a:t>Sample Footer Text</a:t>
            </a:r>
          </a:p>
        </p:txBody>
      </p:sp>
      <p:sp>
        <p:nvSpPr>
          <p:cNvPr id="6" name="Slide Number Placeholder 5">
            <a:extLst>
              <a:ext uri="{FF2B5EF4-FFF2-40B4-BE49-F238E27FC236}">
                <a16:creationId xmlns:a16="http://schemas.microsoft.com/office/drawing/2014/main" id="{3D26653A-450D-4BDE-8718-99F2D9314259}"/>
              </a:ext>
            </a:extLst>
          </p:cNvPr>
          <p:cNvSpPr>
            <a:spLocks noGrp="1"/>
          </p:cNvSpPr>
          <p:nvPr>
            <p:ph type="sldNum" sz="quarter" idx="12"/>
          </p:nvPr>
        </p:nvSpPr>
        <p:spPr>
          <a:xfrm>
            <a:off x="11503152" y="0"/>
            <a:ext cx="685800" cy="685800"/>
          </a:xfrm>
        </p:spPr>
        <p:txBody>
          <a:bodyPr/>
          <a:lstStyle>
            <a:lvl1pPr algn="ctr">
              <a:defRPr/>
            </a:lvl1pPr>
          </a:lstStyle>
          <a:p>
            <a:fld id="{3A4F6043-7A67-491B-98BC-F933DED7226D}" type="slidenum">
              <a:rPr lang="en-US" smtClean="0"/>
              <a:t>‹#›</a:t>
            </a:fld>
            <a:endParaRPr lang="en-US" dirty="0"/>
          </a:p>
        </p:txBody>
      </p:sp>
    </p:spTree>
    <p:extLst>
      <p:ext uri="{BB962C8B-B14F-4D97-AF65-F5344CB8AC3E}">
        <p14:creationId xmlns:p14="http://schemas.microsoft.com/office/powerpoint/2010/main" val="1070671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43032" cy="2852737"/>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43032" cy="1500187"/>
          </a:xfrm>
        </p:spPr>
        <p:txBody>
          <a:bodyPr>
            <a:no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64E2B4-314C-4D4F-8938-E437A2EF527B}"/>
              </a:ext>
            </a:extLst>
          </p:cNvPr>
          <p:cNvSpPr>
            <a:spLocks noGrp="1"/>
          </p:cNvSpPr>
          <p:nvPr>
            <p:ph type="dt" sz="half" idx="10"/>
          </p:nvPr>
        </p:nvSpPr>
        <p:spPr/>
        <p:txBody>
          <a:bodyPr/>
          <a:lstStyle/>
          <a:p>
            <a:r>
              <a:rPr lang="en-US" dirty="0"/>
              <a:t>Monday, February 1, 20XX</a:t>
            </a:r>
          </a:p>
        </p:txBody>
      </p:sp>
      <p:sp>
        <p:nvSpPr>
          <p:cNvPr id="5" name="Footer Placeholder 4">
            <a:extLst>
              <a:ext uri="{FF2B5EF4-FFF2-40B4-BE49-F238E27FC236}">
                <a16:creationId xmlns:a16="http://schemas.microsoft.com/office/drawing/2014/main" id="{72442F23-6986-4A36-97F0-13F305A2DEBF}"/>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494BA1B9-2423-42BD-A553-DC5703F6243F}"/>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7196066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a:xfrm>
            <a:off x="420624" y="365125"/>
            <a:ext cx="10543032" cy="1325563"/>
          </a:xfrm>
        </p:spPr>
        <p:txBody>
          <a:bodyPr>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599176" cy="4206382"/>
          </a:xfrm>
        </p:spPr>
        <p:txBody>
          <a:bodyPr/>
          <a:lstStyle>
            <a:lvl1pPr marL="457200" indent="-457200">
              <a:buFont typeface="Wingdings 2" panose="05020102010507070707" pitchFamily="18" charset="2"/>
              <a:buChar char="¬"/>
              <a:defRPr/>
            </a:lvl1pPr>
            <a:lvl2pPr marL="800100" indent="-342900">
              <a:buFont typeface="Wingdings 2" panose="05020102010507070707" pitchFamily="18" charset="2"/>
              <a:buChar char="¬"/>
              <a:defRPr/>
            </a:lvl2pPr>
            <a:lvl3pPr marL="1257300" indent="-342900">
              <a:buFont typeface="Wingdings 2" panose="05020102010507070707" pitchFamily="18" charset="2"/>
              <a:buChar char="¬"/>
              <a:defRPr/>
            </a:lvl3pPr>
            <a:lvl4pPr marL="1657350" indent="-285750">
              <a:buFont typeface="Wingdings 2" panose="05020102010507070707" pitchFamily="18" charset="2"/>
              <a:buChar char="¬"/>
              <a:defRPr/>
            </a:lvl4pPr>
            <a:lvl5pPr marL="2114550" indent="-28575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6172200" y="1825625"/>
            <a:ext cx="479145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FA1B49-6AAA-4DA7-970F-B75899F1AB51}"/>
              </a:ext>
            </a:extLst>
          </p:cNvPr>
          <p:cNvSpPr>
            <a:spLocks noGrp="1"/>
          </p:cNvSpPr>
          <p:nvPr>
            <p:ph type="dt" sz="half" idx="10"/>
          </p:nvPr>
        </p:nvSpPr>
        <p:spPr/>
        <p:txBody>
          <a:bodyPr/>
          <a:lstStyle/>
          <a:p>
            <a:r>
              <a:rPr lang="en-US" dirty="0"/>
              <a:t>Monday, February 1, 20XX</a:t>
            </a:r>
          </a:p>
        </p:txBody>
      </p:sp>
      <p:sp>
        <p:nvSpPr>
          <p:cNvPr id="6" name="Footer Placeholder 5">
            <a:extLst>
              <a:ext uri="{FF2B5EF4-FFF2-40B4-BE49-F238E27FC236}">
                <a16:creationId xmlns:a16="http://schemas.microsoft.com/office/drawing/2014/main" id="{DEE3649A-B9A2-4737-B47E-758DC140688B}"/>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250C1407-C705-451C-878E-8175DCCD500D}"/>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8931974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4" y="365125"/>
            <a:ext cx="10543032" cy="1325563"/>
          </a:xfrm>
        </p:spPr>
        <p:txBody>
          <a:bodyPr>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554969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554969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970321" y="1681163"/>
            <a:ext cx="4993335"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970321" y="2505075"/>
            <a:ext cx="4993335"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A6298F3-0AEC-4811-99A4-B78AE3A70B1E}"/>
              </a:ext>
            </a:extLst>
          </p:cNvPr>
          <p:cNvSpPr>
            <a:spLocks noGrp="1"/>
          </p:cNvSpPr>
          <p:nvPr>
            <p:ph type="dt" sz="half" idx="10"/>
          </p:nvPr>
        </p:nvSpPr>
        <p:spPr>
          <a:xfrm>
            <a:off x="420624" y="6217920"/>
            <a:ext cx="2743200" cy="640080"/>
          </a:xfrm>
        </p:spPr>
        <p:txBody>
          <a:bodyPr/>
          <a:lstStyle/>
          <a:p>
            <a:r>
              <a:rPr lang="en-US" dirty="0"/>
              <a:t>Monday, February 1, 20XX</a:t>
            </a:r>
          </a:p>
        </p:txBody>
      </p:sp>
      <p:sp>
        <p:nvSpPr>
          <p:cNvPr id="8" name="Footer Placeholder 7">
            <a:extLst>
              <a:ext uri="{FF2B5EF4-FFF2-40B4-BE49-F238E27FC236}">
                <a16:creationId xmlns:a16="http://schemas.microsoft.com/office/drawing/2014/main" id="{AA7690B4-8A9A-4717-8B0B-2C921292656C}"/>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41914786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43032" cy="1325563"/>
          </a:xfrm>
        </p:spPr>
        <p:txBody>
          <a:bodyPr>
            <a:normAutofit/>
          </a:bodyPr>
          <a:lstStyle>
            <a:lvl1pPr>
              <a:defRPr sz="52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443A871-5A76-4349-99F0-C46C77380477}"/>
              </a:ext>
            </a:extLst>
          </p:cNvPr>
          <p:cNvSpPr>
            <a:spLocks noGrp="1"/>
          </p:cNvSpPr>
          <p:nvPr>
            <p:ph type="dt" sz="half" idx="10"/>
          </p:nvPr>
        </p:nvSpPr>
        <p:spPr/>
        <p:txBody>
          <a:bodyPr/>
          <a:lstStyle/>
          <a:p>
            <a:r>
              <a:rPr lang="en-US" dirty="0"/>
              <a:t>Monday, February 1, 20XX</a:t>
            </a:r>
          </a:p>
        </p:txBody>
      </p:sp>
      <p:sp>
        <p:nvSpPr>
          <p:cNvPr id="4" name="Footer Placeholder 3">
            <a:extLst>
              <a:ext uri="{FF2B5EF4-FFF2-40B4-BE49-F238E27FC236}">
                <a16:creationId xmlns:a16="http://schemas.microsoft.com/office/drawing/2014/main" id="{F472E803-8BD9-40A2-8389-C19DA11480ED}"/>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F05414ED-B772-4B84-813E-E34C9A97C053}"/>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8913366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r>
              <a:rPr lang="en-US" dirty="0"/>
              <a:t>Monday, February 1, 20XX</a:t>
            </a:r>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6299000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43032" cy="1600200"/>
          </a:xfrm>
        </p:spPr>
        <p:txBody>
          <a:bodyPr anchor="b">
            <a:noAutofit/>
          </a:bodyPr>
          <a:lstStyle>
            <a:lvl1pPr>
              <a:defRPr sz="5200">
                <a:latin typeface="Dante (Headings)2"/>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5183188" y="2199340"/>
            <a:ext cx="5780468"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94813E-250B-4422-AE46-5E1AB964A417}"/>
              </a:ext>
            </a:extLst>
          </p:cNvPr>
          <p:cNvSpPr>
            <a:spLocks noGrp="1"/>
          </p:cNvSpPr>
          <p:nvPr>
            <p:ph type="dt" sz="half" idx="10"/>
          </p:nvPr>
        </p:nvSpPr>
        <p:spPr>
          <a:xfrm>
            <a:off x="420624" y="6217920"/>
            <a:ext cx="2743200" cy="640080"/>
          </a:xfrm>
        </p:spPr>
        <p:txBody>
          <a:bodyPr/>
          <a:lstStyle/>
          <a:p>
            <a:r>
              <a:rPr lang="en-US" dirty="0"/>
              <a:t>Monday, February 1, 20XX</a:t>
            </a:r>
          </a:p>
        </p:txBody>
      </p:sp>
      <p:sp>
        <p:nvSpPr>
          <p:cNvPr id="6" name="Footer Placeholder 5">
            <a:extLst>
              <a:ext uri="{FF2B5EF4-FFF2-40B4-BE49-F238E27FC236}">
                <a16:creationId xmlns:a16="http://schemas.microsoft.com/office/drawing/2014/main" id="{61CB5B81-E9CC-45F3-8EF1-35D2C8FF1550}"/>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F5DA7E97-5A73-4602-9582-6CDACB9185F3}"/>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7585133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4489180" cy="1600200"/>
          </a:xfrm>
        </p:spPr>
        <p:txBody>
          <a:bodyPr anchor="b">
            <a:norm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5183188"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AF6305-9768-4792-866C-91238D45695D}"/>
              </a:ext>
            </a:extLst>
          </p:cNvPr>
          <p:cNvSpPr>
            <a:spLocks noGrp="1"/>
          </p:cNvSpPr>
          <p:nvPr>
            <p:ph type="dt" sz="half" idx="10"/>
          </p:nvPr>
        </p:nvSpPr>
        <p:spPr>
          <a:xfrm>
            <a:off x="420624" y="6217920"/>
            <a:ext cx="2743200" cy="640080"/>
          </a:xfrm>
        </p:spPr>
        <p:txBody>
          <a:bodyPr/>
          <a:lstStyle/>
          <a:p>
            <a:r>
              <a:rPr lang="en-US" dirty="0"/>
              <a:t>Monday, February 1, 20XX</a:t>
            </a:r>
          </a:p>
        </p:txBody>
      </p:sp>
      <p:sp>
        <p:nvSpPr>
          <p:cNvPr id="6" name="Footer Placeholder 5">
            <a:extLst>
              <a:ext uri="{FF2B5EF4-FFF2-40B4-BE49-F238E27FC236}">
                <a16:creationId xmlns:a16="http://schemas.microsoft.com/office/drawing/2014/main" id="{2CDBF050-0FF1-499F-936E-FAAE50DC3D3E}"/>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08902C2E-1542-46B4-85B1-7A4B3F7724FC}"/>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581698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useBgFill="1">
        <p:nvSpPr>
          <p:cNvPr id="5" name="Background Gray Rectangle">
            <a:extLst>
              <a:ext uri="{FF2B5EF4-FFF2-40B4-BE49-F238E27FC236}">
                <a16:creationId xmlns:a16="http://schemas.microsoft.com/office/drawing/2014/main" id="{B586FD74-98AC-4CA5-9E62-97DAE4C19399}"/>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6" name="Rectangle 5">
            <a:extLst>
              <a:ext uri="{FF2B5EF4-FFF2-40B4-BE49-F238E27FC236}">
                <a16:creationId xmlns:a16="http://schemas.microsoft.com/office/drawing/2014/main" id="{BBC94E74-B403-4256-9D59-241B0C4E532D}"/>
              </a:ext>
              <a:ext uri="{C183D7F6-B498-43B3-948B-1728B52AA6E4}">
                <adec:decorative xmlns:adec="http://schemas.microsoft.com/office/drawing/2017/decorative" val="1"/>
              </a:ext>
            </a:extLst>
          </p:cNvPr>
          <p:cNvSpPr/>
          <p:nvPr userDrawn="1"/>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53836FB9-568E-408A-B183-65F9ABF6ED53}"/>
              </a:ext>
            </a:extLst>
          </p:cNvPr>
          <p:cNvSpPr>
            <a:spLocks noGrp="1"/>
          </p:cNvSpPr>
          <p:nvPr>
            <p:ph type="title"/>
          </p:nvPr>
        </p:nvSpPr>
        <p:spPr>
          <a:xfrm>
            <a:off x="422899" y="540168"/>
            <a:ext cx="10624949" cy="1787136"/>
          </a:xfrm>
        </p:spPr>
        <p:txBody>
          <a:bodyPr anchor="b">
            <a:normAutofit/>
          </a:bodyPr>
          <a:lstStyle/>
          <a:p>
            <a:r>
              <a:rPr lang="en-US" sz="4800">
                <a:solidFill>
                  <a:schemeClr val="tx1"/>
                </a:solidFill>
              </a:rPr>
              <a:t>Click to edit Master title style</a:t>
            </a:r>
            <a:endParaRPr lang="en-US" sz="4800" dirty="0">
              <a:solidFill>
                <a:schemeClr val="tx1"/>
              </a:solidFill>
            </a:endParaRPr>
          </a:p>
        </p:txBody>
      </p:sp>
      <p:sp>
        <p:nvSpPr>
          <p:cNvPr id="17" name="Picture Placeholder 16">
            <a:extLst>
              <a:ext uri="{FF2B5EF4-FFF2-40B4-BE49-F238E27FC236}">
                <a16:creationId xmlns:a16="http://schemas.microsoft.com/office/drawing/2014/main" id="{B5437444-7076-4AEE-AB96-9C6BB85DAD9F}"/>
              </a:ext>
            </a:extLst>
          </p:cNvPr>
          <p:cNvSpPr>
            <a:spLocks noGrp="1"/>
          </p:cNvSpPr>
          <p:nvPr>
            <p:ph type="pic" sz="quarter" idx="13"/>
          </p:nvPr>
        </p:nvSpPr>
        <p:spPr>
          <a:xfrm>
            <a:off x="0" y="2577775"/>
            <a:ext cx="2587752" cy="1764792"/>
          </a:xfrm>
          <a:solidFill>
            <a:schemeClr val="accent3"/>
          </a:solidFill>
        </p:spPr>
        <p:txBody>
          <a:bodyPr/>
          <a:lstStyle/>
          <a:p>
            <a:r>
              <a:rPr lang="en-US"/>
              <a:t>Click icon to add picture</a:t>
            </a:r>
            <a:endParaRPr lang="en-US" dirty="0"/>
          </a:p>
        </p:txBody>
      </p:sp>
      <p:sp>
        <p:nvSpPr>
          <p:cNvPr id="18" name="Picture Placeholder 16">
            <a:extLst>
              <a:ext uri="{FF2B5EF4-FFF2-40B4-BE49-F238E27FC236}">
                <a16:creationId xmlns:a16="http://schemas.microsoft.com/office/drawing/2014/main" id="{536502EE-A891-4CB0-9BA5-B0AC7B9AA808}"/>
              </a:ext>
            </a:extLst>
          </p:cNvPr>
          <p:cNvSpPr>
            <a:spLocks noGrp="1"/>
          </p:cNvSpPr>
          <p:nvPr>
            <p:ph type="pic" sz="quarter" idx="14"/>
          </p:nvPr>
        </p:nvSpPr>
        <p:spPr>
          <a:xfrm>
            <a:off x="0" y="4406215"/>
            <a:ext cx="2587752" cy="1764792"/>
          </a:xfrm>
          <a:solidFill>
            <a:schemeClr val="accent3"/>
          </a:solidFill>
        </p:spPr>
        <p:txBody>
          <a:bodyPr/>
          <a:lstStyle/>
          <a:p>
            <a:r>
              <a:rPr lang="en-US"/>
              <a:t>Click icon to add picture</a:t>
            </a:r>
            <a:endParaRPr lang="en-US" dirty="0"/>
          </a:p>
        </p:txBody>
      </p:sp>
      <p:sp>
        <p:nvSpPr>
          <p:cNvPr id="19" name="Picture Placeholder 16">
            <a:extLst>
              <a:ext uri="{FF2B5EF4-FFF2-40B4-BE49-F238E27FC236}">
                <a16:creationId xmlns:a16="http://schemas.microsoft.com/office/drawing/2014/main" id="{51D45778-D0A6-415B-AA4F-03D6E429EB93}"/>
              </a:ext>
            </a:extLst>
          </p:cNvPr>
          <p:cNvSpPr>
            <a:spLocks noGrp="1"/>
          </p:cNvSpPr>
          <p:nvPr>
            <p:ph type="pic" sz="quarter" idx="15"/>
          </p:nvPr>
        </p:nvSpPr>
        <p:spPr>
          <a:xfrm>
            <a:off x="2651760" y="2577775"/>
            <a:ext cx="1764792" cy="1764792"/>
          </a:xfrm>
          <a:solidFill>
            <a:schemeClr val="accent3"/>
          </a:solidFill>
        </p:spPr>
        <p:txBody>
          <a:bodyPr/>
          <a:lstStyle/>
          <a:p>
            <a:r>
              <a:rPr lang="en-US"/>
              <a:t>Click icon to add picture</a:t>
            </a:r>
            <a:endParaRPr lang="en-US" dirty="0"/>
          </a:p>
        </p:txBody>
      </p:sp>
      <p:sp>
        <p:nvSpPr>
          <p:cNvPr id="20" name="Picture Placeholder 16">
            <a:extLst>
              <a:ext uri="{FF2B5EF4-FFF2-40B4-BE49-F238E27FC236}">
                <a16:creationId xmlns:a16="http://schemas.microsoft.com/office/drawing/2014/main" id="{93E1D509-0CBA-46BD-9192-C0403309FDBA}"/>
              </a:ext>
            </a:extLst>
          </p:cNvPr>
          <p:cNvSpPr>
            <a:spLocks noGrp="1"/>
          </p:cNvSpPr>
          <p:nvPr>
            <p:ph type="pic" sz="quarter" idx="16"/>
          </p:nvPr>
        </p:nvSpPr>
        <p:spPr>
          <a:xfrm>
            <a:off x="2651760" y="4406575"/>
            <a:ext cx="1764792" cy="1764792"/>
          </a:xfrm>
          <a:solidFill>
            <a:schemeClr val="accent3"/>
          </a:solidFill>
        </p:spPr>
        <p:txBody>
          <a:bodyPr/>
          <a:lstStyle/>
          <a:p>
            <a:r>
              <a:rPr lang="en-US"/>
              <a:t>Click icon to add picture</a:t>
            </a:r>
            <a:endParaRPr lang="en-US" dirty="0"/>
          </a:p>
        </p:txBody>
      </p:sp>
      <p:sp>
        <p:nvSpPr>
          <p:cNvPr id="12" name="Content Placeholder 2">
            <a:extLst>
              <a:ext uri="{FF2B5EF4-FFF2-40B4-BE49-F238E27FC236}">
                <a16:creationId xmlns:a16="http://schemas.microsoft.com/office/drawing/2014/main" id="{6994EC89-4FAE-445C-A6E8-D55E4A34DE4E}"/>
              </a:ext>
            </a:extLst>
          </p:cNvPr>
          <p:cNvSpPr>
            <a:spLocks noGrp="1"/>
          </p:cNvSpPr>
          <p:nvPr>
            <p:ph idx="1"/>
          </p:nvPr>
        </p:nvSpPr>
        <p:spPr>
          <a:xfrm>
            <a:off x="4845122" y="2880452"/>
            <a:ext cx="6355998" cy="3095445"/>
          </a:xfrm>
        </p:spPr>
        <p:txBody>
          <a:bodyPr anchor="t" anchorCtr="0">
            <a:normAutofit/>
          </a:bodyPr>
          <a:lstStyle>
            <a:lvl1pPr>
              <a:buNone/>
              <a:defRPr/>
            </a:lvl1pPr>
          </a:lstStyle>
          <a:p>
            <a:pPr lvl="0">
              <a:lnSpc>
                <a:spcPts val="2800"/>
              </a:lnSpc>
            </a:pPr>
            <a:r>
              <a:rPr lang="en-US" sz="1800">
                <a:solidFill>
                  <a:schemeClr val="tx1"/>
                </a:solidFill>
              </a:rPr>
              <a:t>Click to edit Master text styles</a:t>
            </a:r>
          </a:p>
        </p:txBody>
      </p:sp>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r>
              <a:rPr lang="en-US" dirty="0"/>
              <a:t>Monday, February 1, 20XX</a:t>
            </a:r>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dirty="0"/>
          </a:p>
        </p:txBody>
      </p:sp>
      <p:sp>
        <p:nvSpPr>
          <p:cNvPr id="13" name="Rectangle 12">
            <a:extLst>
              <a:ext uri="{FF2B5EF4-FFF2-40B4-BE49-F238E27FC236}">
                <a16:creationId xmlns:a16="http://schemas.microsoft.com/office/drawing/2014/main" id="{4F9E0CFE-F27B-4D50-AA2F-7146CA90E1F0}"/>
              </a:ext>
              <a:ext uri="{C183D7F6-B498-43B3-948B-1728B52AA6E4}">
                <adec:decorative xmlns:adec="http://schemas.microsoft.com/office/drawing/2017/decorative" val="1"/>
              </a:ext>
            </a:extLst>
          </p:cNvPr>
          <p:cNvSpPr/>
          <p:nvPr userDrawn="1"/>
        </p:nvSpPr>
        <p:spPr>
          <a:xfrm>
            <a:off x="4515398" y="2577775"/>
            <a:ext cx="7676601" cy="3594425"/>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09ECF93F-3E86-4C44-BAF1-ADE160CADF49}"/>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BE8DAB8-6232-45C1-9BC3-E99A86BD370E}"/>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2143909"/>
      </p:ext>
    </p:extLst>
  </p:cSld>
  <p:clrMapOvr>
    <a:masterClrMapping/>
  </p:clrMapOvr>
  <p:extLst>
    <p:ext uri="{DCECCB84-F9BA-43D5-87BE-67443E8EF086}">
      <p15:sldGuideLst xmlns:p15="http://schemas.microsoft.com/office/powerpoint/2012/main">
        <p15:guide id="1" orient="horz" pos="1608"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4408E76-0AE4-495F-87FB-5DD280A91DCB}"/>
              </a:ext>
              <a:ext uri="{C183D7F6-B498-43B3-948B-1728B52AA6E4}">
                <adec:decorative xmlns:adec="http://schemas.microsoft.com/office/drawing/2017/decorative" val="1"/>
              </a:ext>
            </a:extLst>
          </p:cNvPr>
          <p:cNvSpPr/>
          <p:nvPr userDrawn="1"/>
        </p:nvSpPr>
        <p:spPr>
          <a:xfrm rot="10800000">
            <a:off x="0" y="5610"/>
            <a:ext cx="708823" cy="713232"/>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6" name="Title 1">
            <a:extLst>
              <a:ext uri="{FF2B5EF4-FFF2-40B4-BE49-F238E27FC236}">
                <a16:creationId xmlns:a16="http://schemas.microsoft.com/office/drawing/2014/main" id="{22EAD03C-7B1C-453F-9977-4E2DD813BF52}"/>
              </a:ext>
            </a:extLst>
          </p:cNvPr>
          <p:cNvSpPr>
            <a:spLocks noGrp="1"/>
          </p:cNvSpPr>
          <p:nvPr>
            <p:ph type="title"/>
          </p:nvPr>
        </p:nvSpPr>
        <p:spPr>
          <a:xfrm>
            <a:off x="6602551" y="540167"/>
            <a:ext cx="4616981" cy="2135867"/>
          </a:xfrm>
        </p:spPr>
        <p:txBody>
          <a:bodyPr anchor="b">
            <a:normAutofit/>
          </a:bodyPr>
          <a:lstStyle/>
          <a:p>
            <a:r>
              <a:rPr lang="en-US" sz="4800">
                <a:solidFill>
                  <a:schemeClr val="tx1"/>
                </a:solidFill>
              </a:rPr>
              <a:t>Click to edit Master title style</a:t>
            </a:r>
            <a:endParaRPr lang="en-US" sz="4800" dirty="0">
              <a:solidFill>
                <a:schemeClr val="tx1"/>
              </a:solidFill>
            </a:endParaRPr>
          </a:p>
        </p:txBody>
      </p:sp>
      <p:sp>
        <p:nvSpPr>
          <p:cNvPr id="11" name="Picture Placeholder 10">
            <a:extLst>
              <a:ext uri="{FF2B5EF4-FFF2-40B4-BE49-F238E27FC236}">
                <a16:creationId xmlns:a16="http://schemas.microsoft.com/office/drawing/2014/main" id="{D3471630-9EC8-4C68-B4D8-D98C242DBE0F}"/>
              </a:ext>
            </a:extLst>
          </p:cNvPr>
          <p:cNvSpPr>
            <a:spLocks noGrp="1"/>
          </p:cNvSpPr>
          <p:nvPr>
            <p:ph type="pic" sz="quarter" idx="13"/>
          </p:nvPr>
        </p:nvSpPr>
        <p:spPr>
          <a:xfrm>
            <a:off x="0" y="685800"/>
            <a:ext cx="3072384" cy="5486344"/>
          </a:xfrm>
          <a:solidFill>
            <a:schemeClr val="accent3"/>
          </a:solidFill>
        </p:spPr>
        <p:txBody>
          <a:bodyPr/>
          <a:lstStyle/>
          <a:p>
            <a:r>
              <a:rPr lang="en-US"/>
              <a:t>Click icon to add picture</a:t>
            </a:r>
            <a:endParaRPr lang="en-US" dirty="0"/>
          </a:p>
        </p:txBody>
      </p:sp>
      <p:sp>
        <p:nvSpPr>
          <p:cNvPr id="12" name="Picture Placeholder 10">
            <a:extLst>
              <a:ext uri="{FF2B5EF4-FFF2-40B4-BE49-F238E27FC236}">
                <a16:creationId xmlns:a16="http://schemas.microsoft.com/office/drawing/2014/main" id="{50C66604-16E4-4B52-80AA-A0D73512D135}"/>
              </a:ext>
            </a:extLst>
          </p:cNvPr>
          <p:cNvSpPr>
            <a:spLocks noGrp="1"/>
          </p:cNvSpPr>
          <p:nvPr>
            <p:ph type="pic" sz="quarter" idx="14"/>
          </p:nvPr>
        </p:nvSpPr>
        <p:spPr>
          <a:xfrm>
            <a:off x="3154680" y="685800"/>
            <a:ext cx="3072384" cy="5486344"/>
          </a:xfrm>
          <a:solidFill>
            <a:schemeClr val="accent3"/>
          </a:solidFill>
        </p:spPr>
        <p:txBody>
          <a:bodyPr/>
          <a:lstStyle/>
          <a:p>
            <a:r>
              <a:rPr lang="en-US"/>
              <a:t>Click icon to add picture</a:t>
            </a:r>
            <a:endParaRPr lang="en-US" dirty="0"/>
          </a:p>
        </p:txBody>
      </p:sp>
      <p:sp>
        <p:nvSpPr>
          <p:cNvPr id="9" name="Content Placeholder 2">
            <a:extLst>
              <a:ext uri="{FF2B5EF4-FFF2-40B4-BE49-F238E27FC236}">
                <a16:creationId xmlns:a16="http://schemas.microsoft.com/office/drawing/2014/main" id="{5B630934-DBD2-4535-961F-B198ABA2D05B}"/>
              </a:ext>
            </a:extLst>
          </p:cNvPr>
          <p:cNvSpPr>
            <a:spLocks noGrp="1"/>
          </p:cNvSpPr>
          <p:nvPr>
            <p:ph idx="1"/>
          </p:nvPr>
        </p:nvSpPr>
        <p:spPr>
          <a:xfrm>
            <a:off x="6602551" y="2880452"/>
            <a:ext cx="4616981" cy="3095445"/>
          </a:xfrm>
        </p:spPr>
        <p:txBody>
          <a:bodyPr anchor="t" anchorCtr="0">
            <a:normAutofit/>
          </a:bodyPr>
          <a:lstStyle>
            <a:lvl1pPr marL="0" indent="0">
              <a:buNone/>
              <a:defRPr baseline="0"/>
            </a:lvl1pPr>
          </a:lstStyle>
          <a:p>
            <a:pPr lvl="0">
              <a:lnSpc>
                <a:spcPts val="2800"/>
              </a:lnSpc>
            </a:pPr>
            <a:r>
              <a:rPr lang="en-US" sz="1800">
                <a:solidFill>
                  <a:schemeClr val="tx1"/>
                </a:solidFill>
              </a:rPr>
              <a:t>Click to edit Master text styles</a:t>
            </a:r>
          </a:p>
        </p:txBody>
      </p:sp>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r>
              <a:rPr lang="en-US" dirty="0"/>
              <a:t>Monday, February 1, 20XX</a:t>
            </a:r>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dirty="0"/>
          </a:p>
        </p:txBody>
      </p:sp>
      <p:cxnSp>
        <p:nvCxnSpPr>
          <p:cNvPr id="14" name="Straight Connector 13">
            <a:extLst>
              <a:ext uri="{FF2B5EF4-FFF2-40B4-BE49-F238E27FC236}">
                <a16:creationId xmlns:a16="http://schemas.microsoft.com/office/drawing/2014/main" id="{0020D2A6-7700-487F-AC7E-A5A2C30DC1BF}"/>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FC30D6A-6415-42E1-89E9-EF806C3FE339}"/>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4506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C2EA47A-F66B-4005-A5A4-458E90C0968A}"/>
              </a:ext>
            </a:extLst>
          </p:cNvPr>
          <p:cNvSpPr>
            <a:spLocks noGrp="1"/>
          </p:cNvSpPr>
          <p:nvPr>
            <p:ph type="ctrTitle"/>
          </p:nvPr>
        </p:nvSpPr>
        <p:spPr>
          <a:xfrm>
            <a:off x="422898" y="576263"/>
            <a:ext cx="4977777" cy="2967606"/>
          </a:xfrm>
        </p:spPr>
        <p:txBody>
          <a:bodyPr anchor="b" anchorCtr="0">
            <a:normAutofit/>
          </a:bodyPr>
          <a:lstStyle/>
          <a:p>
            <a:pPr algn="l">
              <a:lnSpc>
                <a:spcPts val="5800"/>
              </a:lnSpc>
            </a:pPr>
            <a:r>
              <a:rPr lang="en-US" sz="4800"/>
              <a:t>Click to edit Master title style</a:t>
            </a:r>
            <a:endParaRPr lang="en-US" sz="4800" dirty="0"/>
          </a:p>
        </p:txBody>
      </p:sp>
      <p:sp>
        <p:nvSpPr>
          <p:cNvPr id="6" name="Subtitle 24">
            <a:extLst>
              <a:ext uri="{FF2B5EF4-FFF2-40B4-BE49-F238E27FC236}">
                <a16:creationId xmlns:a16="http://schemas.microsoft.com/office/drawing/2014/main" id="{FFA42F70-43EA-4954-AA43-22F43175CCEE}"/>
              </a:ext>
            </a:extLst>
          </p:cNvPr>
          <p:cNvSpPr>
            <a:spLocks noGrp="1"/>
          </p:cNvSpPr>
          <p:nvPr>
            <p:ph type="subTitle" idx="1"/>
          </p:nvPr>
        </p:nvSpPr>
        <p:spPr>
          <a:xfrm>
            <a:off x="422898" y="3764975"/>
            <a:ext cx="4977777" cy="2192683"/>
          </a:xfrm>
        </p:spPr>
        <p:txBody>
          <a:bodyPr>
            <a:normAutofit/>
          </a:bodyPr>
          <a:lstStyle>
            <a:lvl1pPr>
              <a:buNone/>
              <a:defRPr/>
            </a:lvl1pPr>
          </a:lstStyle>
          <a:p>
            <a:pPr algn="l">
              <a:lnSpc>
                <a:spcPts val="3200"/>
              </a:lnSpc>
            </a:pPr>
            <a:r>
              <a:rPr lang="en-US"/>
              <a:t>Click to edit Master subtitle style</a:t>
            </a:r>
            <a:endParaRPr lang="en-US" dirty="0"/>
          </a:p>
        </p:txBody>
      </p:sp>
      <p:sp>
        <p:nvSpPr>
          <p:cNvPr id="7" name="Rectangle 6" descr="Tag=AccentColor&#10;Flavor=Light&#10;Target=Fill">
            <a:extLst>
              <a:ext uri="{FF2B5EF4-FFF2-40B4-BE49-F238E27FC236}">
                <a16:creationId xmlns:a16="http://schemas.microsoft.com/office/drawing/2014/main" id="{F5FCF09E-0DE5-4155-9DC0-786737CF2E1B}"/>
              </a:ext>
            </a:extLst>
          </p:cNvPr>
          <p:cNvSpPr/>
          <p:nvPr userDrawn="1"/>
        </p:nvSpPr>
        <p:spPr>
          <a:xfrm rot="10800000">
            <a:off x="11496184" y="-10"/>
            <a:ext cx="695816" cy="6858000"/>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10" name="Picture Placeholder 9">
            <a:extLst>
              <a:ext uri="{FF2B5EF4-FFF2-40B4-BE49-F238E27FC236}">
                <a16:creationId xmlns:a16="http://schemas.microsoft.com/office/drawing/2014/main" id="{5AD3536A-3915-4B2E-B85A-9B494EEFBCF0}"/>
              </a:ext>
            </a:extLst>
          </p:cNvPr>
          <p:cNvSpPr>
            <a:spLocks noGrp="1"/>
          </p:cNvSpPr>
          <p:nvPr>
            <p:ph type="pic" sz="quarter" idx="13"/>
          </p:nvPr>
        </p:nvSpPr>
        <p:spPr>
          <a:xfrm>
            <a:off x="6483096" y="0"/>
            <a:ext cx="5020056" cy="6848856"/>
          </a:xfrm>
          <a:solidFill>
            <a:schemeClr val="accent3"/>
          </a:solidFill>
        </p:spPr>
        <p:txBody>
          <a:bodyPr/>
          <a:lstStyle/>
          <a:p>
            <a:r>
              <a:rPr lang="en-US"/>
              <a:t>Click icon to add picture</a:t>
            </a:r>
            <a:endParaRPr lang="en-US" dirty="0"/>
          </a:p>
        </p:txBody>
      </p:sp>
    </p:spTree>
    <p:extLst>
      <p:ext uri="{BB962C8B-B14F-4D97-AF65-F5344CB8AC3E}">
        <p14:creationId xmlns:p14="http://schemas.microsoft.com/office/powerpoint/2010/main" val="140431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a:xfrm>
            <a:off x="420624" y="365125"/>
            <a:ext cx="10543032" cy="1325563"/>
          </a:xfrm>
        </p:spPr>
        <p:txBody>
          <a:bodyPr>
            <a:normAutofit/>
          </a:bodyPr>
          <a:lstStyle>
            <a:lvl1pPr>
              <a:lnSpc>
                <a:spcPct val="90000"/>
              </a:lnSpc>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5" y="1825625"/>
            <a:ext cx="10946892" cy="4206383"/>
          </a:xfrm>
        </p:spPr>
        <p:txBody>
          <a:bodyPr/>
          <a:lstStyle>
            <a:lvl1pPr>
              <a:buNone/>
              <a:defRPr sz="2400"/>
            </a:lvl1pPr>
            <a:lvl2pPr>
              <a:buNone/>
              <a:defRPr sz="2200"/>
            </a:lvl2pPr>
            <a:lvl3pPr>
              <a:buNone/>
              <a:defRPr/>
            </a:lvl3pPr>
            <a:lvl4pPr>
              <a:buNone/>
              <a:defRPr/>
            </a:lvl4pPr>
            <a:lvl5pP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8D1A7D4-E57E-4789-896B-B2A051BF94F6}"/>
              </a:ext>
            </a:extLst>
          </p:cNvPr>
          <p:cNvSpPr>
            <a:spLocks noGrp="1"/>
          </p:cNvSpPr>
          <p:nvPr>
            <p:ph type="dt" sz="half" idx="10"/>
          </p:nvPr>
        </p:nvSpPr>
        <p:spPr>
          <a:xfrm>
            <a:off x="420624" y="6217920"/>
            <a:ext cx="2743200" cy="640080"/>
          </a:xfrm>
        </p:spPr>
        <p:txBody>
          <a:bodyPr/>
          <a:lstStyle>
            <a:lvl1pPr>
              <a:defRPr>
                <a:solidFill>
                  <a:schemeClr val="tx2"/>
                </a:solidFill>
              </a:defRPr>
            </a:lvl1pPr>
          </a:lstStyle>
          <a:p>
            <a:r>
              <a:rPr lang="en-US" dirty="0"/>
              <a:t>Monday, February 1, 20XX</a:t>
            </a:r>
          </a:p>
        </p:txBody>
      </p:sp>
      <p:sp>
        <p:nvSpPr>
          <p:cNvPr id="5" name="Footer Placeholder 4">
            <a:extLst>
              <a:ext uri="{FF2B5EF4-FFF2-40B4-BE49-F238E27FC236}">
                <a16:creationId xmlns:a16="http://schemas.microsoft.com/office/drawing/2014/main" id="{A07B63EE-3B35-4F8A-BDA3-E778BFE14CA1}"/>
              </a:ext>
            </a:extLst>
          </p:cNvPr>
          <p:cNvSpPr>
            <a:spLocks noGrp="1"/>
          </p:cNvSpPr>
          <p:nvPr>
            <p:ph type="ftr" sz="quarter" idx="11"/>
          </p:nvPr>
        </p:nvSpPr>
        <p:spPr/>
        <p:txBody>
          <a:bodyPr/>
          <a:lstStyle>
            <a:lvl1pPr>
              <a:defRPr>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C8339EF2-7937-4C30-A883-7F7BD02802BC}"/>
              </a:ext>
            </a:extLst>
          </p:cNvPr>
          <p:cNvSpPr>
            <a:spLocks noGrp="1"/>
          </p:cNvSpPr>
          <p:nvPr>
            <p:ph type="sldNum" sz="quarter" idx="12"/>
          </p:nvPr>
        </p:nvSpPr>
        <p:spPr/>
        <p:txBody>
          <a:bodyPr/>
          <a:lstStyle>
            <a:lvl1pPr algn="ctr">
              <a:defRPr>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587281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A992A1-D012-4834-9575-CF195C29542A}"/>
              </a:ext>
              <a:ext uri="{C183D7F6-B498-43B3-948B-1728B52AA6E4}">
                <adec:decorative xmlns:adec="http://schemas.microsoft.com/office/drawing/2017/decorative" val="1"/>
              </a:ext>
            </a:extLst>
          </p:cNvPr>
          <p:cNvSpPr/>
          <p:nvPr userDrawn="1"/>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F7BDB455-4C3A-4D7D-BA1B-53E54A2F81A1}"/>
              </a:ext>
            </a:extLst>
          </p:cNvPr>
          <p:cNvSpPr>
            <a:spLocks noGrp="1"/>
          </p:cNvSpPr>
          <p:nvPr>
            <p:ph type="ctrTitle"/>
          </p:nvPr>
        </p:nvSpPr>
        <p:spPr>
          <a:xfrm>
            <a:off x="422899" y="576263"/>
            <a:ext cx="5206802" cy="2967606"/>
          </a:xfrm>
        </p:spPr>
        <p:txBody>
          <a:bodyPr anchor="b" anchorCtr="0">
            <a:normAutofit/>
          </a:bodyPr>
          <a:lstStyle/>
          <a:p>
            <a:pPr algn="l">
              <a:lnSpc>
                <a:spcPts val="5800"/>
              </a:lnSpc>
            </a:pPr>
            <a:r>
              <a:rPr lang="en-US" sz="4800"/>
              <a:t>Click to edit Master title style</a:t>
            </a:r>
            <a:endParaRPr lang="en-US" sz="4800" dirty="0"/>
          </a:p>
        </p:txBody>
      </p:sp>
      <p:sp>
        <p:nvSpPr>
          <p:cNvPr id="9" name="Subtitle 24">
            <a:extLst>
              <a:ext uri="{FF2B5EF4-FFF2-40B4-BE49-F238E27FC236}">
                <a16:creationId xmlns:a16="http://schemas.microsoft.com/office/drawing/2014/main" id="{D04D9E17-0E95-4027-8EDD-241B2BB1AA92}"/>
              </a:ext>
            </a:extLst>
          </p:cNvPr>
          <p:cNvSpPr>
            <a:spLocks noGrp="1"/>
          </p:cNvSpPr>
          <p:nvPr>
            <p:ph type="subTitle" idx="1"/>
          </p:nvPr>
        </p:nvSpPr>
        <p:spPr>
          <a:xfrm>
            <a:off x="422899" y="3764975"/>
            <a:ext cx="5206802" cy="2192683"/>
          </a:xfrm>
        </p:spPr>
        <p:txBody>
          <a:bodyPr>
            <a:normAutofit/>
          </a:bodyPr>
          <a:lstStyle>
            <a:lvl1pPr>
              <a:buNone/>
              <a:defRPr/>
            </a:lvl1pPr>
          </a:lstStyle>
          <a:p>
            <a:pPr algn="l">
              <a:lnSpc>
                <a:spcPts val="3200"/>
              </a:lnSpc>
            </a:pPr>
            <a:r>
              <a:rPr lang="en-US"/>
              <a:t>Click to edit Master subtitle style</a:t>
            </a:r>
            <a:endParaRPr lang="en-US" dirty="0"/>
          </a:p>
        </p:txBody>
      </p:sp>
      <p:sp>
        <p:nvSpPr>
          <p:cNvPr id="16" name="Picture Placeholder 15">
            <a:extLst>
              <a:ext uri="{FF2B5EF4-FFF2-40B4-BE49-F238E27FC236}">
                <a16:creationId xmlns:a16="http://schemas.microsoft.com/office/drawing/2014/main" id="{2A26827B-04FD-424C-A601-BCAAD51F46B2}"/>
              </a:ext>
            </a:extLst>
          </p:cNvPr>
          <p:cNvSpPr>
            <a:spLocks noGrp="1"/>
          </p:cNvSpPr>
          <p:nvPr>
            <p:ph type="pic" sz="quarter" idx="13"/>
          </p:nvPr>
        </p:nvSpPr>
        <p:spPr>
          <a:xfrm>
            <a:off x="6364224" y="685800"/>
            <a:ext cx="5129784" cy="1746504"/>
          </a:xfrm>
          <a:solidFill>
            <a:schemeClr val="accent3"/>
          </a:solidFill>
        </p:spPr>
        <p:txBody>
          <a:bodyPr/>
          <a:lstStyle/>
          <a:p>
            <a:r>
              <a:rPr lang="en-US"/>
              <a:t>Click icon to add picture</a:t>
            </a:r>
            <a:endParaRPr lang="en-US" dirty="0"/>
          </a:p>
        </p:txBody>
      </p:sp>
      <p:sp>
        <p:nvSpPr>
          <p:cNvPr id="17" name="Picture Placeholder 15">
            <a:extLst>
              <a:ext uri="{FF2B5EF4-FFF2-40B4-BE49-F238E27FC236}">
                <a16:creationId xmlns:a16="http://schemas.microsoft.com/office/drawing/2014/main" id="{51A43274-DD11-4214-8866-5163B788CD1E}"/>
              </a:ext>
            </a:extLst>
          </p:cNvPr>
          <p:cNvSpPr>
            <a:spLocks noGrp="1"/>
          </p:cNvSpPr>
          <p:nvPr>
            <p:ph type="pic" sz="quarter" idx="14"/>
          </p:nvPr>
        </p:nvSpPr>
        <p:spPr>
          <a:xfrm>
            <a:off x="6361416" y="2559960"/>
            <a:ext cx="5129784" cy="1746504"/>
          </a:xfrm>
          <a:solidFill>
            <a:schemeClr val="accent3"/>
          </a:solidFill>
        </p:spPr>
        <p:txBody>
          <a:bodyPr/>
          <a:lstStyle/>
          <a:p>
            <a:r>
              <a:rPr lang="en-US"/>
              <a:t>Click icon to add picture</a:t>
            </a:r>
            <a:endParaRPr lang="en-US" dirty="0"/>
          </a:p>
        </p:txBody>
      </p:sp>
      <p:sp>
        <p:nvSpPr>
          <p:cNvPr id="18" name="Picture Placeholder 15">
            <a:extLst>
              <a:ext uri="{FF2B5EF4-FFF2-40B4-BE49-F238E27FC236}">
                <a16:creationId xmlns:a16="http://schemas.microsoft.com/office/drawing/2014/main" id="{63E02E81-5AE8-46D6-942E-52D16C8CBE88}"/>
              </a:ext>
            </a:extLst>
          </p:cNvPr>
          <p:cNvSpPr>
            <a:spLocks noGrp="1"/>
          </p:cNvSpPr>
          <p:nvPr>
            <p:ph type="pic" sz="quarter" idx="15"/>
          </p:nvPr>
        </p:nvSpPr>
        <p:spPr>
          <a:xfrm>
            <a:off x="6361416" y="4416192"/>
            <a:ext cx="5129784" cy="1746504"/>
          </a:xfrm>
          <a:solidFill>
            <a:schemeClr val="accent3"/>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r>
              <a:rPr lang="en-US" dirty="0"/>
              <a:t>Monday, February 1, 20XX</a:t>
            </a:r>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dirty="0"/>
          </a:p>
        </p:txBody>
      </p:sp>
      <p:sp>
        <p:nvSpPr>
          <p:cNvPr id="11" name="Rectangle 10">
            <a:extLst>
              <a:ext uri="{FF2B5EF4-FFF2-40B4-BE49-F238E27FC236}">
                <a16:creationId xmlns:a16="http://schemas.microsoft.com/office/drawing/2014/main" id="{5E08B021-326C-466B-A929-7282AA793D87}"/>
              </a:ext>
              <a:ext uri="{C183D7F6-B498-43B3-948B-1728B52AA6E4}">
                <adec:decorative xmlns:adec="http://schemas.microsoft.com/office/drawing/2017/decorative" val="1"/>
              </a:ext>
            </a:extLst>
          </p:cNvPr>
          <p:cNvSpPr/>
          <p:nvPr userDrawn="1"/>
        </p:nvSpPr>
        <p:spPr>
          <a:xfrm rot="10800000">
            <a:off x="11504672" y="685799"/>
            <a:ext cx="687327" cy="1747907"/>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4" name="Straight Connector 13">
            <a:extLst>
              <a:ext uri="{FF2B5EF4-FFF2-40B4-BE49-F238E27FC236}">
                <a16:creationId xmlns:a16="http://schemas.microsoft.com/office/drawing/2014/main" id="{0733741E-9972-4C5E-B592-7570CD3CCC52}"/>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8C6A56C-39A6-4FDE-BD90-66B344C061F5}"/>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3905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3" y="365760"/>
            <a:ext cx="11067089" cy="1325880"/>
          </a:xfrm>
        </p:spPr>
        <p:txBody>
          <a:bodyPr anchor="ctr">
            <a:normAutofit/>
          </a:bodyPr>
          <a:lstStyle>
            <a:lvl1pPr>
              <a:lnSpc>
                <a:spcPts val="2800"/>
              </a:lnSpc>
              <a:spcBef>
                <a:spcPts val="1000"/>
              </a:spcBef>
              <a:defRPr sz="5200" b="0" i="0"/>
            </a:lvl1pPr>
          </a:lstStyle>
          <a:p>
            <a:r>
              <a:rPr lang="en-US"/>
              <a:t>Click to edit Master title style</a:t>
            </a:r>
            <a:endParaRPr lang="en-US" dirty="0"/>
          </a:p>
        </p:txBody>
      </p:sp>
      <p:sp>
        <p:nvSpPr>
          <p:cNvPr id="35" name="Picture Placeholder 34">
            <a:extLst>
              <a:ext uri="{FF2B5EF4-FFF2-40B4-BE49-F238E27FC236}">
                <a16:creationId xmlns:a16="http://schemas.microsoft.com/office/drawing/2014/main" id="{F2462114-8669-43BC-B4E2-2721F7F370A8}"/>
              </a:ext>
            </a:extLst>
          </p:cNvPr>
          <p:cNvSpPr>
            <a:spLocks noGrp="1"/>
          </p:cNvSpPr>
          <p:nvPr>
            <p:ph type="pic" sz="quarter" idx="19"/>
          </p:nvPr>
        </p:nvSpPr>
        <p:spPr>
          <a:xfrm>
            <a:off x="420624" y="2029968"/>
            <a:ext cx="2642616" cy="1892808"/>
          </a:xfrm>
          <a:solidFill>
            <a:schemeClr val="accent3"/>
          </a:solidFill>
        </p:spPr>
        <p:txBody>
          <a:bodyPr/>
          <a:lstStyle/>
          <a:p>
            <a:r>
              <a:rPr lang="en-US"/>
              <a:t>Click icon to add picture</a:t>
            </a:r>
            <a:endParaRPr lang="en-US" dirty="0"/>
          </a:p>
        </p:txBody>
      </p:sp>
      <p:sp>
        <p:nvSpPr>
          <p:cNvPr id="40" name="Text Placeholder 39">
            <a:extLst>
              <a:ext uri="{FF2B5EF4-FFF2-40B4-BE49-F238E27FC236}">
                <a16:creationId xmlns:a16="http://schemas.microsoft.com/office/drawing/2014/main" id="{588BD3B0-8831-43B7-B5A9-3F692192A2D6}"/>
              </a:ext>
            </a:extLst>
          </p:cNvPr>
          <p:cNvSpPr>
            <a:spLocks noGrp="1"/>
          </p:cNvSpPr>
          <p:nvPr>
            <p:ph type="body" sz="quarter" idx="23" hasCustomPrompt="1"/>
          </p:nvPr>
        </p:nvSpPr>
        <p:spPr>
          <a:xfrm>
            <a:off x="420624" y="3971853"/>
            <a:ext cx="2642616" cy="877824"/>
          </a:xfrm>
        </p:spPr>
        <p:txBody>
          <a:bodyPr anchor="b" anchorCtr="0">
            <a:normAutofit/>
          </a:bodyPr>
          <a:lstStyle>
            <a:lvl1pPr>
              <a:buNone/>
              <a:defRPr sz="2000" b="1" baseline="0"/>
            </a:lvl1pPr>
          </a:lstStyle>
          <a:p>
            <a:pPr lvl="0"/>
            <a:r>
              <a:rPr lang="en-US" dirty="0"/>
              <a:t>Name</a:t>
            </a:r>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hasCustomPrompt="1"/>
          </p:nvPr>
        </p:nvSpPr>
        <p:spPr>
          <a:xfrm>
            <a:off x="420625" y="4945456"/>
            <a:ext cx="2644360" cy="741904"/>
          </a:xfrm>
        </p:spPr>
        <p:txBody>
          <a:bodyPr>
            <a:no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36" name="Picture Placeholder 34">
            <a:extLst>
              <a:ext uri="{FF2B5EF4-FFF2-40B4-BE49-F238E27FC236}">
                <a16:creationId xmlns:a16="http://schemas.microsoft.com/office/drawing/2014/main" id="{E9A9694E-7001-4575-9F4C-663629B0A7CE}"/>
              </a:ext>
            </a:extLst>
          </p:cNvPr>
          <p:cNvSpPr>
            <a:spLocks noGrp="1"/>
          </p:cNvSpPr>
          <p:nvPr>
            <p:ph type="pic" sz="quarter" idx="20"/>
          </p:nvPr>
        </p:nvSpPr>
        <p:spPr>
          <a:xfrm>
            <a:off x="3227832" y="2029968"/>
            <a:ext cx="2642616" cy="1892808"/>
          </a:xfrm>
          <a:solidFill>
            <a:schemeClr val="accent3"/>
          </a:solidFill>
        </p:spPr>
        <p:txBody>
          <a:bodyPr/>
          <a:lstStyle/>
          <a:p>
            <a:r>
              <a:rPr lang="en-US"/>
              <a:t>Click icon to add picture</a:t>
            </a:r>
            <a:endParaRPr lang="en-US" dirty="0"/>
          </a:p>
        </p:txBody>
      </p:sp>
      <p:sp>
        <p:nvSpPr>
          <p:cNvPr id="31" name="Text Placeholder 30">
            <a:extLst>
              <a:ext uri="{FF2B5EF4-FFF2-40B4-BE49-F238E27FC236}">
                <a16:creationId xmlns:a16="http://schemas.microsoft.com/office/drawing/2014/main" id="{44183588-657C-4472-8112-7A2B55E2E714}"/>
              </a:ext>
            </a:extLst>
          </p:cNvPr>
          <p:cNvSpPr>
            <a:spLocks noGrp="1"/>
          </p:cNvSpPr>
          <p:nvPr>
            <p:ph type="body" sz="quarter" idx="16" hasCustomPrompt="1"/>
          </p:nvPr>
        </p:nvSpPr>
        <p:spPr>
          <a:xfrm>
            <a:off x="3227832" y="3971853"/>
            <a:ext cx="2642616" cy="877824"/>
          </a:xfrm>
        </p:spPr>
        <p:txBody>
          <a:bodyPr anchor="b" anchorCtr="0"/>
          <a:lstStyle>
            <a:lvl1pPr>
              <a:buNone/>
              <a:defRPr sz="2000" b="1"/>
            </a:lvl1pPr>
          </a:lstStyle>
          <a:p>
            <a:pPr lvl="0"/>
            <a:r>
              <a:rPr lang="en-US" dirty="0"/>
              <a:t>Name</a:t>
            </a:r>
          </a:p>
        </p:txBody>
      </p:sp>
      <p:sp>
        <p:nvSpPr>
          <p:cNvPr id="24" name="Text Placeholder 2">
            <a:extLst>
              <a:ext uri="{FF2B5EF4-FFF2-40B4-BE49-F238E27FC236}">
                <a16:creationId xmlns:a16="http://schemas.microsoft.com/office/drawing/2014/main" id="{E5900E07-5526-44B5-BD49-95414B12080F}"/>
              </a:ext>
            </a:extLst>
          </p:cNvPr>
          <p:cNvSpPr>
            <a:spLocks noGrp="1"/>
          </p:cNvSpPr>
          <p:nvPr>
            <p:ph type="body" idx="13" hasCustomPrompt="1"/>
          </p:nvPr>
        </p:nvSpPr>
        <p:spPr>
          <a:xfrm>
            <a:off x="3227832" y="4945456"/>
            <a:ext cx="2644360" cy="741904"/>
          </a:xfrm>
        </p:spPr>
        <p:txBody>
          <a:bodyPr>
            <a:no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37" name="Picture Placeholder 34">
            <a:extLst>
              <a:ext uri="{FF2B5EF4-FFF2-40B4-BE49-F238E27FC236}">
                <a16:creationId xmlns:a16="http://schemas.microsoft.com/office/drawing/2014/main" id="{5AD1D716-DEC7-4756-8417-259B5EAA7EA0}"/>
              </a:ext>
            </a:extLst>
          </p:cNvPr>
          <p:cNvSpPr>
            <a:spLocks noGrp="1"/>
          </p:cNvSpPr>
          <p:nvPr>
            <p:ph type="pic" sz="quarter" idx="21"/>
          </p:nvPr>
        </p:nvSpPr>
        <p:spPr>
          <a:xfrm>
            <a:off x="6044184" y="2029968"/>
            <a:ext cx="2642616" cy="1892808"/>
          </a:xfrm>
          <a:solidFill>
            <a:schemeClr val="accent3"/>
          </a:solidFill>
        </p:spPr>
        <p:txBody>
          <a:bodyPr/>
          <a:lstStyle/>
          <a:p>
            <a:r>
              <a:rPr lang="en-US"/>
              <a:t>Click icon to add picture</a:t>
            </a:r>
            <a:endParaRPr lang="en-US" dirty="0"/>
          </a:p>
        </p:txBody>
      </p:sp>
      <p:sp>
        <p:nvSpPr>
          <p:cNvPr id="32" name="Text Placeholder 30">
            <a:extLst>
              <a:ext uri="{FF2B5EF4-FFF2-40B4-BE49-F238E27FC236}">
                <a16:creationId xmlns:a16="http://schemas.microsoft.com/office/drawing/2014/main" id="{5E05DC2B-9AC8-4E27-A870-E3E9BBCF4FBF}"/>
              </a:ext>
            </a:extLst>
          </p:cNvPr>
          <p:cNvSpPr>
            <a:spLocks noGrp="1"/>
          </p:cNvSpPr>
          <p:nvPr>
            <p:ph type="body" sz="quarter" idx="17" hasCustomPrompt="1"/>
          </p:nvPr>
        </p:nvSpPr>
        <p:spPr>
          <a:xfrm>
            <a:off x="6044184" y="3971853"/>
            <a:ext cx="2642616" cy="877824"/>
          </a:xfrm>
        </p:spPr>
        <p:txBody>
          <a:bodyPr anchor="b" anchorCtr="0"/>
          <a:lstStyle>
            <a:lvl1pPr>
              <a:buNone/>
              <a:defRPr sz="2000" b="1"/>
            </a:lvl1pPr>
          </a:lstStyle>
          <a:p>
            <a:pPr lvl="0"/>
            <a:r>
              <a:rPr lang="en-US" dirty="0"/>
              <a:t>Name</a:t>
            </a:r>
          </a:p>
        </p:txBody>
      </p:sp>
      <p:sp>
        <p:nvSpPr>
          <p:cNvPr id="26" name="Text Placeholder 2">
            <a:extLst>
              <a:ext uri="{FF2B5EF4-FFF2-40B4-BE49-F238E27FC236}">
                <a16:creationId xmlns:a16="http://schemas.microsoft.com/office/drawing/2014/main" id="{13C6B231-0427-4DBE-AE82-31CC424FC664}"/>
              </a:ext>
            </a:extLst>
          </p:cNvPr>
          <p:cNvSpPr>
            <a:spLocks noGrp="1"/>
          </p:cNvSpPr>
          <p:nvPr>
            <p:ph type="body" idx="14" hasCustomPrompt="1"/>
          </p:nvPr>
        </p:nvSpPr>
        <p:spPr>
          <a:xfrm>
            <a:off x="6044184" y="4945456"/>
            <a:ext cx="2644360" cy="741904"/>
          </a:xfrm>
        </p:spPr>
        <p:txBody>
          <a:bodyPr>
            <a:no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38" name="Picture Placeholder 34">
            <a:extLst>
              <a:ext uri="{FF2B5EF4-FFF2-40B4-BE49-F238E27FC236}">
                <a16:creationId xmlns:a16="http://schemas.microsoft.com/office/drawing/2014/main" id="{67FC7F9C-D486-450B-B0F9-3EE9789C8964}"/>
              </a:ext>
            </a:extLst>
          </p:cNvPr>
          <p:cNvSpPr>
            <a:spLocks noGrp="1"/>
          </p:cNvSpPr>
          <p:nvPr>
            <p:ph type="pic" sz="quarter" idx="22"/>
          </p:nvPr>
        </p:nvSpPr>
        <p:spPr>
          <a:xfrm>
            <a:off x="8851392" y="2020920"/>
            <a:ext cx="2642616" cy="1892808"/>
          </a:xfrm>
          <a:solidFill>
            <a:schemeClr val="accent3"/>
          </a:solidFill>
        </p:spPr>
        <p:txBody>
          <a:bodyPr/>
          <a:lstStyle/>
          <a:p>
            <a:r>
              <a:rPr lang="en-US"/>
              <a:t>Click icon to add picture</a:t>
            </a:r>
            <a:endParaRPr lang="en-US" dirty="0"/>
          </a:p>
        </p:txBody>
      </p:sp>
      <p:sp>
        <p:nvSpPr>
          <p:cNvPr id="33" name="Text Placeholder 30">
            <a:extLst>
              <a:ext uri="{FF2B5EF4-FFF2-40B4-BE49-F238E27FC236}">
                <a16:creationId xmlns:a16="http://schemas.microsoft.com/office/drawing/2014/main" id="{9A466F23-EDAE-477E-B8D1-C9E81E6D1B12}"/>
              </a:ext>
            </a:extLst>
          </p:cNvPr>
          <p:cNvSpPr>
            <a:spLocks noGrp="1"/>
          </p:cNvSpPr>
          <p:nvPr>
            <p:ph type="body" sz="quarter" idx="18" hasCustomPrompt="1"/>
          </p:nvPr>
        </p:nvSpPr>
        <p:spPr>
          <a:xfrm>
            <a:off x="8851392" y="3971853"/>
            <a:ext cx="2642616" cy="877824"/>
          </a:xfrm>
        </p:spPr>
        <p:txBody>
          <a:bodyPr anchor="b" anchorCtr="0"/>
          <a:lstStyle>
            <a:lvl1pPr>
              <a:buNone/>
              <a:defRPr sz="2000" b="1"/>
            </a:lvl1pPr>
          </a:lstStyle>
          <a:p>
            <a:pPr lvl="0"/>
            <a:r>
              <a:rPr lang="en-US" dirty="0"/>
              <a:t>Name</a:t>
            </a:r>
          </a:p>
        </p:txBody>
      </p:sp>
      <p:sp>
        <p:nvSpPr>
          <p:cNvPr id="28" name="Text Placeholder 2">
            <a:extLst>
              <a:ext uri="{FF2B5EF4-FFF2-40B4-BE49-F238E27FC236}">
                <a16:creationId xmlns:a16="http://schemas.microsoft.com/office/drawing/2014/main" id="{6C8ADF02-C47F-4077-865D-D057627A9E3F}"/>
              </a:ext>
            </a:extLst>
          </p:cNvPr>
          <p:cNvSpPr>
            <a:spLocks noGrp="1"/>
          </p:cNvSpPr>
          <p:nvPr>
            <p:ph type="body" idx="15" hasCustomPrompt="1"/>
          </p:nvPr>
        </p:nvSpPr>
        <p:spPr>
          <a:xfrm>
            <a:off x="8851392" y="4945456"/>
            <a:ext cx="2644360" cy="741904"/>
          </a:xfrm>
        </p:spPr>
        <p:txBody>
          <a:bodyPr>
            <a:no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4" name="Date Placeholder 3">
            <a:extLst>
              <a:ext uri="{FF2B5EF4-FFF2-40B4-BE49-F238E27FC236}">
                <a16:creationId xmlns:a16="http://schemas.microsoft.com/office/drawing/2014/main" id="{A564E2B4-314C-4D4F-8938-E437A2EF527B}"/>
              </a:ext>
            </a:extLst>
          </p:cNvPr>
          <p:cNvSpPr>
            <a:spLocks noGrp="1"/>
          </p:cNvSpPr>
          <p:nvPr>
            <p:ph type="dt" sz="half" idx="10"/>
          </p:nvPr>
        </p:nvSpPr>
        <p:spPr/>
        <p:txBody>
          <a:bodyPr/>
          <a:lstStyle/>
          <a:p>
            <a:r>
              <a:rPr lang="en-US" dirty="0"/>
              <a:t>Monday, February 1, 20XX</a:t>
            </a:r>
          </a:p>
        </p:txBody>
      </p:sp>
      <p:sp>
        <p:nvSpPr>
          <p:cNvPr id="5" name="Footer Placeholder 4">
            <a:extLst>
              <a:ext uri="{FF2B5EF4-FFF2-40B4-BE49-F238E27FC236}">
                <a16:creationId xmlns:a16="http://schemas.microsoft.com/office/drawing/2014/main" id="{72442F23-6986-4A36-97F0-13F305A2DEBF}"/>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494BA1B9-2423-42BD-A553-DC5703F6243F}"/>
              </a:ext>
            </a:extLst>
          </p:cNvPr>
          <p:cNvSpPr>
            <a:spLocks noGrp="1"/>
          </p:cNvSpPr>
          <p:nvPr>
            <p:ph type="sldNum" sz="quarter" idx="12"/>
          </p:nvPr>
        </p:nvSpPr>
        <p:spPr/>
        <p:txBody>
          <a:bodyPr/>
          <a:lstStyle/>
          <a:p>
            <a:fld id="{3A4F6043-7A67-491B-98BC-F933DED7226D}" type="slidenum">
              <a:rPr lang="en-US" smtClean="0"/>
              <a:pPr/>
              <a:t>‹#›</a:t>
            </a:fld>
            <a:endParaRPr lang="en-US" dirty="0"/>
          </a:p>
        </p:txBody>
      </p:sp>
      <p:cxnSp>
        <p:nvCxnSpPr>
          <p:cNvPr id="12" name="Straight Connector 11">
            <a:extLst>
              <a:ext uri="{FF2B5EF4-FFF2-40B4-BE49-F238E27FC236}">
                <a16:creationId xmlns:a16="http://schemas.microsoft.com/office/drawing/2014/main" id="{94360FCC-CBCE-4F8E-84A2-B29CA5DADC66}"/>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CA6BF945-F985-4A89-9868-A82E90E1054D}"/>
              </a:ext>
              <a:ext uri="{C183D7F6-B498-43B3-948B-1728B52AA6E4}">
                <adec:decorative xmlns:adec="http://schemas.microsoft.com/office/drawing/2017/decorative" val="1"/>
              </a:ext>
            </a:extLst>
          </p:cNvPr>
          <p:cNvSpPr/>
          <p:nvPr userDrawn="1"/>
        </p:nvSpPr>
        <p:spPr>
          <a:xfrm rot="10800000">
            <a:off x="11504656" y="2020824"/>
            <a:ext cx="687343" cy="1896697"/>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6" name="Straight Connector 15">
            <a:extLst>
              <a:ext uri="{FF2B5EF4-FFF2-40B4-BE49-F238E27FC236}">
                <a16:creationId xmlns:a16="http://schemas.microsoft.com/office/drawing/2014/main" id="{E1D8AF1F-4C5C-4C08-894E-00850C387A20}"/>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8599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4" y="365125"/>
            <a:ext cx="10543032" cy="1325563"/>
          </a:xfrm>
        </p:spPr>
        <p:txBody>
          <a:bodyPr>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554969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554969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970321" y="1681163"/>
            <a:ext cx="4993335"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970321" y="2505075"/>
            <a:ext cx="4993335"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A6298F3-0AEC-4811-99A4-B78AE3A70B1E}"/>
              </a:ext>
            </a:extLst>
          </p:cNvPr>
          <p:cNvSpPr>
            <a:spLocks noGrp="1"/>
          </p:cNvSpPr>
          <p:nvPr>
            <p:ph type="dt" sz="half" idx="10"/>
          </p:nvPr>
        </p:nvSpPr>
        <p:spPr>
          <a:xfrm>
            <a:off x="420624" y="6217920"/>
            <a:ext cx="2743200" cy="640080"/>
          </a:xfrm>
        </p:spPr>
        <p:txBody>
          <a:bodyPr/>
          <a:lstStyle/>
          <a:p>
            <a:r>
              <a:rPr lang="en-US" dirty="0"/>
              <a:t>Monday, February 1, 20XX</a:t>
            </a:r>
          </a:p>
        </p:txBody>
      </p:sp>
      <p:sp>
        <p:nvSpPr>
          <p:cNvPr id="8" name="Footer Placeholder 7">
            <a:extLst>
              <a:ext uri="{FF2B5EF4-FFF2-40B4-BE49-F238E27FC236}">
                <a16:creationId xmlns:a16="http://schemas.microsoft.com/office/drawing/2014/main" id="{AA7690B4-8A9A-4717-8B0B-2C921292656C}"/>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a:lstStyle/>
          <a:p>
            <a:fld id="{3A4F6043-7A67-491B-98BC-F933DED7226D}" type="slidenum">
              <a:rPr lang="en-US" smtClean="0"/>
              <a:pPr/>
              <a:t>‹#›</a:t>
            </a:fld>
            <a:endParaRPr lang="en-US" dirty="0"/>
          </a:p>
        </p:txBody>
      </p:sp>
      <p:sp>
        <p:nvSpPr>
          <p:cNvPr id="11" name="Rectangle 10" descr="Tag=AccentColor&#10;Flavor=Light&#10;Target=Fill">
            <a:extLst>
              <a:ext uri="{FF2B5EF4-FFF2-40B4-BE49-F238E27FC236}">
                <a16:creationId xmlns:a16="http://schemas.microsoft.com/office/drawing/2014/main" id="{A53A46AB-E26C-4F66-A0B8-4CDBD5F4011C}"/>
              </a:ext>
            </a:extLst>
          </p:cNvPr>
          <p:cNvSpPr/>
          <p:nvPr userDrawn="1"/>
        </p:nvSpPr>
        <p:spPr>
          <a:xfrm rot="10800000">
            <a:off x="11494040" y="4282928"/>
            <a:ext cx="699477" cy="1898809"/>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3" name="Straight Connector 12" descr="Tag=AccentColor&#10;Flavor=Light&#10;Target=Line">
            <a:extLst>
              <a:ext uri="{FF2B5EF4-FFF2-40B4-BE49-F238E27FC236}">
                <a16:creationId xmlns:a16="http://schemas.microsoft.com/office/drawing/2014/main" id="{91B558DC-6718-44D0-992F-3EF710C6A724}"/>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descr="Tag=AccentColor&#10;Flavor=Light&#10;Target=Line">
            <a:extLst>
              <a:ext uri="{FF2B5EF4-FFF2-40B4-BE49-F238E27FC236}">
                <a16:creationId xmlns:a16="http://schemas.microsoft.com/office/drawing/2014/main" id="{8957C00F-B052-4CA9-BD41-08B7B9AD5056}"/>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058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sp>
        <p:nvSpPr>
          <p:cNvPr id="22" name="Rectangle 21" descr="Tag=AccentColor&#10;Flavor=Light&#10;Target=Fill">
            <a:extLst>
              <a:ext uri="{FF2B5EF4-FFF2-40B4-BE49-F238E27FC236}">
                <a16:creationId xmlns:a16="http://schemas.microsoft.com/office/drawing/2014/main" id="{3065995A-ADFA-424E-8E79-060CD9CD1880}"/>
              </a:ext>
            </a:extLst>
          </p:cNvPr>
          <p:cNvSpPr/>
          <p:nvPr userDrawn="1"/>
        </p:nvSpPr>
        <p:spPr>
          <a:xfrm rot="10800000">
            <a:off x="11492523" y="0"/>
            <a:ext cx="699477" cy="1898809"/>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4" y="365125"/>
            <a:ext cx="10543032" cy="1325563"/>
          </a:xfrm>
        </p:spPr>
        <p:txBody>
          <a:bodyPr>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3291840"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3291840" cy="3526932"/>
          </a:xfrm>
        </p:spPr>
        <p:txBody>
          <a:bodyPr>
            <a:normAutofit/>
          </a:bodyPr>
          <a:lstStyle>
            <a:lvl1pPr>
              <a:lnSpc>
                <a:spcPts val="2100"/>
              </a:lnSpc>
              <a:spcBef>
                <a:spcPts val="1000"/>
              </a:spcBef>
              <a:defRPr sz="1800"/>
            </a:lvl1pPr>
            <a:lvl2pPr>
              <a:lnSpc>
                <a:spcPts val="2100"/>
              </a:lnSpc>
              <a:spcBef>
                <a:spcPts val="1000"/>
              </a:spcBef>
              <a:defRPr sz="1800"/>
            </a:lvl2pPr>
            <a:lvl3pPr>
              <a:lnSpc>
                <a:spcPts val="2100"/>
              </a:lnSpc>
              <a:spcBef>
                <a:spcPts val="1000"/>
              </a:spcBef>
              <a:defRPr sz="1400"/>
            </a:lvl3pPr>
            <a:lvl4pPr>
              <a:lnSpc>
                <a:spcPts val="2100"/>
              </a:lnSpc>
              <a:spcBef>
                <a:spcPts val="1000"/>
              </a:spcBef>
              <a:defRPr sz="1200"/>
            </a:lvl4pPr>
            <a:lvl5pPr>
              <a:lnSpc>
                <a:spcPts val="2100"/>
              </a:lnSpc>
              <a:spcBef>
                <a:spcPts val="10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4073651" y="1690688"/>
            <a:ext cx="3291840"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4073651" y="2514600"/>
            <a:ext cx="3291840" cy="3526932"/>
          </a:xfrm>
        </p:spPr>
        <p:txBody>
          <a:bodyPr>
            <a:normAutofit/>
          </a:bodyPr>
          <a:lstStyle>
            <a:lvl1pPr>
              <a:lnSpc>
                <a:spcPts val="2100"/>
              </a:lnSpc>
              <a:spcBef>
                <a:spcPts val="1000"/>
              </a:spcBef>
              <a:defRPr sz="1800"/>
            </a:lvl1pPr>
            <a:lvl2pPr>
              <a:lnSpc>
                <a:spcPts val="2100"/>
              </a:lnSpc>
              <a:spcBef>
                <a:spcPts val="1000"/>
              </a:spcBef>
              <a:defRPr sz="1800"/>
            </a:lvl2pPr>
            <a:lvl3pPr>
              <a:lnSpc>
                <a:spcPts val="2100"/>
              </a:lnSpc>
              <a:spcBef>
                <a:spcPts val="1000"/>
              </a:spcBef>
              <a:defRPr sz="1400"/>
            </a:lvl3pPr>
            <a:lvl4pPr>
              <a:lnSpc>
                <a:spcPts val="2100"/>
              </a:lnSpc>
              <a:spcBef>
                <a:spcPts val="1000"/>
              </a:spcBef>
              <a:defRPr sz="1200"/>
            </a:lvl4pPr>
            <a:lvl5pPr>
              <a:lnSpc>
                <a:spcPts val="2100"/>
              </a:lnSpc>
              <a:spcBef>
                <a:spcPts val="10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A6298F3-0AEC-4811-99A4-B78AE3A70B1E}"/>
              </a:ext>
            </a:extLst>
          </p:cNvPr>
          <p:cNvSpPr>
            <a:spLocks noGrp="1"/>
          </p:cNvSpPr>
          <p:nvPr>
            <p:ph type="dt" sz="half" idx="10"/>
          </p:nvPr>
        </p:nvSpPr>
        <p:spPr>
          <a:xfrm>
            <a:off x="420624" y="6217920"/>
            <a:ext cx="2743200" cy="640080"/>
          </a:xfrm>
        </p:spPr>
        <p:txBody>
          <a:bodyPr/>
          <a:lstStyle/>
          <a:p>
            <a:r>
              <a:rPr lang="en-US" dirty="0"/>
              <a:t>Monday, February 1, 20XX</a:t>
            </a:r>
          </a:p>
        </p:txBody>
      </p:sp>
      <p:sp>
        <p:nvSpPr>
          <p:cNvPr id="8" name="Footer Placeholder 7">
            <a:extLst>
              <a:ext uri="{FF2B5EF4-FFF2-40B4-BE49-F238E27FC236}">
                <a16:creationId xmlns:a16="http://schemas.microsoft.com/office/drawing/2014/main" id="{AA7690B4-8A9A-4717-8B0B-2C921292656C}"/>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a:lstStyle/>
          <a:p>
            <a:fld id="{3A4F6043-7A67-491B-98BC-F933DED7226D}" type="slidenum">
              <a:rPr lang="en-US" smtClean="0"/>
              <a:pPr/>
              <a:t>‹#›</a:t>
            </a:fld>
            <a:endParaRPr lang="en-US" dirty="0"/>
          </a:p>
        </p:txBody>
      </p:sp>
      <p:cxnSp>
        <p:nvCxnSpPr>
          <p:cNvPr id="12" name="Straight Connector 11" descr="Tag=AccentColor&#10;Flavor=Light&#10;Target=Line">
            <a:extLst>
              <a:ext uri="{FF2B5EF4-FFF2-40B4-BE49-F238E27FC236}">
                <a16:creationId xmlns:a16="http://schemas.microsoft.com/office/drawing/2014/main" id="{D0520DAB-C1D4-4D6C-A6DC-D7EC7DD52AD9}"/>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descr="Tag=AccentColor&#10;Flavor=Light&#10;Target=Line">
            <a:extLst>
              <a:ext uri="{FF2B5EF4-FFF2-40B4-BE49-F238E27FC236}">
                <a16:creationId xmlns:a16="http://schemas.microsoft.com/office/drawing/2014/main" id="{C30EEEA8-859F-4EA5-BF79-BCCA444C5E96}"/>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EA948393-0FB5-4969-8C1D-8D80A6884EF1}"/>
              </a:ext>
            </a:extLst>
          </p:cNvPr>
          <p:cNvSpPr>
            <a:spLocks noGrp="1"/>
          </p:cNvSpPr>
          <p:nvPr>
            <p:ph type="body" sz="quarter" idx="13"/>
          </p:nvPr>
        </p:nvSpPr>
        <p:spPr>
          <a:xfrm>
            <a:off x="7726679" y="1681163"/>
            <a:ext cx="3291840"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Content Placeholder 5">
            <a:extLst>
              <a:ext uri="{FF2B5EF4-FFF2-40B4-BE49-F238E27FC236}">
                <a16:creationId xmlns:a16="http://schemas.microsoft.com/office/drawing/2014/main" id="{4ACFC3A6-17FC-4040-AC3E-76E9975C5A16}"/>
              </a:ext>
            </a:extLst>
          </p:cNvPr>
          <p:cNvSpPr>
            <a:spLocks noGrp="1"/>
          </p:cNvSpPr>
          <p:nvPr>
            <p:ph sz="quarter" idx="14"/>
          </p:nvPr>
        </p:nvSpPr>
        <p:spPr>
          <a:xfrm>
            <a:off x="7726679" y="2505075"/>
            <a:ext cx="3291840" cy="3526932"/>
          </a:xfrm>
        </p:spPr>
        <p:txBody>
          <a:bodyPr>
            <a:normAutofit/>
          </a:bodyPr>
          <a:lstStyle>
            <a:lvl1pPr>
              <a:lnSpc>
                <a:spcPts val="2100"/>
              </a:lnSpc>
              <a:spcBef>
                <a:spcPts val="1000"/>
              </a:spcBef>
              <a:defRPr sz="1800"/>
            </a:lvl1pPr>
            <a:lvl2pPr>
              <a:lnSpc>
                <a:spcPts val="2100"/>
              </a:lnSpc>
              <a:spcBef>
                <a:spcPts val="1000"/>
              </a:spcBef>
              <a:defRPr sz="1800"/>
            </a:lvl2pPr>
            <a:lvl3pPr>
              <a:lnSpc>
                <a:spcPts val="2100"/>
              </a:lnSpc>
              <a:spcBef>
                <a:spcPts val="1000"/>
              </a:spcBef>
              <a:defRPr sz="1400"/>
            </a:lvl3pPr>
            <a:lvl4pPr>
              <a:lnSpc>
                <a:spcPts val="2100"/>
              </a:lnSpc>
              <a:spcBef>
                <a:spcPts val="1000"/>
              </a:spcBef>
              <a:defRPr sz="1200"/>
            </a:lvl4pPr>
            <a:lvl5pPr>
              <a:lnSpc>
                <a:spcPts val="2100"/>
              </a:lnSpc>
              <a:spcBef>
                <a:spcPts val="10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43400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86836B-C327-49CB-ADF2-2E730C4A91BF}"/>
              </a:ext>
            </a:extLst>
          </p:cNvPr>
          <p:cNvSpPr/>
          <p:nvPr/>
        </p:nvSpPr>
        <p:spPr>
          <a:xfrm>
            <a:off x="0"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8310F61-136C-42B3-981B-FDE3DD0A8135}"/>
              </a:ext>
            </a:extLst>
          </p:cNvPr>
          <p:cNvSpPr/>
          <p:nvPr/>
        </p:nvSpPr>
        <p:spPr>
          <a:xfrm>
            <a:off x="1478322" y="709375"/>
            <a:ext cx="10713675" cy="541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365125"/>
            <a:ext cx="1054303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825625"/>
            <a:ext cx="10543032"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200">
                <a:solidFill>
                  <a:schemeClr val="tx2"/>
                </a:solidFill>
              </a:defRPr>
            </a:lvl1pPr>
          </a:lstStyle>
          <a:p>
            <a:r>
              <a:rPr lang="en-US" dirty="0"/>
              <a:t>Monday, February 1, 20XX</a:t>
            </a:r>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200">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813505422"/>
      </p:ext>
    </p:extLst>
  </p:cSld>
  <p:clrMap bg1="lt1" tx1="dk1" bg2="lt2" tx2="dk2" accent1="accent1" accent2="accent2" accent3="accent3" accent4="accent4" accent5="accent5" accent6="accent6" hlink="hlink" folHlink="folHlink"/>
  <p:sldLayoutIdLst>
    <p:sldLayoutId id="2147483807" r:id="rId1"/>
    <p:sldLayoutId id="2147483806" r:id="rId2"/>
    <p:sldLayoutId id="2147483808" r:id="rId3"/>
    <p:sldLayoutId id="2147483817" r:id="rId4"/>
    <p:sldLayoutId id="2147483795" r:id="rId5"/>
    <p:sldLayoutId id="2147483811" r:id="rId6"/>
    <p:sldLayoutId id="2147483816" r:id="rId7"/>
    <p:sldLayoutId id="2147483812" r:id="rId8"/>
    <p:sldLayoutId id="2147483813" r:id="rId9"/>
    <p:sldLayoutId id="2147483814" r:id="rId10"/>
    <p:sldLayoutId id="2147483815" r:id="rId11"/>
    <p:sldLayoutId id="2147483794" r:id="rId12"/>
    <p:sldLayoutId id="2147483796" r:id="rId13"/>
    <p:sldLayoutId id="2147483797" r:id="rId14"/>
    <p:sldLayoutId id="2147483798" r:id="rId15"/>
    <p:sldLayoutId id="2147483799" r:id="rId16"/>
    <p:sldLayoutId id="2147483800" r:id="rId17"/>
    <p:sldLayoutId id="2147483801" r:id="rId18"/>
    <p:sldLayoutId id="2147483802" r:id="rId19"/>
  </p:sldLayoutIdLst>
  <p:hf hdr="0"/>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ts val="28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ts val="28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2pPr>
      <a:lvl3pPr marL="1143000" indent="-228600" algn="l" defTabSz="914400" rtl="0" eaLnBrk="1" latinLnBrk="0" hangingPunct="1">
        <a:lnSpc>
          <a:spcPts val="28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3pPr>
      <a:lvl4pPr marL="1600200" indent="-228600" algn="l" defTabSz="914400" rtl="0" eaLnBrk="1" latinLnBrk="0" hangingPunct="1">
        <a:lnSpc>
          <a:spcPts val="28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4pPr>
      <a:lvl5pPr marL="2057400" indent="-228600" algn="l" defTabSz="914400" rtl="0" eaLnBrk="1" latinLnBrk="0" hangingPunct="1">
        <a:lnSpc>
          <a:spcPts val="28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94257CD-11EF-4848-8D0C-C19CF6154B50}"/>
              </a:ext>
            </a:extLst>
          </p:cNvPr>
          <p:cNvSpPr>
            <a:spLocks noGrp="1"/>
          </p:cNvSpPr>
          <p:nvPr>
            <p:ph type="ctrTitle"/>
          </p:nvPr>
        </p:nvSpPr>
        <p:spPr>
          <a:xfrm>
            <a:off x="422899" y="4476329"/>
            <a:ext cx="6467547" cy="1558680"/>
          </a:xfrm>
        </p:spPr>
        <p:txBody>
          <a:bodyPr>
            <a:normAutofit/>
          </a:bodyPr>
          <a:lstStyle/>
          <a:p>
            <a:r>
              <a:rPr lang="en-US" sz="3600" dirty="0" err="1"/>
              <a:t>Yumekaoku</a:t>
            </a:r>
            <a:r>
              <a:rPr lang="en-US" sz="3600" dirty="0"/>
              <a:t> - Online Rental House</a:t>
            </a:r>
          </a:p>
        </p:txBody>
      </p:sp>
      <p:sp>
        <p:nvSpPr>
          <p:cNvPr id="4" name="Subtitle 3">
            <a:extLst>
              <a:ext uri="{FF2B5EF4-FFF2-40B4-BE49-F238E27FC236}">
                <a16:creationId xmlns:a16="http://schemas.microsoft.com/office/drawing/2014/main" id="{B5E34824-B508-4F9B-9AF8-D7C38E7F37AB}"/>
              </a:ext>
            </a:extLst>
          </p:cNvPr>
          <p:cNvSpPr>
            <a:spLocks noGrp="1"/>
          </p:cNvSpPr>
          <p:nvPr>
            <p:ph type="subTitle" idx="1"/>
          </p:nvPr>
        </p:nvSpPr>
        <p:spPr>
          <a:xfrm>
            <a:off x="7096924" y="4476328"/>
            <a:ext cx="4046957" cy="1558673"/>
          </a:xfrm>
        </p:spPr>
        <p:txBody>
          <a:bodyPr>
            <a:normAutofit/>
          </a:bodyPr>
          <a:lstStyle/>
          <a:p>
            <a:r>
              <a:rPr lang="en-US" sz="2000" dirty="0"/>
              <a:t>Presenter – Dream Home (Group 3)</a:t>
            </a:r>
          </a:p>
        </p:txBody>
      </p:sp>
      <p:pic>
        <p:nvPicPr>
          <p:cNvPr id="7" name="Picture Placeholder 7" descr="Kitchen Light Bar Chairs">
            <a:extLst>
              <a:ext uri="{FF2B5EF4-FFF2-40B4-BE49-F238E27FC236}">
                <a16:creationId xmlns:a16="http://schemas.microsoft.com/office/drawing/2014/main" id="{844A6F4D-B2EB-16D1-3CF7-380C2C8485E5}"/>
              </a:ext>
            </a:extLst>
          </p:cNvPr>
          <p:cNvPicPr>
            <a:picLocks noGrp="1" noChangeAspect="1"/>
          </p:cNvPicPr>
          <p:nvPr>
            <p:ph type="pic" sz="quarter" idx="13"/>
          </p:nvPr>
        </p:nvPicPr>
        <p:blipFill rotWithShape="1">
          <a:blip r:embed="rId3" cstate="print">
            <a:extLst>
              <a:ext uri="{28A0092B-C50C-407E-A947-70E740481C1C}">
                <a14:useLocalDpi xmlns:a14="http://schemas.microsoft.com/office/drawing/2010/main"/>
              </a:ext>
            </a:extLst>
          </a:blip>
          <a:srcRect l="1350" r="1350"/>
          <a:stretch/>
        </p:blipFill>
        <p:spPr>
          <a:xfrm>
            <a:off x="1588" y="0"/>
            <a:ext cx="12188825" cy="4270375"/>
          </a:xfrm>
        </p:spPr>
      </p:pic>
    </p:spTree>
    <p:extLst>
      <p:ext uri="{BB962C8B-B14F-4D97-AF65-F5344CB8AC3E}">
        <p14:creationId xmlns:p14="http://schemas.microsoft.com/office/powerpoint/2010/main" val="2371232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689D8-CDAC-4215-96CD-8548432CE4D6}"/>
              </a:ext>
            </a:extLst>
          </p:cNvPr>
          <p:cNvSpPr>
            <a:spLocks noGrp="1"/>
          </p:cNvSpPr>
          <p:nvPr>
            <p:ph type="title"/>
          </p:nvPr>
        </p:nvSpPr>
        <p:spPr>
          <a:xfrm>
            <a:off x="422899" y="540168"/>
            <a:ext cx="10624949" cy="1787136"/>
          </a:xfrm>
        </p:spPr>
        <p:txBody>
          <a:bodyPr/>
          <a:lstStyle/>
          <a:p>
            <a:r>
              <a:rPr lang="en-US" dirty="0"/>
              <a:t>Agenda</a:t>
            </a:r>
          </a:p>
        </p:txBody>
      </p:sp>
      <p:pic>
        <p:nvPicPr>
          <p:cNvPr id="9" name="Picture Placeholder 8" descr="A tree in a white pot&#10;">
            <a:extLst>
              <a:ext uri="{FF2B5EF4-FFF2-40B4-BE49-F238E27FC236}">
                <a16:creationId xmlns:a16="http://schemas.microsoft.com/office/drawing/2014/main" id="{1E6B9D47-876D-44E2-BD81-CA6326B97BB7}"/>
              </a:ext>
            </a:extLst>
          </p:cNvPr>
          <p:cNvPicPr>
            <a:picLocks noGrp="1" noChangeAspect="1"/>
          </p:cNvPicPr>
          <p:nvPr>
            <p:ph type="pic" sz="quarter" idx="13"/>
          </p:nvPr>
        </p:nvPicPr>
        <p:blipFill rotWithShape="1">
          <a:blip r:embed="rId2" cstate="print">
            <a:extLst>
              <a:ext uri="{28A0092B-C50C-407E-A947-70E740481C1C}">
                <a14:useLocalDpi xmlns:a14="http://schemas.microsoft.com/office/drawing/2010/main"/>
              </a:ext>
            </a:extLst>
          </a:blip>
          <a:srcRect/>
          <a:stretch/>
        </p:blipFill>
        <p:spPr>
          <a:xfrm>
            <a:off x="0" y="2577775"/>
            <a:ext cx="2587752" cy="1764792"/>
          </a:xfrm>
        </p:spPr>
      </p:pic>
      <p:pic>
        <p:nvPicPr>
          <p:cNvPr id="13" name="Picture Placeholder 12" descr="vase with pink flowers, bowls">
            <a:extLst>
              <a:ext uri="{FF2B5EF4-FFF2-40B4-BE49-F238E27FC236}">
                <a16:creationId xmlns:a16="http://schemas.microsoft.com/office/drawing/2014/main" id="{62D3582E-2508-4DFB-ABB9-DC49A4302145}"/>
              </a:ext>
            </a:extLst>
          </p:cNvPr>
          <p:cNvPicPr>
            <a:picLocks noGrp="1" noChangeAspect="1"/>
          </p:cNvPicPr>
          <p:nvPr>
            <p:ph type="pic" sz="quarter" idx="14"/>
          </p:nvPr>
        </p:nvPicPr>
        <p:blipFill rotWithShape="1">
          <a:blip r:embed="rId3" cstate="print">
            <a:extLst>
              <a:ext uri="{28A0092B-C50C-407E-A947-70E740481C1C}">
                <a14:useLocalDpi xmlns:a14="http://schemas.microsoft.com/office/drawing/2010/main"/>
              </a:ext>
            </a:extLst>
          </a:blip>
          <a:srcRect/>
          <a:stretch/>
        </p:blipFill>
        <p:spPr>
          <a:xfrm>
            <a:off x="0" y="4406215"/>
            <a:ext cx="2587752" cy="1764792"/>
          </a:xfrm>
        </p:spPr>
      </p:pic>
      <p:pic>
        <p:nvPicPr>
          <p:cNvPr id="15" name="Picture Placeholder 14" descr="Candles hanging">
            <a:extLst>
              <a:ext uri="{FF2B5EF4-FFF2-40B4-BE49-F238E27FC236}">
                <a16:creationId xmlns:a16="http://schemas.microsoft.com/office/drawing/2014/main" id="{0C3AC05D-D67B-4E82-931B-6049D7AFB536}"/>
              </a:ext>
            </a:extLst>
          </p:cNvPr>
          <p:cNvPicPr>
            <a:picLocks noGrp="1" noChangeAspect="1"/>
          </p:cNvPicPr>
          <p:nvPr>
            <p:ph type="pic" sz="quarter" idx="15"/>
          </p:nvPr>
        </p:nvPicPr>
        <p:blipFill rotWithShape="1">
          <a:blip r:embed="rId4" cstate="print">
            <a:extLst>
              <a:ext uri="{28A0092B-C50C-407E-A947-70E740481C1C}">
                <a14:useLocalDpi xmlns:a14="http://schemas.microsoft.com/office/drawing/2010/main"/>
              </a:ext>
            </a:extLst>
          </a:blip>
          <a:srcRect/>
          <a:stretch/>
        </p:blipFill>
        <p:spPr>
          <a:xfrm>
            <a:off x="2651760" y="2577775"/>
            <a:ext cx="1764792" cy="1764792"/>
          </a:xfrm>
        </p:spPr>
      </p:pic>
      <p:pic>
        <p:nvPicPr>
          <p:cNvPr id="11" name="Picture Placeholder 10" descr="Vase on a table with leaves">
            <a:extLst>
              <a:ext uri="{FF2B5EF4-FFF2-40B4-BE49-F238E27FC236}">
                <a16:creationId xmlns:a16="http://schemas.microsoft.com/office/drawing/2014/main" id="{1030725C-201C-4F03-B83B-2FC83EFE5B9A}"/>
              </a:ext>
            </a:extLst>
          </p:cNvPr>
          <p:cNvPicPr>
            <a:picLocks noGrp="1" noChangeAspect="1"/>
          </p:cNvPicPr>
          <p:nvPr>
            <p:ph type="pic" sz="quarter" idx="16"/>
          </p:nvPr>
        </p:nvPicPr>
        <p:blipFill rotWithShape="1">
          <a:blip r:embed="rId5" cstate="print">
            <a:extLst>
              <a:ext uri="{28A0092B-C50C-407E-A947-70E740481C1C}">
                <a14:useLocalDpi xmlns:a14="http://schemas.microsoft.com/office/drawing/2010/main"/>
              </a:ext>
            </a:extLst>
          </a:blip>
          <a:srcRect/>
          <a:stretch/>
        </p:blipFill>
        <p:spPr>
          <a:xfrm>
            <a:off x="2651760" y="4406575"/>
            <a:ext cx="1764792" cy="1764792"/>
          </a:xfrm>
        </p:spPr>
      </p:pic>
      <p:sp>
        <p:nvSpPr>
          <p:cNvPr id="3" name="Content Placeholder 2">
            <a:extLst>
              <a:ext uri="{FF2B5EF4-FFF2-40B4-BE49-F238E27FC236}">
                <a16:creationId xmlns:a16="http://schemas.microsoft.com/office/drawing/2014/main" id="{3110502F-36D4-4E60-B6E9-08628B2C5D5E}"/>
              </a:ext>
            </a:extLst>
          </p:cNvPr>
          <p:cNvSpPr>
            <a:spLocks noGrp="1"/>
          </p:cNvSpPr>
          <p:nvPr>
            <p:ph idx="1"/>
          </p:nvPr>
        </p:nvSpPr>
        <p:spPr>
          <a:xfrm>
            <a:off x="4845122" y="2880452"/>
            <a:ext cx="6355998" cy="3095445"/>
          </a:xfrm>
        </p:spPr>
        <p:txBody>
          <a:bodyPr/>
          <a:lstStyle/>
          <a:p>
            <a:r>
              <a:rPr lang="en-US" dirty="0"/>
              <a:t>Introduction</a:t>
            </a:r>
          </a:p>
          <a:p>
            <a:r>
              <a:rPr lang="en-US" dirty="0"/>
              <a:t>Project Overview</a:t>
            </a:r>
          </a:p>
          <a:p>
            <a:r>
              <a:rPr lang="en-US" dirty="0"/>
              <a:t>Project functions</a:t>
            </a:r>
          </a:p>
          <a:p>
            <a:r>
              <a:rPr lang="en-US" dirty="0"/>
              <a:t>API and Screen Lists</a:t>
            </a:r>
          </a:p>
          <a:p>
            <a:r>
              <a:rPr lang="en-US" dirty="0"/>
              <a:t>ER diagram</a:t>
            </a:r>
          </a:p>
          <a:p>
            <a:r>
              <a:rPr lang="en-US" dirty="0"/>
              <a:t>Project Demonstration</a:t>
            </a:r>
          </a:p>
        </p:txBody>
      </p:sp>
      <p:sp>
        <p:nvSpPr>
          <p:cNvPr id="16" name="Date Placeholder 15">
            <a:extLst>
              <a:ext uri="{FF2B5EF4-FFF2-40B4-BE49-F238E27FC236}">
                <a16:creationId xmlns:a16="http://schemas.microsoft.com/office/drawing/2014/main" id="{77E04B0E-40F7-4745-B762-934BAE25CD21}"/>
              </a:ext>
            </a:extLst>
          </p:cNvPr>
          <p:cNvSpPr>
            <a:spLocks noGrp="1"/>
          </p:cNvSpPr>
          <p:nvPr>
            <p:ph type="dt" sz="half" idx="10"/>
          </p:nvPr>
        </p:nvSpPr>
        <p:spPr>
          <a:xfrm>
            <a:off x="420624" y="6217920"/>
            <a:ext cx="2743200" cy="640080"/>
          </a:xfrm>
        </p:spPr>
        <p:txBody>
          <a:bodyPr/>
          <a:lstStyle/>
          <a:p>
            <a:r>
              <a:rPr lang="en-US" dirty="0"/>
              <a:t>Monday, February 1, 20XX</a:t>
            </a:r>
          </a:p>
        </p:txBody>
      </p:sp>
      <p:sp>
        <p:nvSpPr>
          <p:cNvPr id="17" name="Footer Placeholder 16">
            <a:extLst>
              <a:ext uri="{FF2B5EF4-FFF2-40B4-BE49-F238E27FC236}">
                <a16:creationId xmlns:a16="http://schemas.microsoft.com/office/drawing/2014/main" id="{FAF00753-16A6-4826-97EB-67D8291BE963}"/>
              </a:ext>
            </a:extLst>
          </p:cNvPr>
          <p:cNvSpPr>
            <a:spLocks noGrp="1"/>
          </p:cNvSpPr>
          <p:nvPr>
            <p:ph type="ftr" sz="quarter" idx="11"/>
          </p:nvPr>
        </p:nvSpPr>
        <p:spPr>
          <a:xfrm>
            <a:off x="3767328" y="6217920"/>
            <a:ext cx="7196328" cy="640080"/>
          </a:xfrm>
        </p:spPr>
        <p:txBody>
          <a:bodyPr/>
          <a:lstStyle/>
          <a:p>
            <a:r>
              <a:rPr lang="en-US" dirty="0"/>
              <a:t>Sample Footer Text</a:t>
            </a:r>
          </a:p>
        </p:txBody>
      </p:sp>
      <p:sp>
        <p:nvSpPr>
          <p:cNvPr id="18" name="Slide Number Placeholder 17">
            <a:extLst>
              <a:ext uri="{FF2B5EF4-FFF2-40B4-BE49-F238E27FC236}">
                <a16:creationId xmlns:a16="http://schemas.microsoft.com/office/drawing/2014/main" id="{462F07E0-F82E-47FF-AC43-8C4327B8EAE6}"/>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2</a:t>
            </a:fld>
            <a:endParaRPr lang="en-US" dirty="0"/>
          </a:p>
        </p:txBody>
      </p:sp>
    </p:spTree>
    <p:extLst>
      <p:ext uri="{BB962C8B-B14F-4D97-AF65-F5344CB8AC3E}">
        <p14:creationId xmlns:p14="http://schemas.microsoft.com/office/powerpoint/2010/main" val="1476309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91794-986C-4679-93EA-5F3C3EE6C82F}"/>
              </a:ext>
            </a:extLst>
          </p:cNvPr>
          <p:cNvSpPr>
            <a:spLocks noGrp="1"/>
          </p:cNvSpPr>
          <p:nvPr>
            <p:ph type="title"/>
          </p:nvPr>
        </p:nvSpPr>
        <p:spPr>
          <a:xfrm>
            <a:off x="6602551" y="540167"/>
            <a:ext cx="4616981" cy="2135867"/>
          </a:xfrm>
        </p:spPr>
        <p:txBody>
          <a:bodyPr/>
          <a:lstStyle/>
          <a:p>
            <a:r>
              <a:rPr lang="en-US" dirty="0"/>
              <a:t>Introduction</a:t>
            </a:r>
          </a:p>
        </p:txBody>
      </p:sp>
      <p:pic>
        <p:nvPicPr>
          <p:cNvPr id="7" name="Picture Placeholder 6" descr="Kitchen Light Bar chairs">
            <a:extLst>
              <a:ext uri="{FF2B5EF4-FFF2-40B4-BE49-F238E27FC236}">
                <a16:creationId xmlns:a16="http://schemas.microsoft.com/office/drawing/2014/main" id="{EA9B7612-A482-4B9C-A3B3-F8F6633DD317}"/>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a:ext>
            </a:extLst>
          </a:blip>
          <a:srcRect/>
          <a:stretch/>
        </p:blipFill>
        <p:spPr>
          <a:xfrm>
            <a:off x="0" y="685800"/>
            <a:ext cx="3072384" cy="5486344"/>
          </a:xfrm>
        </p:spPr>
      </p:pic>
      <p:pic>
        <p:nvPicPr>
          <p:cNvPr id="9" name="Picture Placeholder 8" descr="Vase on a table with leaves">
            <a:extLst>
              <a:ext uri="{FF2B5EF4-FFF2-40B4-BE49-F238E27FC236}">
                <a16:creationId xmlns:a16="http://schemas.microsoft.com/office/drawing/2014/main" id="{FDB84F1B-D77D-4765-963E-774A4301656A}"/>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a:ext>
            </a:extLst>
          </a:blip>
          <a:srcRect/>
          <a:stretch/>
        </p:blipFill>
        <p:spPr>
          <a:xfrm>
            <a:off x="3154680" y="685800"/>
            <a:ext cx="3072384" cy="5486344"/>
          </a:xfrm>
        </p:spPr>
      </p:pic>
      <p:sp>
        <p:nvSpPr>
          <p:cNvPr id="3" name="Content Placeholder 2">
            <a:extLst>
              <a:ext uri="{FF2B5EF4-FFF2-40B4-BE49-F238E27FC236}">
                <a16:creationId xmlns:a16="http://schemas.microsoft.com/office/drawing/2014/main" id="{2875403B-F6A5-4855-B204-4A9D1F5B268F}"/>
              </a:ext>
            </a:extLst>
          </p:cNvPr>
          <p:cNvSpPr>
            <a:spLocks noGrp="1"/>
          </p:cNvSpPr>
          <p:nvPr>
            <p:ph idx="1"/>
          </p:nvPr>
        </p:nvSpPr>
        <p:spPr>
          <a:xfrm>
            <a:off x="6602551" y="2880452"/>
            <a:ext cx="4616981" cy="3095445"/>
          </a:xfrm>
        </p:spPr>
        <p:txBody>
          <a:bodyPr>
            <a:normAutofit/>
          </a:bodyPr>
          <a:lstStyle/>
          <a:p>
            <a:r>
              <a:rPr lang="en-US" dirty="0"/>
              <a:t>Project Name: </a:t>
            </a:r>
          </a:p>
          <a:p>
            <a:r>
              <a:rPr lang="en-US" sz="1800" dirty="0" err="1">
                <a:solidFill>
                  <a:schemeClr val="tx1"/>
                </a:solidFill>
              </a:rPr>
              <a:t>Yumekaoku</a:t>
            </a:r>
            <a:r>
              <a:rPr lang="en-US" sz="1800" dirty="0">
                <a:solidFill>
                  <a:schemeClr val="tx1"/>
                </a:solidFill>
              </a:rPr>
              <a:t> – Online Rental House Service</a:t>
            </a:r>
          </a:p>
          <a:p>
            <a:r>
              <a:rPr lang="en-US" dirty="0"/>
              <a:t>Project Members:</a:t>
            </a:r>
          </a:p>
          <a:p>
            <a:pPr marL="285750" indent="-285750">
              <a:lnSpc>
                <a:spcPct val="100000"/>
              </a:lnSpc>
              <a:buFont typeface="Arial" panose="020B0604020202020204" pitchFamily="34" charset="0"/>
              <a:buChar char="•"/>
            </a:pPr>
            <a:r>
              <a:rPr lang="en-US" sz="1800" dirty="0">
                <a:solidFill>
                  <a:schemeClr val="tx1"/>
                </a:solidFill>
              </a:rPr>
              <a:t>Aye </a:t>
            </a:r>
            <a:r>
              <a:rPr lang="en-US" sz="1800" dirty="0" err="1">
                <a:solidFill>
                  <a:schemeClr val="tx1"/>
                </a:solidFill>
              </a:rPr>
              <a:t>Myat</a:t>
            </a:r>
            <a:r>
              <a:rPr lang="en-US" sz="1800" dirty="0">
                <a:solidFill>
                  <a:schemeClr val="tx1"/>
                </a:solidFill>
              </a:rPr>
              <a:t> Thin Aung</a:t>
            </a:r>
          </a:p>
          <a:p>
            <a:pPr marL="285750" indent="-285750">
              <a:lnSpc>
                <a:spcPct val="100000"/>
              </a:lnSpc>
              <a:buFont typeface="Arial" panose="020B0604020202020204" pitchFamily="34" charset="0"/>
              <a:buChar char="•"/>
            </a:pPr>
            <a:r>
              <a:rPr lang="en-US" sz="1800" dirty="0" err="1">
                <a:solidFill>
                  <a:schemeClr val="tx1"/>
                </a:solidFill>
              </a:rPr>
              <a:t>Thanthar</a:t>
            </a:r>
            <a:r>
              <a:rPr lang="en-US" sz="1800" dirty="0">
                <a:solidFill>
                  <a:schemeClr val="tx1"/>
                </a:solidFill>
              </a:rPr>
              <a:t> Hnin </a:t>
            </a:r>
            <a:r>
              <a:rPr lang="en-US" sz="1800" dirty="0" err="1">
                <a:solidFill>
                  <a:schemeClr val="tx1"/>
                </a:solidFill>
              </a:rPr>
              <a:t>Ei</a:t>
            </a:r>
            <a:endParaRPr lang="en-US" sz="1800" dirty="0">
              <a:solidFill>
                <a:schemeClr val="tx1"/>
              </a:solidFill>
            </a:endParaRPr>
          </a:p>
          <a:p>
            <a:pPr marL="285750" indent="-285750">
              <a:lnSpc>
                <a:spcPct val="100000"/>
              </a:lnSpc>
              <a:buFont typeface="Arial" panose="020B0604020202020204" pitchFamily="34" charset="0"/>
              <a:buChar char="•"/>
            </a:pPr>
            <a:r>
              <a:rPr lang="en-US" sz="1800" dirty="0">
                <a:solidFill>
                  <a:schemeClr val="tx1"/>
                </a:solidFill>
              </a:rPr>
              <a:t>Wai </a:t>
            </a:r>
            <a:r>
              <a:rPr lang="en-US" sz="1800" dirty="0" err="1">
                <a:solidFill>
                  <a:schemeClr val="tx1"/>
                </a:solidFill>
              </a:rPr>
              <a:t>Hlyan</a:t>
            </a:r>
            <a:r>
              <a:rPr lang="en-US" sz="1800" dirty="0">
                <a:solidFill>
                  <a:schemeClr val="tx1"/>
                </a:solidFill>
              </a:rPr>
              <a:t> Aung</a:t>
            </a:r>
          </a:p>
          <a:p>
            <a:endParaRPr lang="en-US" dirty="0"/>
          </a:p>
        </p:txBody>
      </p:sp>
      <p:sp>
        <p:nvSpPr>
          <p:cNvPr id="10" name="Date Placeholder 9">
            <a:extLst>
              <a:ext uri="{FF2B5EF4-FFF2-40B4-BE49-F238E27FC236}">
                <a16:creationId xmlns:a16="http://schemas.microsoft.com/office/drawing/2014/main" id="{EB4CE206-F42E-4D3A-BF53-47DAC7871854}"/>
              </a:ext>
            </a:extLst>
          </p:cNvPr>
          <p:cNvSpPr>
            <a:spLocks noGrp="1"/>
          </p:cNvSpPr>
          <p:nvPr>
            <p:ph type="dt" sz="half" idx="10"/>
          </p:nvPr>
        </p:nvSpPr>
        <p:spPr>
          <a:xfrm>
            <a:off x="420624" y="6217920"/>
            <a:ext cx="2743200" cy="640080"/>
          </a:xfrm>
        </p:spPr>
        <p:txBody>
          <a:bodyPr/>
          <a:lstStyle/>
          <a:p>
            <a:r>
              <a:rPr lang="en-US" dirty="0"/>
              <a:t>Monday, February 1, 20XX</a:t>
            </a:r>
          </a:p>
        </p:txBody>
      </p:sp>
      <p:sp>
        <p:nvSpPr>
          <p:cNvPr id="11" name="Footer Placeholder 10">
            <a:extLst>
              <a:ext uri="{FF2B5EF4-FFF2-40B4-BE49-F238E27FC236}">
                <a16:creationId xmlns:a16="http://schemas.microsoft.com/office/drawing/2014/main" id="{4DCB402D-A6C5-458C-9A07-A86DAE2F5F94}"/>
              </a:ext>
            </a:extLst>
          </p:cNvPr>
          <p:cNvSpPr>
            <a:spLocks noGrp="1"/>
          </p:cNvSpPr>
          <p:nvPr>
            <p:ph type="ftr" sz="quarter" idx="11"/>
          </p:nvPr>
        </p:nvSpPr>
        <p:spPr>
          <a:xfrm>
            <a:off x="3767328" y="6217920"/>
            <a:ext cx="7196328" cy="640080"/>
          </a:xfrm>
        </p:spPr>
        <p:txBody>
          <a:bodyPr/>
          <a:lstStyle/>
          <a:p>
            <a:r>
              <a:rPr lang="en-US" dirty="0"/>
              <a:t>Sample Footer Text</a:t>
            </a:r>
          </a:p>
        </p:txBody>
      </p:sp>
      <p:sp>
        <p:nvSpPr>
          <p:cNvPr id="12" name="Slide Number Placeholder 11">
            <a:extLst>
              <a:ext uri="{FF2B5EF4-FFF2-40B4-BE49-F238E27FC236}">
                <a16:creationId xmlns:a16="http://schemas.microsoft.com/office/drawing/2014/main" id="{D5AA3B13-D804-4BFF-A675-B65B813F8F83}"/>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3</a:t>
            </a:fld>
            <a:endParaRPr lang="en-US" dirty="0"/>
          </a:p>
        </p:txBody>
      </p:sp>
    </p:spTree>
    <p:extLst>
      <p:ext uri="{BB962C8B-B14F-4D97-AF65-F5344CB8AC3E}">
        <p14:creationId xmlns:p14="http://schemas.microsoft.com/office/powerpoint/2010/main" val="1195628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AD7B4-5997-4A95-A2A9-773DF1F4CE53}"/>
              </a:ext>
            </a:extLst>
          </p:cNvPr>
          <p:cNvSpPr>
            <a:spLocks noGrp="1"/>
          </p:cNvSpPr>
          <p:nvPr>
            <p:ph type="ctrTitle"/>
          </p:nvPr>
        </p:nvSpPr>
        <p:spPr>
          <a:xfrm>
            <a:off x="422899" y="576263"/>
            <a:ext cx="4513086" cy="941819"/>
          </a:xfrm>
        </p:spPr>
        <p:txBody>
          <a:bodyPr/>
          <a:lstStyle/>
          <a:p>
            <a:r>
              <a:rPr lang="en-US" dirty="0"/>
              <a:t>Overview</a:t>
            </a:r>
          </a:p>
        </p:txBody>
      </p:sp>
      <p:sp>
        <p:nvSpPr>
          <p:cNvPr id="6" name="Subtitle 5">
            <a:extLst>
              <a:ext uri="{FF2B5EF4-FFF2-40B4-BE49-F238E27FC236}">
                <a16:creationId xmlns:a16="http://schemas.microsoft.com/office/drawing/2014/main" id="{4552F1CF-68AA-447B-B5B0-C65BB72A5D6D}"/>
              </a:ext>
            </a:extLst>
          </p:cNvPr>
          <p:cNvSpPr>
            <a:spLocks noGrp="1"/>
          </p:cNvSpPr>
          <p:nvPr>
            <p:ph type="subTitle" idx="1"/>
          </p:nvPr>
        </p:nvSpPr>
        <p:spPr>
          <a:xfrm>
            <a:off x="422898" y="1828801"/>
            <a:ext cx="5286007" cy="4128858"/>
          </a:xfrm>
        </p:spPr>
        <p:txBody>
          <a:bodyPr>
            <a:normAutofit/>
          </a:bodyPr>
          <a:lstStyle/>
          <a:p>
            <a:r>
              <a:rPr lang="en-US" b="1" dirty="0"/>
              <a:t>YUMEKAOKU</a:t>
            </a:r>
            <a:r>
              <a:rPr lang="en-US" dirty="0"/>
              <a:t> is a web-based management system  including both backend and frontend for an online rental house website. In this system, users can search available rental houses in Japan depending on different rent options, property category and location. If they find a property that meets their needs, they can make an online appointment after user account is registered and signed in.</a:t>
            </a:r>
          </a:p>
        </p:txBody>
      </p:sp>
      <p:pic>
        <p:nvPicPr>
          <p:cNvPr id="9" name="Picture Placeholder 8" descr="Vase on a table with leaves, books, ornament, chair">
            <a:extLst>
              <a:ext uri="{FF2B5EF4-FFF2-40B4-BE49-F238E27FC236}">
                <a16:creationId xmlns:a16="http://schemas.microsoft.com/office/drawing/2014/main" id="{E63B8A5B-EB32-49B6-9A1F-EBAD959CFB7C}"/>
              </a:ext>
            </a:extLst>
          </p:cNvPr>
          <p:cNvPicPr>
            <a:picLocks noGrp="1" noChangeAspect="1"/>
          </p:cNvPicPr>
          <p:nvPr>
            <p:ph type="pic" sz="quarter" idx="13"/>
          </p:nvPr>
        </p:nvPicPr>
        <p:blipFill rotWithShape="1">
          <a:blip r:embed="rId2" cstate="print">
            <a:extLst>
              <a:ext uri="{28A0092B-C50C-407E-A947-70E740481C1C}">
                <a14:useLocalDpi xmlns:a14="http://schemas.microsoft.com/office/drawing/2010/main"/>
              </a:ext>
            </a:extLst>
          </a:blip>
          <a:srcRect/>
          <a:stretch/>
        </p:blipFill>
        <p:spPr>
          <a:xfrm>
            <a:off x="6483096" y="0"/>
            <a:ext cx="5020056" cy="6848856"/>
          </a:xfrm>
        </p:spPr>
      </p:pic>
    </p:spTree>
    <p:extLst>
      <p:ext uri="{BB962C8B-B14F-4D97-AF65-F5344CB8AC3E}">
        <p14:creationId xmlns:p14="http://schemas.microsoft.com/office/powerpoint/2010/main" val="936898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15832-3B88-48CF-8043-95E6A4907870}"/>
              </a:ext>
            </a:extLst>
          </p:cNvPr>
          <p:cNvSpPr>
            <a:spLocks noGrp="1"/>
          </p:cNvSpPr>
          <p:nvPr>
            <p:ph type="title"/>
          </p:nvPr>
        </p:nvSpPr>
        <p:spPr>
          <a:xfrm>
            <a:off x="420624" y="365125"/>
            <a:ext cx="10543032" cy="1325563"/>
          </a:xfrm>
        </p:spPr>
        <p:txBody>
          <a:bodyPr/>
          <a:lstStyle/>
          <a:p>
            <a:r>
              <a:rPr lang="en-US" dirty="0"/>
              <a:t>Functions</a:t>
            </a:r>
          </a:p>
        </p:txBody>
      </p:sp>
      <p:sp>
        <p:nvSpPr>
          <p:cNvPr id="7" name="Date Placeholder 6">
            <a:extLst>
              <a:ext uri="{FF2B5EF4-FFF2-40B4-BE49-F238E27FC236}">
                <a16:creationId xmlns:a16="http://schemas.microsoft.com/office/drawing/2014/main" id="{0B5560A2-758E-48F8-8C47-E858FB0B0011}"/>
              </a:ext>
            </a:extLst>
          </p:cNvPr>
          <p:cNvSpPr>
            <a:spLocks noGrp="1"/>
          </p:cNvSpPr>
          <p:nvPr>
            <p:ph type="dt" sz="half" idx="10"/>
          </p:nvPr>
        </p:nvSpPr>
        <p:spPr>
          <a:xfrm>
            <a:off x="420624" y="6217920"/>
            <a:ext cx="2743200" cy="640080"/>
          </a:xfrm>
        </p:spPr>
        <p:txBody>
          <a:bodyPr/>
          <a:lstStyle/>
          <a:p>
            <a:r>
              <a:rPr lang="en-US" dirty="0"/>
              <a:t>Monday, February 1, 20XX</a:t>
            </a:r>
          </a:p>
        </p:txBody>
      </p:sp>
      <p:sp>
        <p:nvSpPr>
          <p:cNvPr id="8" name="Footer Placeholder 7">
            <a:extLst>
              <a:ext uri="{FF2B5EF4-FFF2-40B4-BE49-F238E27FC236}">
                <a16:creationId xmlns:a16="http://schemas.microsoft.com/office/drawing/2014/main" id="{6F97571D-3E03-47C9-A7DF-738BADE1370E}"/>
              </a:ext>
            </a:extLst>
          </p:cNvPr>
          <p:cNvSpPr>
            <a:spLocks noGrp="1"/>
          </p:cNvSpPr>
          <p:nvPr>
            <p:ph type="ftr" sz="quarter" idx="11"/>
          </p:nvPr>
        </p:nvSpPr>
        <p:spPr>
          <a:xfrm>
            <a:off x="3767328" y="6217920"/>
            <a:ext cx="7196328" cy="640080"/>
          </a:xfrm>
        </p:spPr>
        <p:txBody>
          <a:bodyPr/>
          <a:lstStyle/>
          <a:p>
            <a:r>
              <a:rPr lang="en-US" dirty="0"/>
              <a:t>Sample Footer Text</a:t>
            </a:r>
          </a:p>
        </p:txBody>
      </p:sp>
      <p:sp>
        <p:nvSpPr>
          <p:cNvPr id="9" name="Slide Number Placeholder 8">
            <a:extLst>
              <a:ext uri="{FF2B5EF4-FFF2-40B4-BE49-F238E27FC236}">
                <a16:creationId xmlns:a16="http://schemas.microsoft.com/office/drawing/2014/main" id="{F0571D59-3C1F-48C1-A842-77AA29E0639A}"/>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5</a:t>
            </a:fld>
            <a:endParaRPr lang="en-US" dirty="0"/>
          </a:p>
        </p:txBody>
      </p:sp>
      <p:sp>
        <p:nvSpPr>
          <p:cNvPr id="11" name="Content Placeholder 10">
            <a:extLst>
              <a:ext uri="{FF2B5EF4-FFF2-40B4-BE49-F238E27FC236}">
                <a16:creationId xmlns:a16="http://schemas.microsoft.com/office/drawing/2014/main" id="{34B6A193-1339-EDE7-86A3-4B8303860602}"/>
              </a:ext>
            </a:extLst>
          </p:cNvPr>
          <p:cNvSpPr>
            <a:spLocks noGrp="1"/>
          </p:cNvSpPr>
          <p:nvPr>
            <p:ph sz="half" idx="2"/>
          </p:nvPr>
        </p:nvSpPr>
        <p:spPr>
          <a:xfrm>
            <a:off x="420624" y="1526959"/>
            <a:ext cx="9566755" cy="4505048"/>
          </a:xfrm>
        </p:spPr>
        <p:txBody>
          <a:bodyPr>
            <a:normAutofit fontScale="92500"/>
          </a:bodyPr>
          <a:lstStyle/>
          <a:p>
            <a:pPr marL="0" indent="0">
              <a:buNone/>
            </a:pPr>
            <a:r>
              <a:rPr lang="en-US" b="0" i="0" u="none" strike="noStrike" dirty="0">
                <a:solidFill>
                  <a:srgbClr val="071924"/>
                </a:solidFill>
                <a:effectLst/>
                <a:latin typeface="Georgia" panose="02040502050405020303" pitchFamily="18" charset="0"/>
              </a:rPr>
              <a:t>In this system, there are two user roles -admin and customer/user.</a:t>
            </a:r>
          </a:p>
          <a:p>
            <a:pPr marL="0" indent="0">
              <a:buNone/>
            </a:pPr>
            <a:r>
              <a:rPr lang="en-US" dirty="0">
                <a:solidFill>
                  <a:srgbClr val="071924"/>
                </a:solidFill>
                <a:latin typeface="Georgia" panose="02040502050405020303" pitchFamily="18" charset="0"/>
              </a:rPr>
              <a:t>For C</a:t>
            </a:r>
            <a:r>
              <a:rPr lang="en-US" b="0" i="0" u="none" strike="noStrike" dirty="0">
                <a:solidFill>
                  <a:srgbClr val="071924"/>
                </a:solidFill>
                <a:effectLst/>
                <a:latin typeface="Georgia" panose="02040502050405020303" pitchFamily="18" charset="0"/>
              </a:rPr>
              <a:t>ustomers or users</a:t>
            </a:r>
          </a:p>
          <a:p>
            <a:pPr>
              <a:buFont typeface="Wingdings" panose="05000000000000000000" pitchFamily="2" charset="2"/>
              <a:buChar char="§"/>
            </a:pPr>
            <a:r>
              <a:rPr lang="en-US" b="0" i="0" u="none" strike="noStrike" dirty="0">
                <a:solidFill>
                  <a:srgbClr val="071924"/>
                </a:solidFill>
                <a:effectLst/>
                <a:latin typeface="Georgia" panose="02040502050405020303" pitchFamily="18" charset="0"/>
              </a:rPr>
              <a:t>they can search available rental houses in Japan depending on different rent options, property category or monthly costs range. </a:t>
            </a:r>
          </a:p>
          <a:p>
            <a:pPr>
              <a:buFont typeface="Wingdings" panose="05000000000000000000" pitchFamily="2" charset="2"/>
              <a:buChar char="§"/>
            </a:pPr>
            <a:r>
              <a:rPr lang="en-US" b="0" i="0" u="none" strike="noStrike" dirty="0">
                <a:solidFill>
                  <a:srgbClr val="071924"/>
                </a:solidFill>
                <a:effectLst/>
                <a:latin typeface="Georgia" panose="02040502050405020303" pitchFamily="18" charset="0"/>
              </a:rPr>
              <a:t> if they find a property that meets their needs, they can make an online appointment after the user account is registered and signed in. </a:t>
            </a:r>
          </a:p>
          <a:p>
            <a:pPr>
              <a:buFont typeface="Wingdings" panose="05000000000000000000" pitchFamily="2" charset="2"/>
              <a:buChar char="§"/>
            </a:pPr>
            <a:r>
              <a:rPr lang="en-US" b="0" i="0" u="none" strike="noStrike" dirty="0">
                <a:solidFill>
                  <a:srgbClr val="071924"/>
                </a:solidFill>
                <a:effectLst/>
                <a:latin typeface="Georgia" panose="02040502050405020303" pitchFamily="18" charset="0"/>
              </a:rPr>
              <a:t>they can view their appointment list.</a:t>
            </a:r>
          </a:p>
          <a:p>
            <a:pPr marL="0" indent="0">
              <a:buNone/>
            </a:pPr>
            <a:r>
              <a:rPr lang="en-US" b="0" i="0" u="none" strike="noStrike" dirty="0">
                <a:solidFill>
                  <a:srgbClr val="071924"/>
                </a:solidFill>
                <a:effectLst/>
                <a:latin typeface="Georgia" panose="02040502050405020303" pitchFamily="18" charset="0"/>
              </a:rPr>
              <a:t>For admins</a:t>
            </a:r>
          </a:p>
          <a:p>
            <a:pPr>
              <a:buFont typeface="Wingdings" panose="05000000000000000000" pitchFamily="2" charset="2"/>
              <a:buChar char="§"/>
            </a:pPr>
            <a:r>
              <a:rPr lang="en-US" b="0" i="0" u="none" strike="noStrike" dirty="0">
                <a:solidFill>
                  <a:srgbClr val="071924"/>
                </a:solidFill>
                <a:effectLst/>
                <a:latin typeface="Georgia" panose="02040502050405020303" pitchFamily="18" charset="0"/>
              </a:rPr>
              <a:t> admins can create, edit, remove rental houses, property categories and users</a:t>
            </a:r>
            <a:endParaRPr lang="en-US" dirty="0"/>
          </a:p>
        </p:txBody>
      </p:sp>
    </p:spTree>
    <p:extLst>
      <p:ext uri="{BB962C8B-B14F-4D97-AF65-F5344CB8AC3E}">
        <p14:creationId xmlns:p14="http://schemas.microsoft.com/office/powerpoint/2010/main" val="2897687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AC3FE-7130-4F84-BB48-126F0EF78EFF}"/>
              </a:ext>
            </a:extLst>
          </p:cNvPr>
          <p:cNvSpPr>
            <a:spLocks noGrp="1"/>
          </p:cNvSpPr>
          <p:nvPr>
            <p:ph type="title"/>
          </p:nvPr>
        </p:nvSpPr>
        <p:spPr>
          <a:xfrm>
            <a:off x="420624" y="365125"/>
            <a:ext cx="10543032" cy="1325563"/>
          </a:xfrm>
        </p:spPr>
        <p:txBody>
          <a:bodyPr/>
          <a:lstStyle/>
          <a:p>
            <a:r>
              <a:rPr lang="en-US" dirty="0"/>
              <a:t>API and Screen Lists</a:t>
            </a:r>
          </a:p>
        </p:txBody>
      </p:sp>
      <p:sp>
        <p:nvSpPr>
          <p:cNvPr id="3" name="Text Placeholder 2">
            <a:extLst>
              <a:ext uri="{FF2B5EF4-FFF2-40B4-BE49-F238E27FC236}">
                <a16:creationId xmlns:a16="http://schemas.microsoft.com/office/drawing/2014/main" id="{5A9BE43D-FA1F-4FA0-B1C3-D62E3FE2584A}"/>
              </a:ext>
            </a:extLst>
          </p:cNvPr>
          <p:cNvSpPr>
            <a:spLocks noGrp="1"/>
          </p:cNvSpPr>
          <p:nvPr>
            <p:ph type="body" idx="1"/>
          </p:nvPr>
        </p:nvSpPr>
        <p:spPr>
          <a:xfrm>
            <a:off x="420624" y="1681163"/>
            <a:ext cx="3291840" cy="823912"/>
          </a:xfrm>
        </p:spPr>
        <p:txBody>
          <a:bodyPr/>
          <a:lstStyle/>
          <a:p>
            <a:r>
              <a:rPr lang="en-US" dirty="0"/>
              <a:t>API </a:t>
            </a:r>
          </a:p>
        </p:txBody>
      </p:sp>
      <p:sp>
        <p:nvSpPr>
          <p:cNvPr id="4" name="Content Placeholder 3">
            <a:extLst>
              <a:ext uri="{FF2B5EF4-FFF2-40B4-BE49-F238E27FC236}">
                <a16:creationId xmlns:a16="http://schemas.microsoft.com/office/drawing/2014/main" id="{68437DC2-24E2-44B3-B3ED-128FC59DE8AB}"/>
              </a:ext>
            </a:extLst>
          </p:cNvPr>
          <p:cNvSpPr>
            <a:spLocks noGrp="1"/>
          </p:cNvSpPr>
          <p:nvPr>
            <p:ph sz="half" idx="2"/>
          </p:nvPr>
        </p:nvSpPr>
        <p:spPr>
          <a:xfrm>
            <a:off x="420624" y="2505075"/>
            <a:ext cx="3291840" cy="3526932"/>
          </a:xfrm>
        </p:spPr>
        <p:txBody>
          <a:bodyPr>
            <a:noAutofit/>
          </a:bodyPr>
          <a:lstStyle/>
          <a:p>
            <a:pPr lvl="0"/>
            <a:r>
              <a:rPr lang="en-US" dirty="0"/>
              <a:t>Authentication and profile</a:t>
            </a:r>
          </a:p>
          <a:p>
            <a:pPr lvl="0"/>
            <a:r>
              <a:rPr lang="en-US" dirty="0"/>
              <a:t>User CRUD</a:t>
            </a:r>
          </a:p>
          <a:p>
            <a:pPr lvl="0"/>
            <a:r>
              <a:rPr lang="en-US" dirty="0"/>
              <a:t>Category CRUD</a:t>
            </a:r>
          </a:p>
          <a:p>
            <a:pPr lvl="0"/>
            <a:r>
              <a:rPr lang="en-US" dirty="0"/>
              <a:t>Estate CRUD</a:t>
            </a:r>
          </a:p>
          <a:p>
            <a:pPr lvl="0"/>
            <a:r>
              <a:rPr lang="en-US" dirty="0"/>
              <a:t>File Upload</a:t>
            </a:r>
          </a:p>
          <a:p>
            <a:pPr lvl="0"/>
            <a:r>
              <a:rPr lang="en-US" dirty="0"/>
              <a:t>Appointment Get and Create</a:t>
            </a:r>
          </a:p>
          <a:p>
            <a:pPr lvl="0"/>
            <a:endParaRPr lang="en-US" dirty="0"/>
          </a:p>
        </p:txBody>
      </p:sp>
      <p:sp>
        <p:nvSpPr>
          <p:cNvPr id="5" name="Text Placeholder 4">
            <a:extLst>
              <a:ext uri="{FF2B5EF4-FFF2-40B4-BE49-F238E27FC236}">
                <a16:creationId xmlns:a16="http://schemas.microsoft.com/office/drawing/2014/main" id="{71108F89-C6D1-41C4-80F9-62D829C381F4}"/>
              </a:ext>
            </a:extLst>
          </p:cNvPr>
          <p:cNvSpPr>
            <a:spLocks noGrp="1"/>
          </p:cNvSpPr>
          <p:nvPr>
            <p:ph type="body" sz="quarter" idx="3"/>
          </p:nvPr>
        </p:nvSpPr>
        <p:spPr>
          <a:xfrm>
            <a:off x="4073651" y="1690688"/>
            <a:ext cx="3291840" cy="823912"/>
          </a:xfrm>
        </p:spPr>
        <p:txBody>
          <a:bodyPr/>
          <a:lstStyle/>
          <a:p>
            <a:r>
              <a:rPr lang="en-US" dirty="0"/>
              <a:t>Admin</a:t>
            </a:r>
          </a:p>
        </p:txBody>
      </p:sp>
      <p:sp>
        <p:nvSpPr>
          <p:cNvPr id="6" name="Content Placeholder 5">
            <a:extLst>
              <a:ext uri="{FF2B5EF4-FFF2-40B4-BE49-F238E27FC236}">
                <a16:creationId xmlns:a16="http://schemas.microsoft.com/office/drawing/2014/main" id="{2461F951-2F63-494C-8F18-BE5D335AC097}"/>
              </a:ext>
            </a:extLst>
          </p:cNvPr>
          <p:cNvSpPr>
            <a:spLocks noGrp="1"/>
          </p:cNvSpPr>
          <p:nvPr>
            <p:ph sz="quarter" idx="4"/>
          </p:nvPr>
        </p:nvSpPr>
        <p:spPr>
          <a:xfrm>
            <a:off x="4073651" y="2514600"/>
            <a:ext cx="3291840" cy="3526932"/>
          </a:xfrm>
        </p:spPr>
        <p:txBody>
          <a:bodyPr>
            <a:noAutofit/>
          </a:bodyPr>
          <a:lstStyle/>
          <a:p>
            <a:r>
              <a:rPr lang="en-US" dirty="0"/>
              <a:t>User List Screen</a:t>
            </a:r>
          </a:p>
          <a:p>
            <a:r>
              <a:rPr lang="en-US" dirty="0"/>
              <a:t>Category List Screen</a:t>
            </a:r>
          </a:p>
          <a:p>
            <a:r>
              <a:rPr lang="en-US" dirty="0"/>
              <a:t>Estate List Screen</a:t>
            </a:r>
          </a:p>
          <a:p>
            <a:r>
              <a:rPr lang="en-US" dirty="0"/>
              <a:t>Estate Create Screen</a:t>
            </a:r>
          </a:p>
          <a:p>
            <a:r>
              <a:rPr lang="en-US" dirty="0"/>
              <a:t>Estate Update Screen</a:t>
            </a:r>
          </a:p>
          <a:p>
            <a:r>
              <a:rPr lang="en-US" dirty="0"/>
              <a:t>Appointment List Screen</a:t>
            </a:r>
          </a:p>
          <a:p>
            <a:r>
              <a:rPr lang="en-US" dirty="0"/>
              <a:t>Profile Screen</a:t>
            </a:r>
          </a:p>
          <a:p>
            <a:r>
              <a:rPr lang="en-US" dirty="0"/>
              <a:t>Password Update Screen</a:t>
            </a:r>
          </a:p>
        </p:txBody>
      </p:sp>
      <p:sp>
        <p:nvSpPr>
          <p:cNvPr id="11" name="Date Placeholder 10">
            <a:extLst>
              <a:ext uri="{FF2B5EF4-FFF2-40B4-BE49-F238E27FC236}">
                <a16:creationId xmlns:a16="http://schemas.microsoft.com/office/drawing/2014/main" id="{3680FC98-8879-4E37-9BDD-9FD0603E56D8}"/>
              </a:ext>
            </a:extLst>
          </p:cNvPr>
          <p:cNvSpPr>
            <a:spLocks noGrp="1"/>
          </p:cNvSpPr>
          <p:nvPr>
            <p:ph type="dt" sz="half" idx="10"/>
          </p:nvPr>
        </p:nvSpPr>
        <p:spPr>
          <a:xfrm>
            <a:off x="420624" y="6217920"/>
            <a:ext cx="2743200" cy="640080"/>
          </a:xfrm>
        </p:spPr>
        <p:txBody>
          <a:bodyPr/>
          <a:lstStyle/>
          <a:p>
            <a:r>
              <a:rPr lang="en-US" dirty="0"/>
              <a:t>Monday, February 1, 20XX</a:t>
            </a:r>
          </a:p>
        </p:txBody>
      </p:sp>
      <p:sp>
        <p:nvSpPr>
          <p:cNvPr id="12" name="Footer Placeholder 11">
            <a:extLst>
              <a:ext uri="{FF2B5EF4-FFF2-40B4-BE49-F238E27FC236}">
                <a16:creationId xmlns:a16="http://schemas.microsoft.com/office/drawing/2014/main" id="{A6B7FD5A-954C-4A6D-9B44-2BC7A322C28D}"/>
              </a:ext>
            </a:extLst>
          </p:cNvPr>
          <p:cNvSpPr>
            <a:spLocks noGrp="1"/>
          </p:cNvSpPr>
          <p:nvPr>
            <p:ph type="ftr" sz="quarter" idx="11"/>
          </p:nvPr>
        </p:nvSpPr>
        <p:spPr>
          <a:xfrm>
            <a:off x="3767328" y="6217920"/>
            <a:ext cx="7196328" cy="640080"/>
          </a:xfrm>
        </p:spPr>
        <p:txBody>
          <a:bodyPr/>
          <a:lstStyle/>
          <a:p>
            <a:r>
              <a:rPr lang="en-US" dirty="0"/>
              <a:t>Sample Footer Text</a:t>
            </a:r>
          </a:p>
        </p:txBody>
      </p:sp>
      <p:sp>
        <p:nvSpPr>
          <p:cNvPr id="13" name="Slide Number Placeholder 12">
            <a:extLst>
              <a:ext uri="{FF2B5EF4-FFF2-40B4-BE49-F238E27FC236}">
                <a16:creationId xmlns:a16="http://schemas.microsoft.com/office/drawing/2014/main" id="{BCEA833C-2CBF-44B6-9550-2F1067071C3A}"/>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6</a:t>
            </a:fld>
            <a:endParaRPr lang="en-US" dirty="0"/>
          </a:p>
        </p:txBody>
      </p:sp>
      <p:sp>
        <p:nvSpPr>
          <p:cNvPr id="7" name="Text Placeholder 6">
            <a:extLst>
              <a:ext uri="{FF2B5EF4-FFF2-40B4-BE49-F238E27FC236}">
                <a16:creationId xmlns:a16="http://schemas.microsoft.com/office/drawing/2014/main" id="{DD2C37E1-F981-4F52-9B19-44D05A0B459F}"/>
              </a:ext>
            </a:extLst>
          </p:cNvPr>
          <p:cNvSpPr>
            <a:spLocks noGrp="1"/>
          </p:cNvSpPr>
          <p:nvPr>
            <p:ph type="body" sz="quarter" idx="13"/>
          </p:nvPr>
        </p:nvSpPr>
        <p:spPr>
          <a:xfrm>
            <a:off x="7726679" y="1681163"/>
            <a:ext cx="3291840" cy="823912"/>
          </a:xfrm>
        </p:spPr>
        <p:txBody>
          <a:bodyPr/>
          <a:lstStyle/>
          <a:p>
            <a:r>
              <a:rPr lang="en-US" dirty="0"/>
              <a:t>Website</a:t>
            </a:r>
          </a:p>
        </p:txBody>
      </p:sp>
      <p:sp>
        <p:nvSpPr>
          <p:cNvPr id="8" name="Content Placeholder 7">
            <a:extLst>
              <a:ext uri="{FF2B5EF4-FFF2-40B4-BE49-F238E27FC236}">
                <a16:creationId xmlns:a16="http://schemas.microsoft.com/office/drawing/2014/main" id="{3E920FC0-3A2D-4056-BB32-DF20E6C9EE9C}"/>
              </a:ext>
            </a:extLst>
          </p:cNvPr>
          <p:cNvSpPr>
            <a:spLocks noGrp="1"/>
          </p:cNvSpPr>
          <p:nvPr>
            <p:ph sz="quarter" idx="14"/>
          </p:nvPr>
        </p:nvSpPr>
        <p:spPr>
          <a:xfrm>
            <a:off x="7726679" y="2505075"/>
            <a:ext cx="3291840" cy="3526932"/>
          </a:xfrm>
        </p:spPr>
        <p:txBody>
          <a:bodyPr>
            <a:noAutofit/>
          </a:bodyPr>
          <a:lstStyle/>
          <a:p>
            <a:r>
              <a:rPr lang="en-US" dirty="0"/>
              <a:t>Login Page</a:t>
            </a:r>
          </a:p>
          <a:p>
            <a:r>
              <a:rPr lang="en-US" dirty="0"/>
              <a:t>Register Page</a:t>
            </a:r>
          </a:p>
          <a:p>
            <a:r>
              <a:rPr lang="en-US" dirty="0"/>
              <a:t>Profile Page</a:t>
            </a:r>
          </a:p>
          <a:p>
            <a:r>
              <a:rPr lang="en-US" dirty="0"/>
              <a:t>Password Update Page</a:t>
            </a:r>
          </a:p>
          <a:p>
            <a:r>
              <a:rPr lang="en-US" dirty="0"/>
              <a:t>Home Page</a:t>
            </a:r>
          </a:p>
          <a:p>
            <a:r>
              <a:rPr lang="en-US" dirty="0"/>
              <a:t>Search Result Page</a:t>
            </a:r>
          </a:p>
          <a:p>
            <a:r>
              <a:rPr lang="en-US" dirty="0"/>
              <a:t>Estate Detail Page</a:t>
            </a:r>
          </a:p>
        </p:txBody>
      </p:sp>
    </p:spTree>
    <p:extLst>
      <p:ext uri="{BB962C8B-B14F-4D97-AF65-F5344CB8AC3E}">
        <p14:creationId xmlns:p14="http://schemas.microsoft.com/office/powerpoint/2010/main" val="911610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458798-14B3-4E65-8F8B-DCED649CBF77}"/>
              </a:ext>
            </a:extLst>
          </p:cNvPr>
          <p:cNvSpPr>
            <a:spLocks noGrp="1"/>
          </p:cNvSpPr>
          <p:nvPr>
            <p:ph type="title"/>
          </p:nvPr>
        </p:nvSpPr>
        <p:spPr>
          <a:xfrm>
            <a:off x="420624" y="365125"/>
            <a:ext cx="10543032" cy="1325563"/>
          </a:xfrm>
        </p:spPr>
        <p:txBody>
          <a:bodyPr/>
          <a:lstStyle/>
          <a:p>
            <a:r>
              <a:rPr lang="en-US" dirty="0"/>
              <a:t>ER diagram</a:t>
            </a:r>
          </a:p>
        </p:txBody>
      </p:sp>
      <p:sp>
        <p:nvSpPr>
          <p:cNvPr id="8" name="Date Placeholder 7">
            <a:extLst>
              <a:ext uri="{FF2B5EF4-FFF2-40B4-BE49-F238E27FC236}">
                <a16:creationId xmlns:a16="http://schemas.microsoft.com/office/drawing/2014/main" id="{47504F82-FC6E-46EB-9563-5D11B0A2C336}"/>
              </a:ext>
            </a:extLst>
          </p:cNvPr>
          <p:cNvSpPr>
            <a:spLocks noGrp="1"/>
          </p:cNvSpPr>
          <p:nvPr>
            <p:ph type="dt" sz="half" idx="10"/>
          </p:nvPr>
        </p:nvSpPr>
        <p:spPr>
          <a:xfrm>
            <a:off x="420624" y="6217920"/>
            <a:ext cx="2743200" cy="640080"/>
          </a:xfrm>
        </p:spPr>
        <p:txBody>
          <a:bodyPr/>
          <a:lstStyle/>
          <a:p>
            <a:r>
              <a:rPr lang="en-US" dirty="0"/>
              <a:t>Monday, February 1, 20XX</a:t>
            </a:r>
          </a:p>
        </p:txBody>
      </p:sp>
      <p:sp>
        <p:nvSpPr>
          <p:cNvPr id="9" name="Footer Placeholder 8">
            <a:extLst>
              <a:ext uri="{FF2B5EF4-FFF2-40B4-BE49-F238E27FC236}">
                <a16:creationId xmlns:a16="http://schemas.microsoft.com/office/drawing/2014/main" id="{A2CFEC54-1925-4DC4-A784-10178D1C543C}"/>
              </a:ext>
            </a:extLst>
          </p:cNvPr>
          <p:cNvSpPr>
            <a:spLocks noGrp="1"/>
          </p:cNvSpPr>
          <p:nvPr>
            <p:ph type="ftr" sz="quarter" idx="11"/>
          </p:nvPr>
        </p:nvSpPr>
        <p:spPr>
          <a:xfrm>
            <a:off x="3767328" y="6217920"/>
            <a:ext cx="7196328" cy="640080"/>
          </a:xfrm>
        </p:spPr>
        <p:txBody>
          <a:bodyPr/>
          <a:lstStyle/>
          <a:p>
            <a:r>
              <a:rPr lang="en-US" dirty="0"/>
              <a:t>Sample Footer Text</a:t>
            </a:r>
          </a:p>
        </p:txBody>
      </p:sp>
      <p:sp>
        <p:nvSpPr>
          <p:cNvPr id="10" name="Slide Number Placeholder 9">
            <a:extLst>
              <a:ext uri="{FF2B5EF4-FFF2-40B4-BE49-F238E27FC236}">
                <a16:creationId xmlns:a16="http://schemas.microsoft.com/office/drawing/2014/main" id="{AA45A8F8-1D54-4C25-8E98-314128BAD97E}"/>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7</a:t>
            </a:fld>
            <a:endParaRPr lang="en-US" dirty="0"/>
          </a:p>
        </p:txBody>
      </p:sp>
      <p:pic>
        <p:nvPicPr>
          <p:cNvPr id="6" name="Content Placeholder 5">
            <a:extLst>
              <a:ext uri="{FF2B5EF4-FFF2-40B4-BE49-F238E27FC236}">
                <a16:creationId xmlns:a16="http://schemas.microsoft.com/office/drawing/2014/main" id="{1878826F-B9AF-E946-27C2-5359E417D9FB}"/>
              </a:ext>
            </a:extLst>
          </p:cNvPr>
          <p:cNvPicPr>
            <a:picLocks noGrp="1" noChangeAspect="1"/>
          </p:cNvPicPr>
          <p:nvPr>
            <p:ph idx="1"/>
          </p:nvPr>
        </p:nvPicPr>
        <p:blipFill>
          <a:blip r:embed="rId2"/>
          <a:stretch>
            <a:fillRect/>
          </a:stretch>
        </p:blipFill>
        <p:spPr>
          <a:xfrm>
            <a:off x="3421098" y="1441412"/>
            <a:ext cx="5021565" cy="5025785"/>
          </a:xfrm>
        </p:spPr>
      </p:pic>
    </p:spTree>
    <p:extLst>
      <p:ext uri="{BB962C8B-B14F-4D97-AF65-F5344CB8AC3E}">
        <p14:creationId xmlns:p14="http://schemas.microsoft.com/office/powerpoint/2010/main" val="4265392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A3366-097D-49B2-BEEA-81A815AD36F1}"/>
              </a:ext>
            </a:extLst>
          </p:cNvPr>
          <p:cNvSpPr>
            <a:spLocks noGrp="1"/>
          </p:cNvSpPr>
          <p:nvPr>
            <p:ph type="title"/>
          </p:nvPr>
        </p:nvSpPr>
        <p:spPr>
          <a:xfrm>
            <a:off x="422144" y="539496"/>
            <a:ext cx="10541511" cy="2640432"/>
          </a:xfrm>
        </p:spPr>
        <p:txBody>
          <a:bodyPr>
            <a:normAutofit/>
          </a:bodyPr>
          <a:lstStyle/>
          <a:p>
            <a:r>
              <a:rPr lang="en-US" dirty="0"/>
              <a:t>Project Demo</a:t>
            </a:r>
            <a:br>
              <a:rPr lang="en-US" dirty="0"/>
            </a:br>
            <a:br>
              <a:rPr lang="en-US" dirty="0"/>
            </a:br>
            <a:r>
              <a:rPr lang="en-US" sz="1800" b="0" i="0" u="none" strike="noStrike" dirty="0">
                <a:solidFill>
                  <a:srgbClr val="071924"/>
                </a:solidFill>
                <a:effectLst/>
                <a:latin typeface="Georgia" panose="02040502050405020303" pitchFamily="18" charset="0"/>
              </a:rPr>
              <a:t>Git Repo: </a:t>
            </a:r>
            <a:r>
              <a:rPr lang="en-US" sz="2000" b="0" i="0" u="sng" dirty="0">
                <a:solidFill>
                  <a:srgbClr val="1155CC"/>
                </a:solidFill>
                <a:effectLst/>
                <a:latin typeface="Georgia" panose="02040502050405020303" pitchFamily="18" charset="0"/>
              </a:rPr>
              <a:t>https://github.com/Nlhmmh/yumekaoku</a:t>
            </a:r>
            <a:endParaRPr lang="en-US" sz="2000" dirty="0"/>
          </a:p>
        </p:txBody>
      </p:sp>
      <p:pic>
        <p:nvPicPr>
          <p:cNvPr id="9" name="Picture Placeholder 8" descr="Kitchen Light Bar Chairs">
            <a:extLst>
              <a:ext uri="{FF2B5EF4-FFF2-40B4-BE49-F238E27FC236}">
                <a16:creationId xmlns:a16="http://schemas.microsoft.com/office/drawing/2014/main" id="{495FAF00-0119-49E3-A38B-52B84E6BE2A8}"/>
              </a:ext>
            </a:extLst>
          </p:cNvPr>
          <p:cNvPicPr>
            <a:picLocks noGrp="1" noChangeAspect="1"/>
          </p:cNvPicPr>
          <p:nvPr>
            <p:ph type="pic" sz="quarter" idx="13"/>
          </p:nvPr>
        </p:nvPicPr>
        <p:blipFill rotWithShape="1">
          <a:blip r:embed="rId2" cstate="print">
            <a:extLst>
              <a:ext uri="{28A0092B-C50C-407E-A947-70E740481C1C}">
                <a14:useLocalDpi xmlns:a14="http://schemas.microsoft.com/office/drawing/2010/main"/>
              </a:ext>
            </a:extLst>
          </a:blip>
          <a:srcRect/>
          <a:stretch/>
        </p:blipFill>
        <p:spPr>
          <a:xfrm>
            <a:off x="420624" y="3355848"/>
            <a:ext cx="5230368" cy="2816352"/>
          </a:xfrm>
        </p:spPr>
      </p:pic>
      <p:pic>
        <p:nvPicPr>
          <p:cNvPr id="11" name="Picture Placeholder 10" descr="Dining room, chairs, grey, plants ">
            <a:extLst>
              <a:ext uri="{FF2B5EF4-FFF2-40B4-BE49-F238E27FC236}">
                <a16:creationId xmlns:a16="http://schemas.microsoft.com/office/drawing/2014/main" id="{2B263BC5-E319-43D0-9C9E-1FE53415BA20}"/>
              </a:ext>
            </a:extLst>
          </p:cNvPr>
          <p:cNvPicPr>
            <a:picLocks noGrp="1" noChangeAspect="1"/>
          </p:cNvPicPr>
          <p:nvPr>
            <p:ph type="pic" sz="quarter" idx="14"/>
          </p:nvPr>
        </p:nvPicPr>
        <p:blipFill rotWithShape="1">
          <a:blip r:embed="rId3" cstate="print">
            <a:extLst>
              <a:ext uri="{28A0092B-C50C-407E-A947-70E740481C1C}">
                <a14:useLocalDpi xmlns:a14="http://schemas.microsoft.com/office/drawing/2010/main"/>
              </a:ext>
            </a:extLst>
          </a:blip>
          <a:srcRect/>
          <a:stretch/>
        </p:blipFill>
        <p:spPr>
          <a:xfrm>
            <a:off x="5650992" y="3355848"/>
            <a:ext cx="5843016" cy="2816352"/>
          </a:xfrm>
        </p:spPr>
      </p:pic>
      <p:sp>
        <p:nvSpPr>
          <p:cNvPr id="12" name="Date Placeholder 11">
            <a:extLst>
              <a:ext uri="{FF2B5EF4-FFF2-40B4-BE49-F238E27FC236}">
                <a16:creationId xmlns:a16="http://schemas.microsoft.com/office/drawing/2014/main" id="{6AA940CA-4F98-4E5C-B1C8-81F8FC099726}"/>
              </a:ext>
            </a:extLst>
          </p:cNvPr>
          <p:cNvSpPr>
            <a:spLocks noGrp="1"/>
          </p:cNvSpPr>
          <p:nvPr>
            <p:ph type="dt" sz="half" idx="10"/>
          </p:nvPr>
        </p:nvSpPr>
        <p:spPr>
          <a:xfrm>
            <a:off x="420624" y="6217920"/>
            <a:ext cx="2743200" cy="640080"/>
          </a:xfrm>
        </p:spPr>
        <p:txBody>
          <a:bodyPr/>
          <a:lstStyle/>
          <a:p>
            <a:r>
              <a:rPr lang="en-US" dirty="0"/>
              <a:t>Monday, February 1, 20XX</a:t>
            </a:r>
          </a:p>
        </p:txBody>
      </p:sp>
      <p:sp>
        <p:nvSpPr>
          <p:cNvPr id="13" name="Footer Placeholder 12">
            <a:extLst>
              <a:ext uri="{FF2B5EF4-FFF2-40B4-BE49-F238E27FC236}">
                <a16:creationId xmlns:a16="http://schemas.microsoft.com/office/drawing/2014/main" id="{148C17DC-528C-4D3E-95D0-CCFE9F6353C5}"/>
              </a:ext>
            </a:extLst>
          </p:cNvPr>
          <p:cNvSpPr>
            <a:spLocks noGrp="1"/>
          </p:cNvSpPr>
          <p:nvPr>
            <p:ph type="ftr" sz="quarter" idx="11"/>
          </p:nvPr>
        </p:nvSpPr>
        <p:spPr>
          <a:xfrm>
            <a:off x="3767328" y="6217920"/>
            <a:ext cx="7196328" cy="640080"/>
          </a:xfrm>
        </p:spPr>
        <p:txBody>
          <a:bodyPr/>
          <a:lstStyle/>
          <a:p>
            <a:r>
              <a:rPr lang="en-US" dirty="0"/>
              <a:t>Sample Footer Text</a:t>
            </a:r>
          </a:p>
        </p:txBody>
      </p:sp>
      <p:sp>
        <p:nvSpPr>
          <p:cNvPr id="14" name="Slide Number Placeholder 13">
            <a:extLst>
              <a:ext uri="{FF2B5EF4-FFF2-40B4-BE49-F238E27FC236}">
                <a16:creationId xmlns:a16="http://schemas.microsoft.com/office/drawing/2014/main" id="{2A2C7052-C5E5-47FE-B977-930D156AA76E}"/>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8</a:t>
            </a:fld>
            <a:endParaRPr lang="en-US" dirty="0"/>
          </a:p>
        </p:txBody>
      </p:sp>
    </p:spTree>
    <p:extLst>
      <p:ext uri="{BB962C8B-B14F-4D97-AF65-F5344CB8AC3E}">
        <p14:creationId xmlns:p14="http://schemas.microsoft.com/office/powerpoint/2010/main" val="3272963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F1F15-46F5-4A2B-AF38-34F3B8027144}"/>
              </a:ext>
            </a:extLst>
          </p:cNvPr>
          <p:cNvSpPr>
            <a:spLocks noGrp="1"/>
          </p:cNvSpPr>
          <p:nvPr>
            <p:ph type="title"/>
          </p:nvPr>
        </p:nvSpPr>
        <p:spPr>
          <a:xfrm>
            <a:off x="422897" y="539496"/>
            <a:ext cx="5228393" cy="2697190"/>
          </a:xfrm>
        </p:spPr>
        <p:txBody>
          <a:bodyPr/>
          <a:lstStyle/>
          <a:p>
            <a:r>
              <a:rPr lang="en-US" dirty="0"/>
              <a:t>Thank You</a:t>
            </a:r>
          </a:p>
        </p:txBody>
      </p:sp>
      <p:pic>
        <p:nvPicPr>
          <p:cNvPr id="6" name="Picture Placeholder 5" descr="vase, pink flowers, bowl">
            <a:extLst>
              <a:ext uri="{FF2B5EF4-FFF2-40B4-BE49-F238E27FC236}">
                <a16:creationId xmlns:a16="http://schemas.microsoft.com/office/drawing/2014/main" id="{2D88F9B6-8295-40BD-BE4A-5724B9E30904}"/>
              </a:ext>
            </a:extLst>
          </p:cNvPr>
          <p:cNvPicPr>
            <a:picLocks noGrp="1" noChangeAspect="1"/>
          </p:cNvPicPr>
          <p:nvPr>
            <p:ph type="pic" sz="quarter" idx="13"/>
          </p:nvPr>
        </p:nvPicPr>
        <p:blipFill rotWithShape="1">
          <a:blip r:embed="rId2" cstate="print">
            <a:extLst>
              <a:ext uri="{28A0092B-C50C-407E-A947-70E740481C1C}">
                <a14:useLocalDpi xmlns:a14="http://schemas.microsoft.com/office/drawing/2010/main"/>
              </a:ext>
            </a:extLst>
          </a:blip>
          <a:srcRect/>
          <a:stretch/>
        </p:blipFill>
        <p:spPr>
          <a:xfrm>
            <a:off x="6620256" y="1243584"/>
            <a:ext cx="4361688" cy="4361688"/>
          </a:xfrm>
        </p:spPr>
      </p:pic>
      <p:sp>
        <p:nvSpPr>
          <p:cNvPr id="7" name="Date Placeholder 6">
            <a:extLst>
              <a:ext uri="{FF2B5EF4-FFF2-40B4-BE49-F238E27FC236}">
                <a16:creationId xmlns:a16="http://schemas.microsoft.com/office/drawing/2014/main" id="{0E645985-45F9-4BAE-831E-BE78B8D400ED}"/>
              </a:ext>
            </a:extLst>
          </p:cNvPr>
          <p:cNvSpPr>
            <a:spLocks noGrp="1"/>
          </p:cNvSpPr>
          <p:nvPr>
            <p:ph type="dt" sz="half" idx="10"/>
          </p:nvPr>
        </p:nvSpPr>
        <p:spPr>
          <a:xfrm>
            <a:off x="420624" y="6217920"/>
            <a:ext cx="2743200" cy="640080"/>
          </a:xfrm>
        </p:spPr>
        <p:txBody>
          <a:bodyPr/>
          <a:lstStyle/>
          <a:p>
            <a:r>
              <a:rPr lang="en-US" dirty="0"/>
              <a:t>Monday, February 1, 20XX</a:t>
            </a:r>
          </a:p>
        </p:txBody>
      </p:sp>
      <p:sp>
        <p:nvSpPr>
          <p:cNvPr id="8" name="Footer Placeholder 7">
            <a:extLst>
              <a:ext uri="{FF2B5EF4-FFF2-40B4-BE49-F238E27FC236}">
                <a16:creationId xmlns:a16="http://schemas.microsoft.com/office/drawing/2014/main" id="{506AA6E5-2EF7-4786-9E1A-4FAB76BF12D3}"/>
              </a:ext>
            </a:extLst>
          </p:cNvPr>
          <p:cNvSpPr>
            <a:spLocks noGrp="1"/>
          </p:cNvSpPr>
          <p:nvPr>
            <p:ph type="ftr" sz="quarter" idx="11"/>
          </p:nvPr>
        </p:nvSpPr>
        <p:spPr>
          <a:xfrm>
            <a:off x="3767328" y="6217920"/>
            <a:ext cx="7196328" cy="640080"/>
          </a:xfrm>
        </p:spPr>
        <p:txBody>
          <a:bodyPr/>
          <a:lstStyle/>
          <a:p>
            <a:r>
              <a:rPr lang="en-US" dirty="0"/>
              <a:t>Sample Footer Text</a:t>
            </a:r>
          </a:p>
        </p:txBody>
      </p:sp>
      <p:sp>
        <p:nvSpPr>
          <p:cNvPr id="9" name="Slide Number Placeholder 8">
            <a:extLst>
              <a:ext uri="{FF2B5EF4-FFF2-40B4-BE49-F238E27FC236}">
                <a16:creationId xmlns:a16="http://schemas.microsoft.com/office/drawing/2014/main" id="{786D5C7B-55D2-44E5-9F45-7BA7BEDE5D51}"/>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9</a:t>
            </a:fld>
            <a:endParaRPr lang="en-US" dirty="0"/>
          </a:p>
        </p:txBody>
      </p:sp>
      <p:sp>
        <p:nvSpPr>
          <p:cNvPr id="5" name="Content Placeholder 4">
            <a:extLst>
              <a:ext uri="{FF2B5EF4-FFF2-40B4-BE49-F238E27FC236}">
                <a16:creationId xmlns:a16="http://schemas.microsoft.com/office/drawing/2014/main" id="{8937F4D2-AA68-B317-8D0D-8DAA429F322C}"/>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315345950"/>
      </p:ext>
    </p:extLst>
  </p:cSld>
  <p:clrMapOvr>
    <a:masterClrMapping/>
  </p:clrMapOvr>
</p:sld>
</file>

<file path=ppt/theme/theme1.xml><?xml version="1.0" encoding="utf-8"?>
<a:theme xmlns:a="http://schemas.openxmlformats.org/drawingml/2006/main" name="OffsetVTI">
  <a:themeElements>
    <a:clrScheme name="Custom 20">
      <a:dk1>
        <a:srgbClr val="000000"/>
      </a:dk1>
      <a:lt1>
        <a:sysClr val="window" lastClr="FFFFFF"/>
      </a:lt1>
      <a:dk2>
        <a:srgbClr val="2C3948"/>
      </a:dk2>
      <a:lt2>
        <a:srgbClr val="F4F4F4"/>
      </a:lt2>
      <a:accent1>
        <a:srgbClr val="F49D90"/>
      </a:accent1>
      <a:accent2>
        <a:srgbClr val="D6947C"/>
      </a:accent2>
      <a:accent3>
        <a:srgbClr val="BF8484"/>
      </a:accent3>
      <a:accent4>
        <a:srgbClr val="96A9AA"/>
      </a:accent4>
      <a:accent5>
        <a:srgbClr val="DD796C"/>
      </a:accent5>
      <a:accent6>
        <a:srgbClr val="D09145"/>
      </a:accent6>
      <a:hlink>
        <a:srgbClr val="DF686A"/>
      </a:hlink>
      <a:folHlink>
        <a:srgbClr val="F93F1C"/>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37D1C0D-D4CE-465C-8DB2-7B2571F371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89259C4-AC71-4849-BC68-7545A45536D3}">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2A4E27A5-29EC-44AC-A353-55638DDBC56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Offset design</Template>
  <TotalTime>29</TotalTime>
  <Words>363</Words>
  <Application>Microsoft Office PowerPoint</Application>
  <PresentationFormat>Widescreen</PresentationFormat>
  <Paragraphs>76</Paragraphs>
  <Slides>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Dante (Headings)2</vt:lpstr>
      <vt:lpstr>Helvetica Neue Medium</vt:lpstr>
      <vt:lpstr>Arial</vt:lpstr>
      <vt:lpstr>Calibri</vt:lpstr>
      <vt:lpstr>Dante</vt:lpstr>
      <vt:lpstr>Georgia</vt:lpstr>
      <vt:lpstr>Wingdings</vt:lpstr>
      <vt:lpstr>Wingdings 2</vt:lpstr>
      <vt:lpstr>OffsetVTI</vt:lpstr>
      <vt:lpstr>Yumekaoku - Online Rental House</vt:lpstr>
      <vt:lpstr>Agenda</vt:lpstr>
      <vt:lpstr>Introduction</vt:lpstr>
      <vt:lpstr>Overview</vt:lpstr>
      <vt:lpstr>Functions</vt:lpstr>
      <vt:lpstr>API and Screen Lists</vt:lpstr>
      <vt:lpstr>ER diagram</vt:lpstr>
      <vt:lpstr>Project Demo  Git Repo: https://github.com/Nlhmmh/yumekaoku</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MSI</dc:creator>
  <cp:lastModifiedBy>MSI</cp:lastModifiedBy>
  <cp:revision>14</cp:revision>
  <dcterms:created xsi:type="dcterms:W3CDTF">2023-01-15T19:10:05Z</dcterms:created>
  <dcterms:modified xsi:type="dcterms:W3CDTF">2023-01-16T11:46:26Z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