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8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34137C-B39C-464E-A0D0-E20E606D8B3E}" type="doc">
      <dgm:prSet loTypeId="urn:microsoft.com/office/officeart/2005/8/layout/radial3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5F6988AB-3D65-0840-9676-6A2ED9F3413F}">
      <dgm:prSet phldrT="[Texto]"/>
      <dgm:spPr/>
      <dgm:t>
        <a:bodyPr/>
        <a:lstStyle/>
        <a:p>
          <a:r>
            <a:rPr lang="es-ES_tradnl" noProof="0" dirty="0"/>
            <a:t>Alzheimer</a:t>
          </a:r>
        </a:p>
      </dgm:t>
    </dgm:pt>
    <dgm:pt modelId="{5DB428E3-CC45-1B43-8D27-425F42798398}" type="parTrans" cxnId="{4FC91D1B-A84B-B748-9049-F333426B6563}">
      <dgm:prSet/>
      <dgm:spPr/>
      <dgm:t>
        <a:bodyPr/>
        <a:lstStyle/>
        <a:p>
          <a:endParaRPr lang="es-MX"/>
        </a:p>
      </dgm:t>
    </dgm:pt>
    <dgm:pt modelId="{B3177065-D8A4-9549-AEBD-1CD5B651A66A}" type="sibTrans" cxnId="{4FC91D1B-A84B-B748-9049-F333426B6563}">
      <dgm:prSet/>
      <dgm:spPr/>
      <dgm:t>
        <a:bodyPr/>
        <a:lstStyle/>
        <a:p>
          <a:endParaRPr lang="es-MX"/>
        </a:p>
      </dgm:t>
    </dgm:pt>
    <dgm:pt modelId="{4DD3667A-DB41-B749-9F2A-D522209CA71C}">
      <dgm:prSet phldrT="[Texto]"/>
      <dgm:spPr/>
      <dgm:t>
        <a:bodyPr/>
        <a:lstStyle/>
        <a:p>
          <a:r>
            <a:rPr lang="es-ES_tradnl" noProof="0" dirty="0"/>
            <a:t>Destruye la memoria</a:t>
          </a:r>
        </a:p>
      </dgm:t>
    </dgm:pt>
    <dgm:pt modelId="{F7397A40-CDC9-8C48-8D48-97F1B0F20871}" type="parTrans" cxnId="{9660BC9C-F3BD-774E-AAB9-816AE390AD40}">
      <dgm:prSet/>
      <dgm:spPr/>
      <dgm:t>
        <a:bodyPr/>
        <a:lstStyle/>
        <a:p>
          <a:endParaRPr lang="es-MX"/>
        </a:p>
      </dgm:t>
    </dgm:pt>
    <dgm:pt modelId="{8629389B-5828-974B-BC5C-6E314BF9F90F}" type="sibTrans" cxnId="{9660BC9C-F3BD-774E-AAB9-816AE390AD40}">
      <dgm:prSet/>
      <dgm:spPr/>
      <dgm:t>
        <a:bodyPr/>
        <a:lstStyle/>
        <a:p>
          <a:endParaRPr lang="es-MX"/>
        </a:p>
      </dgm:t>
    </dgm:pt>
    <dgm:pt modelId="{C889725F-2F2E-9E48-A76F-BC05C3785763}">
      <dgm:prSet phldrT="[Texto]"/>
      <dgm:spPr/>
      <dgm:t>
        <a:bodyPr/>
        <a:lstStyle/>
        <a:p>
          <a:r>
            <a:rPr lang="es-ES_tradnl" noProof="0" dirty="0"/>
            <a:t>Pérdida de neuronas</a:t>
          </a:r>
        </a:p>
      </dgm:t>
    </dgm:pt>
    <dgm:pt modelId="{1993AB2A-B3E9-134F-93E3-DF4C4384B710}" type="parTrans" cxnId="{A9683A5A-495A-5043-A0DF-AAD15C1F685D}">
      <dgm:prSet/>
      <dgm:spPr/>
      <dgm:t>
        <a:bodyPr/>
        <a:lstStyle/>
        <a:p>
          <a:endParaRPr lang="es-MX"/>
        </a:p>
      </dgm:t>
    </dgm:pt>
    <dgm:pt modelId="{365034DE-1DE4-6B4A-81BB-4204E3BC0521}" type="sibTrans" cxnId="{A9683A5A-495A-5043-A0DF-AAD15C1F685D}">
      <dgm:prSet/>
      <dgm:spPr/>
      <dgm:t>
        <a:bodyPr/>
        <a:lstStyle/>
        <a:p>
          <a:endParaRPr lang="es-MX"/>
        </a:p>
      </dgm:t>
    </dgm:pt>
    <dgm:pt modelId="{997D16B7-7E21-C74E-BECF-9FCBDC528F60}">
      <dgm:prSet phldrT="[Texto]"/>
      <dgm:spPr/>
      <dgm:t>
        <a:bodyPr/>
        <a:lstStyle/>
        <a:p>
          <a:r>
            <a:rPr lang="es-ES_tradnl" noProof="0" dirty="0"/>
            <a:t>Reduce la capacidad de pensar</a:t>
          </a:r>
        </a:p>
      </dgm:t>
    </dgm:pt>
    <dgm:pt modelId="{5891C0BE-1565-8046-93F4-056F1FC2C4DF}" type="parTrans" cxnId="{A11BF46E-96E7-FF43-BDEE-16003642F768}">
      <dgm:prSet/>
      <dgm:spPr/>
      <dgm:t>
        <a:bodyPr/>
        <a:lstStyle/>
        <a:p>
          <a:endParaRPr lang="es-MX"/>
        </a:p>
      </dgm:t>
    </dgm:pt>
    <dgm:pt modelId="{CDB33DEE-3E89-B94D-9479-150E4754170E}" type="sibTrans" cxnId="{A11BF46E-96E7-FF43-BDEE-16003642F768}">
      <dgm:prSet/>
      <dgm:spPr/>
      <dgm:t>
        <a:bodyPr/>
        <a:lstStyle/>
        <a:p>
          <a:endParaRPr lang="es-MX"/>
        </a:p>
      </dgm:t>
    </dgm:pt>
    <dgm:pt modelId="{71D763F3-802B-C447-A32D-7A5B9663B1C6}">
      <dgm:prSet phldrT="[Texto]"/>
      <dgm:spPr/>
      <dgm:t>
        <a:bodyPr/>
        <a:lstStyle/>
        <a:p>
          <a:r>
            <a:rPr lang="es-ES_tradnl" noProof="0" dirty="0"/>
            <a:t>Cambios en la personalidad</a:t>
          </a:r>
        </a:p>
      </dgm:t>
    </dgm:pt>
    <dgm:pt modelId="{075299C4-A8B4-8344-890F-62BF38DAA126}" type="parTrans" cxnId="{224A730B-2171-F24C-A155-4594E6BEB589}">
      <dgm:prSet/>
      <dgm:spPr/>
      <dgm:t>
        <a:bodyPr/>
        <a:lstStyle/>
        <a:p>
          <a:endParaRPr lang="es-MX"/>
        </a:p>
      </dgm:t>
    </dgm:pt>
    <dgm:pt modelId="{73CB580B-EBD1-2647-B32B-B80436CCCB0D}" type="sibTrans" cxnId="{224A730B-2171-F24C-A155-4594E6BEB589}">
      <dgm:prSet/>
      <dgm:spPr/>
      <dgm:t>
        <a:bodyPr/>
        <a:lstStyle/>
        <a:p>
          <a:endParaRPr lang="es-MX"/>
        </a:p>
      </dgm:t>
    </dgm:pt>
    <dgm:pt modelId="{0EA8D9BA-C9F1-AA48-ACB7-8D285C0D9B8D}">
      <dgm:prSet phldrT="[Texto]"/>
      <dgm:spPr/>
      <dgm:t>
        <a:bodyPr/>
        <a:lstStyle/>
        <a:p>
          <a:r>
            <a:rPr lang="es-ES_tradnl" noProof="0" dirty="0"/>
            <a:t>Cambios en la conducta</a:t>
          </a:r>
        </a:p>
      </dgm:t>
    </dgm:pt>
    <dgm:pt modelId="{9B72D2DC-0677-1442-A022-73C4A0C20A29}" type="parTrans" cxnId="{7DC0F1FF-637A-7249-8B82-2D58A9ABC600}">
      <dgm:prSet/>
      <dgm:spPr/>
      <dgm:t>
        <a:bodyPr/>
        <a:lstStyle/>
        <a:p>
          <a:endParaRPr lang="es-MX"/>
        </a:p>
      </dgm:t>
    </dgm:pt>
    <dgm:pt modelId="{578898B8-C5A3-014C-A842-B292C0045C76}" type="sibTrans" cxnId="{7DC0F1FF-637A-7249-8B82-2D58A9ABC600}">
      <dgm:prSet/>
      <dgm:spPr/>
      <dgm:t>
        <a:bodyPr/>
        <a:lstStyle/>
        <a:p>
          <a:endParaRPr lang="es-MX"/>
        </a:p>
      </dgm:t>
    </dgm:pt>
    <dgm:pt modelId="{BC2A9813-5B52-9748-8586-2A9BA8913BB9}">
      <dgm:prSet phldrT="[Texto]"/>
      <dgm:spPr/>
      <dgm:t>
        <a:bodyPr/>
        <a:lstStyle/>
        <a:p>
          <a:r>
            <a:rPr lang="es-ES_tradnl" noProof="0" dirty="0"/>
            <a:t>Pérdida habilidad motriz</a:t>
          </a:r>
        </a:p>
      </dgm:t>
    </dgm:pt>
    <dgm:pt modelId="{1F5A7E22-9D33-394E-A253-AA774D0ACC7A}" type="parTrans" cxnId="{DFA6966E-B7D0-A947-A759-FEF9312622E6}">
      <dgm:prSet/>
      <dgm:spPr/>
      <dgm:t>
        <a:bodyPr/>
        <a:lstStyle/>
        <a:p>
          <a:endParaRPr lang="es-MX"/>
        </a:p>
      </dgm:t>
    </dgm:pt>
    <dgm:pt modelId="{8CAC7A8D-FE66-0944-BAB0-74BA4D50CB72}" type="sibTrans" cxnId="{DFA6966E-B7D0-A947-A759-FEF9312622E6}">
      <dgm:prSet/>
      <dgm:spPr/>
      <dgm:t>
        <a:bodyPr/>
        <a:lstStyle/>
        <a:p>
          <a:endParaRPr lang="es-MX"/>
        </a:p>
      </dgm:t>
    </dgm:pt>
    <dgm:pt modelId="{E1373C75-0554-DB43-9961-B586C2A060AD}" type="pres">
      <dgm:prSet presAssocID="{9934137C-B39C-464E-A0D0-E20E606D8B3E}" presName="composite" presStyleCnt="0">
        <dgm:presLayoutVars>
          <dgm:chMax val="1"/>
          <dgm:dir/>
          <dgm:resizeHandles val="exact"/>
        </dgm:presLayoutVars>
      </dgm:prSet>
      <dgm:spPr/>
    </dgm:pt>
    <dgm:pt modelId="{E20EAD2C-838E-C149-B6EB-860765543216}" type="pres">
      <dgm:prSet presAssocID="{9934137C-B39C-464E-A0D0-E20E606D8B3E}" presName="radial" presStyleCnt="0">
        <dgm:presLayoutVars>
          <dgm:animLvl val="ctr"/>
        </dgm:presLayoutVars>
      </dgm:prSet>
      <dgm:spPr/>
    </dgm:pt>
    <dgm:pt modelId="{98EB5761-39EC-F547-B35D-7E1B81CA435C}" type="pres">
      <dgm:prSet presAssocID="{5F6988AB-3D65-0840-9676-6A2ED9F3413F}" presName="centerShape" presStyleLbl="vennNode1" presStyleIdx="0" presStyleCnt="7"/>
      <dgm:spPr/>
    </dgm:pt>
    <dgm:pt modelId="{17055342-8A40-1E45-8785-6F9337C81B2D}" type="pres">
      <dgm:prSet presAssocID="{4DD3667A-DB41-B749-9F2A-D522209CA71C}" presName="node" presStyleLbl="vennNode1" presStyleIdx="1" presStyleCnt="7">
        <dgm:presLayoutVars>
          <dgm:bulletEnabled val="1"/>
        </dgm:presLayoutVars>
      </dgm:prSet>
      <dgm:spPr/>
    </dgm:pt>
    <dgm:pt modelId="{635A9D3F-0D45-F443-8639-FD95F0921376}" type="pres">
      <dgm:prSet presAssocID="{C889725F-2F2E-9E48-A76F-BC05C3785763}" presName="node" presStyleLbl="vennNode1" presStyleIdx="2" presStyleCnt="7">
        <dgm:presLayoutVars>
          <dgm:bulletEnabled val="1"/>
        </dgm:presLayoutVars>
      </dgm:prSet>
      <dgm:spPr/>
    </dgm:pt>
    <dgm:pt modelId="{E4C0CA21-4C1F-6349-890D-072DF9FE0599}" type="pres">
      <dgm:prSet presAssocID="{997D16B7-7E21-C74E-BECF-9FCBDC528F60}" presName="node" presStyleLbl="vennNode1" presStyleIdx="3" presStyleCnt="7">
        <dgm:presLayoutVars>
          <dgm:bulletEnabled val="1"/>
        </dgm:presLayoutVars>
      </dgm:prSet>
      <dgm:spPr/>
    </dgm:pt>
    <dgm:pt modelId="{919A7D5D-158E-E84A-A9A0-8960CBAAFBA2}" type="pres">
      <dgm:prSet presAssocID="{71D763F3-802B-C447-A32D-7A5B9663B1C6}" presName="node" presStyleLbl="vennNode1" presStyleIdx="4" presStyleCnt="7">
        <dgm:presLayoutVars>
          <dgm:bulletEnabled val="1"/>
        </dgm:presLayoutVars>
      </dgm:prSet>
      <dgm:spPr/>
    </dgm:pt>
    <dgm:pt modelId="{378DEDAE-7255-E74B-BBA3-2BE5FA475020}" type="pres">
      <dgm:prSet presAssocID="{0EA8D9BA-C9F1-AA48-ACB7-8D285C0D9B8D}" presName="node" presStyleLbl="vennNode1" presStyleIdx="5" presStyleCnt="7">
        <dgm:presLayoutVars>
          <dgm:bulletEnabled val="1"/>
        </dgm:presLayoutVars>
      </dgm:prSet>
      <dgm:spPr/>
    </dgm:pt>
    <dgm:pt modelId="{402C1B80-FAF5-6145-B572-2E6D0C66DD8F}" type="pres">
      <dgm:prSet presAssocID="{BC2A9813-5B52-9748-8586-2A9BA8913BB9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224A730B-2171-F24C-A155-4594E6BEB589}" srcId="{5F6988AB-3D65-0840-9676-6A2ED9F3413F}" destId="{71D763F3-802B-C447-A32D-7A5B9663B1C6}" srcOrd="3" destOrd="0" parTransId="{075299C4-A8B4-8344-890F-62BF38DAA126}" sibTransId="{73CB580B-EBD1-2647-B32B-B80436CCCB0D}"/>
    <dgm:cxn modelId="{4FC91D1B-A84B-B748-9049-F333426B6563}" srcId="{9934137C-B39C-464E-A0D0-E20E606D8B3E}" destId="{5F6988AB-3D65-0840-9676-6A2ED9F3413F}" srcOrd="0" destOrd="0" parTransId="{5DB428E3-CC45-1B43-8D27-425F42798398}" sibTransId="{B3177065-D8A4-9549-AEBD-1CD5B651A66A}"/>
    <dgm:cxn modelId="{B6106425-E3F5-AA45-B072-9D551E949D6D}" type="presOf" srcId="{997D16B7-7E21-C74E-BECF-9FCBDC528F60}" destId="{E4C0CA21-4C1F-6349-890D-072DF9FE0599}" srcOrd="0" destOrd="0" presId="urn:microsoft.com/office/officeart/2005/8/layout/radial3"/>
    <dgm:cxn modelId="{3630ED2B-8E02-DF42-A814-61031C774E84}" type="presOf" srcId="{9934137C-B39C-464E-A0D0-E20E606D8B3E}" destId="{E1373C75-0554-DB43-9961-B586C2A060AD}" srcOrd="0" destOrd="0" presId="urn:microsoft.com/office/officeart/2005/8/layout/radial3"/>
    <dgm:cxn modelId="{A9683A5A-495A-5043-A0DF-AAD15C1F685D}" srcId="{5F6988AB-3D65-0840-9676-6A2ED9F3413F}" destId="{C889725F-2F2E-9E48-A76F-BC05C3785763}" srcOrd="1" destOrd="0" parTransId="{1993AB2A-B3E9-134F-93E3-DF4C4384B710}" sibTransId="{365034DE-1DE4-6B4A-81BB-4204E3BC0521}"/>
    <dgm:cxn modelId="{DFA6966E-B7D0-A947-A759-FEF9312622E6}" srcId="{5F6988AB-3D65-0840-9676-6A2ED9F3413F}" destId="{BC2A9813-5B52-9748-8586-2A9BA8913BB9}" srcOrd="5" destOrd="0" parTransId="{1F5A7E22-9D33-394E-A253-AA774D0ACC7A}" sibTransId="{8CAC7A8D-FE66-0944-BAB0-74BA4D50CB72}"/>
    <dgm:cxn modelId="{A11BF46E-96E7-FF43-BDEE-16003642F768}" srcId="{5F6988AB-3D65-0840-9676-6A2ED9F3413F}" destId="{997D16B7-7E21-C74E-BECF-9FCBDC528F60}" srcOrd="2" destOrd="0" parTransId="{5891C0BE-1565-8046-93F4-056F1FC2C4DF}" sibTransId="{CDB33DEE-3E89-B94D-9479-150E4754170E}"/>
    <dgm:cxn modelId="{E4FCBC79-E730-7141-903C-37B09B4974BE}" type="presOf" srcId="{71D763F3-802B-C447-A32D-7A5B9663B1C6}" destId="{919A7D5D-158E-E84A-A9A0-8960CBAAFBA2}" srcOrd="0" destOrd="0" presId="urn:microsoft.com/office/officeart/2005/8/layout/radial3"/>
    <dgm:cxn modelId="{43916886-8D7F-E241-8C8C-D5B8D7E8050C}" type="presOf" srcId="{0EA8D9BA-C9F1-AA48-ACB7-8D285C0D9B8D}" destId="{378DEDAE-7255-E74B-BBA3-2BE5FA475020}" srcOrd="0" destOrd="0" presId="urn:microsoft.com/office/officeart/2005/8/layout/radial3"/>
    <dgm:cxn modelId="{9660BC9C-F3BD-774E-AAB9-816AE390AD40}" srcId="{5F6988AB-3D65-0840-9676-6A2ED9F3413F}" destId="{4DD3667A-DB41-B749-9F2A-D522209CA71C}" srcOrd="0" destOrd="0" parTransId="{F7397A40-CDC9-8C48-8D48-97F1B0F20871}" sibTransId="{8629389B-5828-974B-BC5C-6E314BF9F90F}"/>
    <dgm:cxn modelId="{1EBDC0A2-0DAB-5242-A978-AC866D407C36}" type="presOf" srcId="{4DD3667A-DB41-B749-9F2A-D522209CA71C}" destId="{17055342-8A40-1E45-8785-6F9337C81B2D}" srcOrd="0" destOrd="0" presId="urn:microsoft.com/office/officeart/2005/8/layout/radial3"/>
    <dgm:cxn modelId="{A98CFDCD-F65A-4A4D-B5D5-42C4011F03D5}" type="presOf" srcId="{C889725F-2F2E-9E48-A76F-BC05C3785763}" destId="{635A9D3F-0D45-F443-8639-FD95F0921376}" srcOrd="0" destOrd="0" presId="urn:microsoft.com/office/officeart/2005/8/layout/radial3"/>
    <dgm:cxn modelId="{68892CD0-23C8-5F49-9982-D62B75618817}" type="presOf" srcId="{5F6988AB-3D65-0840-9676-6A2ED9F3413F}" destId="{98EB5761-39EC-F547-B35D-7E1B81CA435C}" srcOrd="0" destOrd="0" presId="urn:microsoft.com/office/officeart/2005/8/layout/radial3"/>
    <dgm:cxn modelId="{7075EEED-42E3-2E41-926C-997FABF794D1}" type="presOf" srcId="{BC2A9813-5B52-9748-8586-2A9BA8913BB9}" destId="{402C1B80-FAF5-6145-B572-2E6D0C66DD8F}" srcOrd="0" destOrd="0" presId="urn:microsoft.com/office/officeart/2005/8/layout/radial3"/>
    <dgm:cxn modelId="{7DC0F1FF-637A-7249-8B82-2D58A9ABC600}" srcId="{5F6988AB-3D65-0840-9676-6A2ED9F3413F}" destId="{0EA8D9BA-C9F1-AA48-ACB7-8D285C0D9B8D}" srcOrd="4" destOrd="0" parTransId="{9B72D2DC-0677-1442-A022-73C4A0C20A29}" sibTransId="{578898B8-C5A3-014C-A842-B292C0045C76}"/>
    <dgm:cxn modelId="{45410068-5198-094A-BB47-9606E6A204FE}" type="presParOf" srcId="{E1373C75-0554-DB43-9961-B586C2A060AD}" destId="{E20EAD2C-838E-C149-B6EB-860765543216}" srcOrd="0" destOrd="0" presId="urn:microsoft.com/office/officeart/2005/8/layout/radial3"/>
    <dgm:cxn modelId="{A45EBBDD-3643-4947-8C61-9B2BD6D318F9}" type="presParOf" srcId="{E20EAD2C-838E-C149-B6EB-860765543216}" destId="{98EB5761-39EC-F547-B35D-7E1B81CA435C}" srcOrd="0" destOrd="0" presId="urn:microsoft.com/office/officeart/2005/8/layout/radial3"/>
    <dgm:cxn modelId="{F827B46C-C9FE-0247-9FF6-3B868A634675}" type="presParOf" srcId="{E20EAD2C-838E-C149-B6EB-860765543216}" destId="{17055342-8A40-1E45-8785-6F9337C81B2D}" srcOrd="1" destOrd="0" presId="urn:microsoft.com/office/officeart/2005/8/layout/radial3"/>
    <dgm:cxn modelId="{18610A3D-5602-E147-8938-3D8D4F7C97D9}" type="presParOf" srcId="{E20EAD2C-838E-C149-B6EB-860765543216}" destId="{635A9D3F-0D45-F443-8639-FD95F0921376}" srcOrd="2" destOrd="0" presId="urn:microsoft.com/office/officeart/2005/8/layout/radial3"/>
    <dgm:cxn modelId="{9F8A387F-2B5E-BC4F-A34C-353FAB596D15}" type="presParOf" srcId="{E20EAD2C-838E-C149-B6EB-860765543216}" destId="{E4C0CA21-4C1F-6349-890D-072DF9FE0599}" srcOrd="3" destOrd="0" presId="urn:microsoft.com/office/officeart/2005/8/layout/radial3"/>
    <dgm:cxn modelId="{6D73C67D-1A85-1247-90BB-DCA09F209744}" type="presParOf" srcId="{E20EAD2C-838E-C149-B6EB-860765543216}" destId="{919A7D5D-158E-E84A-A9A0-8960CBAAFBA2}" srcOrd="4" destOrd="0" presId="urn:microsoft.com/office/officeart/2005/8/layout/radial3"/>
    <dgm:cxn modelId="{BE581E02-AB3C-9049-92A4-6F0552C7E165}" type="presParOf" srcId="{E20EAD2C-838E-C149-B6EB-860765543216}" destId="{378DEDAE-7255-E74B-BBA3-2BE5FA475020}" srcOrd="5" destOrd="0" presId="urn:microsoft.com/office/officeart/2005/8/layout/radial3"/>
    <dgm:cxn modelId="{8CC1B863-F524-9B41-A05C-10B29D056192}" type="presParOf" srcId="{E20EAD2C-838E-C149-B6EB-860765543216}" destId="{402C1B80-FAF5-6145-B572-2E6D0C66DD8F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4543B2-9F93-2E4F-851A-75AE87FC9641}" type="doc">
      <dgm:prSet loTypeId="urn:microsoft.com/office/officeart/2005/8/layout/orgChart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3544F746-E110-7E41-A6D0-6E8A4BC8470C}">
      <dgm:prSet phldrT="[Texto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_tradnl" sz="1600" b="1" noProof="0" dirty="0"/>
            <a:t>Variables</a:t>
          </a:r>
        </a:p>
      </dgm:t>
    </dgm:pt>
    <dgm:pt modelId="{64781509-38D8-9540-98BD-40AE3748FBB9}" type="parTrans" cxnId="{02C05307-66FD-9B4A-8C61-06BB2C8C5231}">
      <dgm:prSet/>
      <dgm:spPr/>
      <dgm:t>
        <a:bodyPr/>
        <a:lstStyle/>
        <a:p>
          <a:endParaRPr lang="es-MX"/>
        </a:p>
      </dgm:t>
    </dgm:pt>
    <dgm:pt modelId="{66023B0F-06D2-484B-8B3C-89013C661F38}" type="sibTrans" cxnId="{02C05307-66FD-9B4A-8C61-06BB2C8C5231}">
      <dgm:prSet/>
      <dgm:spPr/>
      <dgm:t>
        <a:bodyPr/>
        <a:lstStyle/>
        <a:p>
          <a:endParaRPr lang="es-MX"/>
        </a:p>
      </dgm:t>
    </dgm:pt>
    <dgm:pt modelId="{60F5E114-0121-9F44-89DD-69851612E6CF}">
      <dgm:prSet phldrT="[Texto]" custT="1"/>
      <dgm:spPr/>
      <dgm:t>
        <a:bodyPr/>
        <a:lstStyle/>
        <a:p>
          <a:r>
            <a:rPr lang="es-ES_tradnl" sz="1400" b="1" noProof="0" dirty="0"/>
            <a:t>Demográficas</a:t>
          </a:r>
        </a:p>
      </dgm:t>
    </dgm:pt>
    <dgm:pt modelId="{D5EB2D83-8D3F-2D41-87F4-68C6F5CA024C}" type="parTrans" cxnId="{10E4B0F6-6118-F046-86C5-C05D9C0A9415}">
      <dgm:prSet/>
      <dgm:spPr/>
      <dgm:t>
        <a:bodyPr/>
        <a:lstStyle/>
        <a:p>
          <a:endParaRPr lang="es-MX"/>
        </a:p>
      </dgm:t>
    </dgm:pt>
    <dgm:pt modelId="{4D6F5E23-358B-3142-8764-BD8C72C4244F}" type="sibTrans" cxnId="{10E4B0F6-6118-F046-86C5-C05D9C0A9415}">
      <dgm:prSet/>
      <dgm:spPr/>
      <dgm:t>
        <a:bodyPr/>
        <a:lstStyle/>
        <a:p>
          <a:endParaRPr lang="es-MX"/>
        </a:p>
      </dgm:t>
    </dgm:pt>
    <dgm:pt modelId="{43371F87-BD81-FD47-841D-754F24FBC511}">
      <dgm:prSet phldrT="[Texto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Edad</a:t>
          </a:r>
          <a:endParaRPr lang="es-ES_tradnl" b="0" noProof="0" dirty="0"/>
        </a:p>
      </dgm:t>
    </dgm:pt>
    <dgm:pt modelId="{DDBC6AA9-D20B-7841-9E2D-A6B4BFFD65EF}" type="parTrans" cxnId="{1ECCC4BD-A10B-4D45-AC64-E76B18FBFC9E}">
      <dgm:prSet/>
      <dgm:spPr/>
      <dgm:t>
        <a:bodyPr/>
        <a:lstStyle/>
        <a:p>
          <a:endParaRPr lang="es-MX"/>
        </a:p>
      </dgm:t>
    </dgm:pt>
    <dgm:pt modelId="{8255933A-CED9-8D48-BE80-B8190088AB44}" type="sibTrans" cxnId="{1ECCC4BD-A10B-4D45-AC64-E76B18FBFC9E}">
      <dgm:prSet/>
      <dgm:spPr/>
      <dgm:t>
        <a:bodyPr/>
        <a:lstStyle/>
        <a:p>
          <a:endParaRPr lang="es-MX"/>
        </a:p>
      </dgm:t>
    </dgm:pt>
    <dgm:pt modelId="{E58816F7-DA35-3F43-B139-F4F1DE756551}">
      <dgm:prSet phldrT="[Texto]" custT="1"/>
      <dgm:spPr/>
      <dgm:t>
        <a:bodyPr/>
        <a:lstStyle/>
        <a:p>
          <a:r>
            <a:rPr lang="es-ES_tradnl" sz="1400" b="1" noProof="0" dirty="0"/>
            <a:t>Estilo de vida</a:t>
          </a:r>
        </a:p>
      </dgm:t>
    </dgm:pt>
    <dgm:pt modelId="{AEA097A8-E7F1-6541-B964-45E2DB3155D1}" type="parTrans" cxnId="{3BDDE94E-D85F-914E-A99A-0748A1B255BB}">
      <dgm:prSet/>
      <dgm:spPr/>
      <dgm:t>
        <a:bodyPr/>
        <a:lstStyle/>
        <a:p>
          <a:endParaRPr lang="es-MX"/>
        </a:p>
      </dgm:t>
    </dgm:pt>
    <dgm:pt modelId="{C02761B7-E70A-2641-AD58-F11B6C818DAF}" type="sibTrans" cxnId="{3BDDE94E-D85F-914E-A99A-0748A1B255BB}">
      <dgm:prSet/>
      <dgm:spPr/>
      <dgm:t>
        <a:bodyPr/>
        <a:lstStyle/>
        <a:p>
          <a:endParaRPr lang="es-MX"/>
        </a:p>
      </dgm:t>
    </dgm:pt>
    <dgm:pt modelId="{C0CE0C74-CFF5-8E43-833C-B939E90ABA9C}">
      <dgm:prSet phldrT="[Texto]" custT="1"/>
      <dgm:spPr/>
      <dgm:t>
        <a:bodyPr/>
        <a:lstStyle/>
        <a:p>
          <a:r>
            <a:rPr lang="es-ES_tradnl" sz="1400" b="1" noProof="0" dirty="0"/>
            <a:t>Historial médico</a:t>
          </a:r>
        </a:p>
      </dgm:t>
    </dgm:pt>
    <dgm:pt modelId="{F3740149-A8E7-584E-A4E4-C8C153EACAC2}" type="parTrans" cxnId="{84AA0FD2-F0BE-3040-85D6-9E991E611C1F}">
      <dgm:prSet/>
      <dgm:spPr/>
      <dgm:t>
        <a:bodyPr/>
        <a:lstStyle/>
        <a:p>
          <a:endParaRPr lang="es-MX"/>
        </a:p>
      </dgm:t>
    </dgm:pt>
    <dgm:pt modelId="{B241CA9E-0D7A-8C4E-9E0A-B38BBC1DC395}" type="sibTrans" cxnId="{84AA0FD2-F0BE-3040-85D6-9E991E611C1F}">
      <dgm:prSet/>
      <dgm:spPr/>
      <dgm:t>
        <a:bodyPr/>
        <a:lstStyle/>
        <a:p>
          <a:endParaRPr lang="es-MX"/>
        </a:p>
      </dgm:t>
    </dgm:pt>
    <dgm:pt modelId="{2C05E6C6-C91E-5844-8C47-5127F80DB95D}">
      <dgm:prSet phldrT="[Texto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Confusión</a:t>
          </a:r>
          <a:endParaRPr lang="es-ES_tradnl" b="0" noProof="0" dirty="0"/>
        </a:p>
      </dgm:t>
    </dgm:pt>
    <dgm:pt modelId="{2753216E-111D-8443-844D-AF7D63D6BB30}" type="parTrans" cxnId="{3015D725-F2E1-E44A-9363-F9DF973F4A44}">
      <dgm:prSet/>
      <dgm:spPr/>
      <dgm:t>
        <a:bodyPr/>
        <a:lstStyle/>
        <a:p>
          <a:endParaRPr lang="es-MX"/>
        </a:p>
      </dgm:t>
    </dgm:pt>
    <dgm:pt modelId="{5064906D-7CA9-3141-B339-6E539CF3E1AB}" type="sibTrans" cxnId="{3015D725-F2E1-E44A-9363-F9DF973F4A44}">
      <dgm:prSet/>
      <dgm:spPr/>
      <dgm:t>
        <a:bodyPr/>
        <a:lstStyle/>
        <a:p>
          <a:endParaRPr lang="es-MX"/>
        </a:p>
      </dgm:t>
    </dgm:pt>
    <dgm:pt modelId="{1044B36C-9D8E-DA4B-9FF0-7BE449682FBC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Género</a:t>
          </a:r>
        </a:p>
      </dgm:t>
    </dgm:pt>
    <dgm:pt modelId="{A3CBFB1D-6FCD-FA45-A93E-4E930C46497D}" type="parTrans" cxnId="{840FCCFD-58F9-BE4D-AB48-4061C5A9A7FA}">
      <dgm:prSet/>
      <dgm:spPr/>
      <dgm:t>
        <a:bodyPr/>
        <a:lstStyle/>
        <a:p>
          <a:endParaRPr lang="es-MX"/>
        </a:p>
      </dgm:t>
    </dgm:pt>
    <dgm:pt modelId="{E187FA09-9AED-1E4F-868B-C95DF83B482C}" type="sibTrans" cxnId="{840FCCFD-58F9-BE4D-AB48-4061C5A9A7FA}">
      <dgm:prSet/>
      <dgm:spPr/>
      <dgm:t>
        <a:bodyPr/>
        <a:lstStyle/>
        <a:p>
          <a:endParaRPr lang="es-MX"/>
        </a:p>
      </dgm:t>
    </dgm:pt>
    <dgm:pt modelId="{D8A29567-7AED-A24D-8964-3DA5FCD0CF44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Etnia</a:t>
          </a:r>
        </a:p>
      </dgm:t>
    </dgm:pt>
    <dgm:pt modelId="{8B9A4A5D-E8A2-E04C-BBC5-10F944F6B296}" type="parTrans" cxnId="{86F37935-A6D5-5B49-9343-C93F1800AFF8}">
      <dgm:prSet/>
      <dgm:spPr/>
      <dgm:t>
        <a:bodyPr/>
        <a:lstStyle/>
        <a:p>
          <a:endParaRPr lang="es-MX"/>
        </a:p>
      </dgm:t>
    </dgm:pt>
    <dgm:pt modelId="{08FAEA6C-C698-C849-A2FE-05A4EF1BD658}" type="sibTrans" cxnId="{86F37935-A6D5-5B49-9343-C93F1800AFF8}">
      <dgm:prSet/>
      <dgm:spPr/>
      <dgm:t>
        <a:bodyPr/>
        <a:lstStyle/>
        <a:p>
          <a:endParaRPr lang="es-MX"/>
        </a:p>
      </dgm:t>
    </dgm:pt>
    <dgm:pt modelId="{DE95432D-A602-494A-A105-5B50FE96A725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Nivel de educación</a:t>
          </a:r>
        </a:p>
      </dgm:t>
    </dgm:pt>
    <dgm:pt modelId="{A59716B1-9EE2-2B4D-8972-235538BCCED9}" type="parTrans" cxnId="{13BE0CE3-E251-CA48-957D-50E612372BCA}">
      <dgm:prSet/>
      <dgm:spPr/>
      <dgm:t>
        <a:bodyPr/>
        <a:lstStyle/>
        <a:p>
          <a:endParaRPr lang="es-MX"/>
        </a:p>
      </dgm:t>
    </dgm:pt>
    <dgm:pt modelId="{8E0F9553-EC5B-9041-8715-186277FD70EA}" type="sibTrans" cxnId="{13BE0CE3-E251-CA48-957D-50E612372BCA}">
      <dgm:prSet/>
      <dgm:spPr/>
      <dgm:t>
        <a:bodyPr/>
        <a:lstStyle/>
        <a:p>
          <a:endParaRPr lang="es-MX"/>
        </a:p>
      </dgm:t>
    </dgm:pt>
    <dgm:pt modelId="{70135E75-8304-424D-A29A-7BA88ACF9177}">
      <dgm:prSet phldrT="[Texto]" custT="1"/>
      <dgm:spPr/>
      <dgm:t>
        <a:bodyPr/>
        <a:lstStyle/>
        <a:p>
          <a:r>
            <a:rPr lang="es-ES_tradnl" sz="1400" b="1" noProof="0" dirty="0"/>
            <a:t>Ficha clínica</a:t>
          </a:r>
        </a:p>
      </dgm:t>
    </dgm:pt>
    <dgm:pt modelId="{65D73077-9AE2-0B43-9AE7-AC87B9E7B4BB}" type="parTrans" cxnId="{DEB49C06-735C-1A4B-9923-118257066FF7}">
      <dgm:prSet/>
      <dgm:spPr/>
      <dgm:t>
        <a:bodyPr/>
        <a:lstStyle/>
        <a:p>
          <a:endParaRPr lang="es-MX"/>
        </a:p>
      </dgm:t>
    </dgm:pt>
    <dgm:pt modelId="{26ECC993-CE48-4C49-B78A-2F57FA445AC1}" type="sibTrans" cxnId="{DEB49C06-735C-1A4B-9923-118257066FF7}">
      <dgm:prSet/>
      <dgm:spPr/>
      <dgm:t>
        <a:bodyPr/>
        <a:lstStyle/>
        <a:p>
          <a:endParaRPr lang="es-MX"/>
        </a:p>
      </dgm:t>
    </dgm:pt>
    <dgm:pt modelId="{B70E14AE-062B-D24A-AFD3-76939623B343}">
      <dgm:prSet phldrT="[Texto]" custT="1"/>
      <dgm:spPr/>
      <dgm:t>
        <a:bodyPr/>
        <a:lstStyle/>
        <a:p>
          <a:r>
            <a:rPr lang="es-ES_tradnl" sz="1400" b="1" noProof="0" dirty="0" err="1"/>
            <a:t>Evaluaciiones</a:t>
          </a:r>
          <a:r>
            <a:rPr lang="es-ES_tradnl" sz="1400" b="1" noProof="0" dirty="0"/>
            <a:t> cognitivas</a:t>
          </a:r>
        </a:p>
      </dgm:t>
    </dgm:pt>
    <dgm:pt modelId="{FF3604BA-98C3-0047-A88E-6577D4087744}" type="parTrans" cxnId="{983D6A78-64F5-8F4D-A6E4-1ED532F1F9F2}">
      <dgm:prSet/>
      <dgm:spPr/>
      <dgm:t>
        <a:bodyPr/>
        <a:lstStyle/>
        <a:p>
          <a:endParaRPr lang="es-MX"/>
        </a:p>
      </dgm:t>
    </dgm:pt>
    <dgm:pt modelId="{899C51D5-E3C6-084C-9584-2FAA72DB2487}" type="sibTrans" cxnId="{983D6A78-64F5-8F4D-A6E4-1ED532F1F9F2}">
      <dgm:prSet/>
      <dgm:spPr/>
      <dgm:t>
        <a:bodyPr/>
        <a:lstStyle/>
        <a:p>
          <a:endParaRPr lang="es-MX"/>
        </a:p>
      </dgm:t>
    </dgm:pt>
    <dgm:pt modelId="{9CC8CC65-A560-F545-B0DA-FEE5F1BE2C2E}">
      <dgm:prSet phldrT="[Texto]" custT="1"/>
      <dgm:spPr/>
      <dgm:t>
        <a:bodyPr/>
        <a:lstStyle/>
        <a:p>
          <a:r>
            <a:rPr lang="es-ES_tradnl" sz="1400" b="1" noProof="0" dirty="0"/>
            <a:t>Síntomas</a:t>
          </a:r>
        </a:p>
      </dgm:t>
    </dgm:pt>
    <dgm:pt modelId="{4241A0FC-47A5-394A-A475-E24C21C1C55B}" type="parTrans" cxnId="{EFEB7DA5-578B-214E-BD98-5F0EBF0D9F34}">
      <dgm:prSet/>
      <dgm:spPr/>
      <dgm:t>
        <a:bodyPr/>
        <a:lstStyle/>
        <a:p>
          <a:endParaRPr lang="es-MX"/>
        </a:p>
      </dgm:t>
    </dgm:pt>
    <dgm:pt modelId="{C50893CA-1795-6B4B-85D0-7B501F17ABE5}" type="sibTrans" cxnId="{EFEB7DA5-578B-214E-BD98-5F0EBF0D9F34}">
      <dgm:prSet/>
      <dgm:spPr/>
      <dgm:t>
        <a:bodyPr/>
        <a:lstStyle/>
        <a:p>
          <a:endParaRPr lang="es-MX"/>
        </a:p>
      </dgm:t>
    </dgm:pt>
    <dgm:pt modelId="{18A72B20-83CE-9340-AFD9-728F1C938E87}">
      <dgm:prSet phldrT="[Texto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IMC</a:t>
          </a:r>
          <a:endParaRPr lang="es-ES_tradnl" b="0" noProof="0" dirty="0"/>
        </a:p>
      </dgm:t>
    </dgm:pt>
    <dgm:pt modelId="{EEB1541D-39E9-0F4A-949D-908080CEF2CB}" type="parTrans" cxnId="{1C98992C-61FF-0043-B774-295F5A8A50AF}">
      <dgm:prSet/>
      <dgm:spPr/>
      <dgm:t>
        <a:bodyPr/>
        <a:lstStyle/>
        <a:p>
          <a:endParaRPr lang="es-MX"/>
        </a:p>
      </dgm:t>
    </dgm:pt>
    <dgm:pt modelId="{38F52A80-74A7-114C-B939-D77F00D53C92}" type="sibTrans" cxnId="{1C98992C-61FF-0043-B774-295F5A8A50AF}">
      <dgm:prSet/>
      <dgm:spPr/>
      <dgm:t>
        <a:bodyPr/>
        <a:lstStyle/>
        <a:p>
          <a:endParaRPr lang="es-MX"/>
        </a:p>
      </dgm:t>
    </dgm:pt>
    <dgm:pt modelId="{AE5A30D4-F18C-1043-B7DB-11854362E922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Fumador</a:t>
          </a:r>
        </a:p>
      </dgm:t>
    </dgm:pt>
    <dgm:pt modelId="{EEDFD672-A342-724E-9922-0A59E5DE74BE}" type="parTrans" cxnId="{4F4EFD30-DB12-EA40-A22A-641942391D73}">
      <dgm:prSet/>
      <dgm:spPr/>
      <dgm:t>
        <a:bodyPr/>
        <a:lstStyle/>
        <a:p>
          <a:endParaRPr lang="es-MX"/>
        </a:p>
      </dgm:t>
    </dgm:pt>
    <dgm:pt modelId="{DE5758D8-B702-6F45-B460-AD4B51D1065E}" type="sibTrans" cxnId="{4F4EFD30-DB12-EA40-A22A-641942391D73}">
      <dgm:prSet/>
      <dgm:spPr/>
      <dgm:t>
        <a:bodyPr/>
        <a:lstStyle/>
        <a:p>
          <a:endParaRPr lang="es-MX"/>
        </a:p>
      </dgm:t>
    </dgm:pt>
    <dgm:pt modelId="{E2AEAA4D-D50D-0C49-9205-5D874E64C0B7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Consumo de alcohol</a:t>
          </a:r>
        </a:p>
      </dgm:t>
    </dgm:pt>
    <dgm:pt modelId="{140B264B-0851-F441-92F8-BF6309E46D8F}" type="parTrans" cxnId="{80C7CF4E-CD56-D94F-88F8-015788CCB94B}">
      <dgm:prSet/>
      <dgm:spPr/>
      <dgm:t>
        <a:bodyPr/>
        <a:lstStyle/>
        <a:p>
          <a:endParaRPr lang="es-MX"/>
        </a:p>
      </dgm:t>
    </dgm:pt>
    <dgm:pt modelId="{F60CF3A2-DA5F-C444-A9C4-760518E7BF44}" type="sibTrans" cxnId="{80C7CF4E-CD56-D94F-88F8-015788CCB94B}">
      <dgm:prSet/>
      <dgm:spPr/>
      <dgm:t>
        <a:bodyPr/>
        <a:lstStyle/>
        <a:p>
          <a:endParaRPr lang="es-MX"/>
        </a:p>
      </dgm:t>
    </dgm:pt>
    <dgm:pt modelId="{BA4C81CC-D4ED-824F-BC6A-56B0BE2559B4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Actividad física</a:t>
          </a:r>
        </a:p>
      </dgm:t>
    </dgm:pt>
    <dgm:pt modelId="{E97BFF43-01DC-8144-ACFF-1329708A3D75}" type="parTrans" cxnId="{4DCD2D6B-67D9-404D-9EAD-73A6D586D7E6}">
      <dgm:prSet/>
      <dgm:spPr/>
      <dgm:t>
        <a:bodyPr/>
        <a:lstStyle/>
        <a:p>
          <a:endParaRPr lang="es-MX"/>
        </a:p>
      </dgm:t>
    </dgm:pt>
    <dgm:pt modelId="{9744F220-1206-5B4F-8853-95AD4333A221}" type="sibTrans" cxnId="{4DCD2D6B-67D9-404D-9EAD-73A6D586D7E6}">
      <dgm:prSet/>
      <dgm:spPr/>
      <dgm:t>
        <a:bodyPr/>
        <a:lstStyle/>
        <a:p>
          <a:endParaRPr lang="es-MX"/>
        </a:p>
      </dgm:t>
    </dgm:pt>
    <dgm:pt modelId="{4B3F3E8A-6C88-5249-B637-9274F185C270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Calidad de dieta</a:t>
          </a:r>
        </a:p>
      </dgm:t>
    </dgm:pt>
    <dgm:pt modelId="{799F226C-852E-974F-BE2D-B22F166C01E6}" type="parTrans" cxnId="{8F233664-3521-CA4E-BD6F-724A0CE6C6E7}">
      <dgm:prSet/>
      <dgm:spPr/>
      <dgm:t>
        <a:bodyPr/>
        <a:lstStyle/>
        <a:p>
          <a:endParaRPr lang="es-MX"/>
        </a:p>
      </dgm:t>
    </dgm:pt>
    <dgm:pt modelId="{12FAA527-A4BC-6849-A75D-7321A889901F}" type="sibTrans" cxnId="{8F233664-3521-CA4E-BD6F-724A0CE6C6E7}">
      <dgm:prSet/>
      <dgm:spPr/>
      <dgm:t>
        <a:bodyPr/>
        <a:lstStyle/>
        <a:p>
          <a:endParaRPr lang="es-MX"/>
        </a:p>
      </dgm:t>
    </dgm:pt>
    <dgm:pt modelId="{BDFBA857-41C8-FD41-AD27-DAB9F50A75C6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Calidad de sueño</a:t>
          </a:r>
        </a:p>
      </dgm:t>
    </dgm:pt>
    <dgm:pt modelId="{CA1E900B-8574-FA48-9942-0997E4DAFDD0}" type="parTrans" cxnId="{67A61C1F-5D51-2344-9331-87D790F79C06}">
      <dgm:prSet/>
      <dgm:spPr/>
      <dgm:t>
        <a:bodyPr/>
        <a:lstStyle/>
        <a:p>
          <a:endParaRPr lang="es-MX"/>
        </a:p>
      </dgm:t>
    </dgm:pt>
    <dgm:pt modelId="{1175304A-8374-EA45-82B1-6CC440DB3588}" type="sibTrans" cxnId="{67A61C1F-5D51-2344-9331-87D790F79C06}">
      <dgm:prSet/>
      <dgm:spPr/>
      <dgm:t>
        <a:bodyPr/>
        <a:lstStyle/>
        <a:p>
          <a:endParaRPr lang="es-MX"/>
        </a:p>
      </dgm:t>
    </dgm:pt>
    <dgm:pt modelId="{4984D05B-44FE-DA41-A6EF-2EA1F3E3CABE}">
      <dgm:prSet phldrT="[Texto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Historia familiar con Alzheimer</a:t>
          </a:r>
          <a:endParaRPr lang="es-ES_tradnl" b="0" noProof="0" dirty="0"/>
        </a:p>
      </dgm:t>
    </dgm:pt>
    <dgm:pt modelId="{341DFCBB-75BD-3C4E-80AC-B44DCEC8227F}" type="parTrans" cxnId="{B74C58FA-123E-024C-AD61-24AC7C049308}">
      <dgm:prSet/>
      <dgm:spPr/>
      <dgm:t>
        <a:bodyPr/>
        <a:lstStyle/>
        <a:p>
          <a:endParaRPr lang="es-MX"/>
        </a:p>
      </dgm:t>
    </dgm:pt>
    <dgm:pt modelId="{D517169F-EEAD-6347-A476-1817BC06A332}" type="sibTrans" cxnId="{B74C58FA-123E-024C-AD61-24AC7C049308}">
      <dgm:prSet/>
      <dgm:spPr/>
      <dgm:t>
        <a:bodyPr/>
        <a:lstStyle/>
        <a:p>
          <a:endParaRPr lang="es-MX"/>
        </a:p>
      </dgm:t>
    </dgm:pt>
    <dgm:pt modelId="{FA35B7DF-D279-5144-8B48-210B0B1A4CBD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Enfermedades cardiovasculares</a:t>
          </a:r>
        </a:p>
      </dgm:t>
    </dgm:pt>
    <dgm:pt modelId="{5972E62B-7008-5A41-88CD-3E452B8DC74D}" type="parTrans" cxnId="{EAFDD068-01DD-294D-8AF1-96B4AE389C6C}">
      <dgm:prSet/>
      <dgm:spPr/>
      <dgm:t>
        <a:bodyPr/>
        <a:lstStyle/>
        <a:p>
          <a:endParaRPr lang="es-MX"/>
        </a:p>
      </dgm:t>
    </dgm:pt>
    <dgm:pt modelId="{602A6327-563B-7347-A5A7-C21289F37616}" type="sibTrans" cxnId="{EAFDD068-01DD-294D-8AF1-96B4AE389C6C}">
      <dgm:prSet/>
      <dgm:spPr/>
      <dgm:t>
        <a:bodyPr/>
        <a:lstStyle/>
        <a:p>
          <a:endParaRPr lang="es-MX"/>
        </a:p>
      </dgm:t>
    </dgm:pt>
    <dgm:pt modelId="{BE96605E-0213-2542-B7D7-67C0272BE49C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Diabetes</a:t>
          </a:r>
        </a:p>
      </dgm:t>
    </dgm:pt>
    <dgm:pt modelId="{A159E8CF-5C3A-3D4C-8394-6250BF0F949B}" type="parTrans" cxnId="{0014800D-FA9A-F64F-979F-351FD86DD9FC}">
      <dgm:prSet/>
      <dgm:spPr/>
      <dgm:t>
        <a:bodyPr/>
        <a:lstStyle/>
        <a:p>
          <a:endParaRPr lang="es-MX"/>
        </a:p>
      </dgm:t>
    </dgm:pt>
    <dgm:pt modelId="{313026BC-14EB-C242-A619-B647FD502132}" type="sibTrans" cxnId="{0014800D-FA9A-F64F-979F-351FD86DD9FC}">
      <dgm:prSet/>
      <dgm:spPr/>
      <dgm:t>
        <a:bodyPr/>
        <a:lstStyle/>
        <a:p>
          <a:endParaRPr lang="es-MX"/>
        </a:p>
      </dgm:t>
    </dgm:pt>
    <dgm:pt modelId="{E87B0D66-382F-F34B-B7E3-DA0C8C0F7D31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Depresión</a:t>
          </a:r>
        </a:p>
      </dgm:t>
    </dgm:pt>
    <dgm:pt modelId="{DC36C47F-5A7E-5242-9BA6-99BCA9A5757C}" type="parTrans" cxnId="{CA5D1996-7D07-2B46-BB22-15CD78671627}">
      <dgm:prSet/>
      <dgm:spPr/>
      <dgm:t>
        <a:bodyPr/>
        <a:lstStyle/>
        <a:p>
          <a:endParaRPr lang="es-MX"/>
        </a:p>
      </dgm:t>
    </dgm:pt>
    <dgm:pt modelId="{DCD55E4E-8705-C445-800D-440B3034B2C4}" type="sibTrans" cxnId="{CA5D1996-7D07-2B46-BB22-15CD78671627}">
      <dgm:prSet/>
      <dgm:spPr/>
      <dgm:t>
        <a:bodyPr/>
        <a:lstStyle/>
        <a:p>
          <a:endParaRPr lang="es-MX"/>
        </a:p>
      </dgm:t>
    </dgm:pt>
    <dgm:pt modelId="{754EDBFF-E707-6B4A-91AB-1DB5C9FF6785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Dolor de cabeza</a:t>
          </a:r>
        </a:p>
      </dgm:t>
    </dgm:pt>
    <dgm:pt modelId="{47CD84F3-A0C0-874A-9454-6956F81349CA}" type="parTrans" cxnId="{79FC7EFB-EE4B-1A43-9BA5-36EF5C3C2993}">
      <dgm:prSet/>
      <dgm:spPr/>
      <dgm:t>
        <a:bodyPr/>
        <a:lstStyle/>
        <a:p>
          <a:endParaRPr lang="es-MX"/>
        </a:p>
      </dgm:t>
    </dgm:pt>
    <dgm:pt modelId="{EE483DB6-932D-8441-9550-597CED5E2784}" type="sibTrans" cxnId="{79FC7EFB-EE4B-1A43-9BA5-36EF5C3C2993}">
      <dgm:prSet/>
      <dgm:spPr/>
      <dgm:t>
        <a:bodyPr/>
        <a:lstStyle/>
        <a:p>
          <a:endParaRPr lang="es-MX"/>
        </a:p>
      </dgm:t>
    </dgm:pt>
    <dgm:pt modelId="{2650C041-60E0-6E41-9823-66C854AB9F0D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Hipertensión</a:t>
          </a:r>
        </a:p>
      </dgm:t>
    </dgm:pt>
    <dgm:pt modelId="{C679DB6D-901B-924C-B1BE-CCE6C82E02DB}" type="parTrans" cxnId="{196E9954-6804-DE4A-AD37-F07912ACA0C4}">
      <dgm:prSet/>
      <dgm:spPr/>
      <dgm:t>
        <a:bodyPr/>
        <a:lstStyle/>
        <a:p>
          <a:endParaRPr lang="es-MX"/>
        </a:p>
      </dgm:t>
    </dgm:pt>
    <dgm:pt modelId="{39CDDD9C-4F91-F94B-8E7E-1066B48CFF27}" type="sibTrans" cxnId="{196E9954-6804-DE4A-AD37-F07912ACA0C4}">
      <dgm:prSet/>
      <dgm:spPr/>
      <dgm:t>
        <a:bodyPr/>
        <a:lstStyle/>
        <a:p>
          <a:endParaRPr lang="es-MX"/>
        </a:p>
      </dgm:t>
    </dgm:pt>
    <dgm:pt modelId="{1C02D94C-F9D1-1047-9E52-FFB24AB8821E}">
      <dgm:prSet phldrT="[Texto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Presión arterial</a:t>
          </a:r>
          <a:endParaRPr lang="es-ES_tradnl" b="0" noProof="0" dirty="0"/>
        </a:p>
      </dgm:t>
    </dgm:pt>
    <dgm:pt modelId="{2FBA8717-08FE-A642-992C-516371C48098}" type="parTrans" cxnId="{F09E5827-962D-9D46-87A9-0AFDF9EC6515}">
      <dgm:prSet/>
      <dgm:spPr/>
      <dgm:t>
        <a:bodyPr/>
        <a:lstStyle/>
        <a:p>
          <a:endParaRPr lang="es-MX"/>
        </a:p>
      </dgm:t>
    </dgm:pt>
    <dgm:pt modelId="{419B11F2-4946-BB46-AE20-0DC460DEFC43}" type="sibTrans" cxnId="{F09E5827-962D-9D46-87A9-0AFDF9EC6515}">
      <dgm:prSet/>
      <dgm:spPr/>
      <dgm:t>
        <a:bodyPr/>
        <a:lstStyle/>
        <a:p>
          <a:endParaRPr lang="es-MX"/>
        </a:p>
      </dgm:t>
    </dgm:pt>
    <dgm:pt modelId="{F217B1A8-53D5-A84E-B144-AB50D0C775B7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Niveles de colesterol</a:t>
          </a:r>
        </a:p>
      </dgm:t>
    </dgm:pt>
    <dgm:pt modelId="{5818E24A-43A8-FB4D-9D5C-DA37D8277B22}" type="parTrans" cxnId="{FF1944BC-6C72-854D-A1C9-2686A4344A8E}">
      <dgm:prSet/>
      <dgm:spPr/>
      <dgm:t>
        <a:bodyPr/>
        <a:lstStyle/>
        <a:p>
          <a:endParaRPr lang="es-MX"/>
        </a:p>
      </dgm:t>
    </dgm:pt>
    <dgm:pt modelId="{DB39A935-47F7-B24B-A07B-614626024774}" type="sibTrans" cxnId="{FF1944BC-6C72-854D-A1C9-2686A4344A8E}">
      <dgm:prSet/>
      <dgm:spPr/>
      <dgm:t>
        <a:bodyPr/>
        <a:lstStyle/>
        <a:p>
          <a:endParaRPr lang="es-MX"/>
        </a:p>
      </dgm:t>
    </dgm:pt>
    <dgm:pt modelId="{5A756AC6-4232-884A-AE63-2EB30FD67A20}">
      <dgm:prSet phldrT="[Texto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Puntaje nivel mental</a:t>
          </a:r>
          <a:endParaRPr lang="es-ES_tradnl" b="0" noProof="0" dirty="0"/>
        </a:p>
      </dgm:t>
    </dgm:pt>
    <dgm:pt modelId="{987F19ED-468A-AB48-BE8F-B8550DB785EA}" type="parTrans" cxnId="{60E5D2CA-C31A-7B49-B910-36AC05BF497B}">
      <dgm:prSet/>
      <dgm:spPr/>
      <dgm:t>
        <a:bodyPr/>
        <a:lstStyle/>
        <a:p>
          <a:endParaRPr lang="es-MX"/>
        </a:p>
      </dgm:t>
    </dgm:pt>
    <dgm:pt modelId="{04BE8EC8-7D24-C449-A7A3-F1EFABFCDF06}" type="sibTrans" cxnId="{60E5D2CA-C31A-7B49-B910-36AC05BF497B}">
      <dgm:prSet/>
      <dgm:spPr/>
      <dgm:t>
        <a:bodyPr/>
        <a:lstStyle/>
        <a:p>
          <a:endParaRPr lang="es-MX"/>
        </a:p>
      </dgm:t>
    </dgm:pt>
    <dgm:pt modelId="{47328E86-E671-6043-B729-8332D02E4641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Puntaje nivel funcional</a:t>
          </a:r>
        </a:p>
      </dgm:t>
    </dgm:pt>
    <dgm:pt modelId="{0359ADFA-0185-D845-AAE1-636CC2B2F90D}" type="parTrans" cxnId="{3E557404-9E84-8048-99BD-BBF9EE3468E2}">
      <dgm:prSet/>
      <dgm:spPr/>
      <dgm:t>
        <a:bodyPr/>
        <a:lstStyle/>
        <a:p>
          <a:endParaRPr lang="es-MX"/>
        </a:p>
      </dgm:t>
    </dgm:pt>
    <dgm:pt modelId="{A947571B-E48C-6F47-A4CE-947D93E4C896}" type="sibTrans" cxnId="{3E557404-9E84-8048-99BD-BBF9EE3468E2}">
      <dgm:prSet/>
      <dgm:spPr/>
      <dgm:t>
        <a:bodyPr/>
        <a:lstStyle/>
        <a:p>
          <a:endParaRPr lang="es-MX"/>
        </a:p>
      </dgm:t>
    </dgm:pt>
    <dgm:pt modelId="{57AE8F5B-253B-A244-98EC-8B5CF867793D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Problemas de memoria</a:t>
          </a:r>
        </a:p>
      </dgm:t>
    </dgm:pt>
    <dgm:pt modelId="{36DF3C7B-6CE0-6145-9925-70FED0505D58}" type="parTrans" cxnId="{EE25F3B0-CF10-9542-B934-DA6AE7256664}">
      <dgm:prSet/>
      <dgm:spPr/>
      <dgm:t>
        <a:bodyPr/>
        <a:lstStyle/>
        <a:p>
          <a:endParaRPr lang="es-MX"/>
        </a:p>
      </dgm:t>
    </dgm:pt>
    <dgm:pt modelId="{12201332-07DA-FF4C-B6FB-A5605BCFA49B}" type="sibTrans" cxnId="{EE25F3B0-CF10-9542-B934-DA6AE7256664}">
      <dgm:prSet/>
      <dgm:spPr/>
      <dgm:t>
        <a:bodyPr/>
        <a:lstStyle/>
        <a:p>
          <a:endParaRPr lang="es-MX"/>
        </a:p>
      </dgm:t>
    </dgm:pt>
    <dgm:pt modelId="{B70BF5E0-10F3-E144-AFC0-E221C96856BF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Problemas en las actividades diarias</a:t>
          </a:r>
        </a:p>
      </dgm:t>
    </dgm:pt>
    <dgm:pt modelId="{5A5FB9BF-AD8B-7A47-A085-AB1014AC4474}" type="parTrans" cxnId="{E5B98D1A-CD9D-0349-BD7F-D69CCC975712}">
      <dgm:prSet/>
      <dgm:spPr/>
      <dgm:t>
        <a:bodyPr/>
        <a:lstStyle/>
        <a:p>
          <a:endParaRPr lang="es-MX"/>
        </a:p>
      </dgm:t>
    </dgm:pt>
    <dgm:pt modelId="{43F4E890-87E9-D045-9EA9-6D4300EAF33B}" type="sibTrans" cxnId="{E5B98D1A-CD9D-0349-BD7F-D69CCC975712}">
      <dgm:prSet/>
      <dgm:spPr/>
      <dgm:t>
        <a:bodyPr/>
        <a:lstStyle/>
        <a:p>
          <a:endParaRPr lang="es-MX"/>
        </a:p>
      </dgm:t>
    </dgm:pt>
    <dgm:pt modelId="{8180845B-751F-2A4D-AEE3-490B67418CB0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Problemas de conducta</a:t>
          </a:r>
        </a:p>
      </dgm:t>
    </dgm:pt>
    <dgm:pt modelId="{CE4A9B69-AEF1-BD42-8670-202FD6F175AE}" type="sibTrans" cxnId="{EB4CD41A-275E-6941-9E51-FA00B6485C17}">
      <dgm:prSet/>
      <dgm:spPr/>
      <dgm:t>
        <a:bodyPr/>
        <a:lstStyle/>
        <a:p>
          <a:endParaRPr lang="es-MX"/>
        </a:p>
      </dgm:t>
    </dgm:pt>
    <dgm:pt modelId="{BCE93BE8-3EB9-9243-9BD6-DAC0E7C97FB7}" type="parTrans" cxnId="{EB4CD41A-275E-6941-9E51-FA00B6485C17}">
      <dgm:prSet/>
      <dgm:spPr/>
      <dgm:t>
        <a:bodyPr/>
        <a:lstStyle/>
        <a:p>
          <a:endParaRPr lang="es-MX"/>
        </a:p>
      </dgm:t>
    </dgm:pt>
    <dgm:pt modelId="{4AACA82E-674A-3140-8D4B-910C879D9D21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Desorientación</a:t>
          </a:r>
        </a:p>
      </dgm:t>
    </dgm:pt>
    <dgm:pt modelId="{311764C2-455E-8D42-9AF1-D98F2559A599}" type="parTrans" cxnId="{722DD4A0-CA75-FA4C-AB46-D085E8BE1607}">
      <dgm:prSet/>
      <dgm:spPr/>
      <dgm:t>
        <a:bodyPr/>
        <a:lstStyle/>
        <a:p>
          <a:endParaRPr lang="es-MX"/>
        </a:p>
      </dgm:t>
    </dgm:pt>
    <dgm:pt modelId="{E447007D-89D0-B841-A35B-036E3CEAD9F8}" type="sibTrans" cxnId="{722DD4A0-CA75-FA4C-AB46-D085E8BE1607}">
      <dgm:prSet/>
      <dgm:spPr/>
      <dgm:t>
        <a:bodyPr/>
        <a:lstStyle/>
        <a:p>
          <a:endParaRPr lang="es-MX"/>
        </a:p>
      </dgm:t>
    </dgm:pt>
    <dgm:pt modelId="{45DBCC76-C082-9F4B-8555-6637F49C700C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Cambios de personalidad</a:t>
          </a:r>
        </a:p>
      </dgm:t>
    </dgm:pt>
    <dgm:pt modelId="{BA0A8BD3-148F-7F4E-B4C2-943A7D22130E}" type="parTrans" cxnId="{74234B21-C083-794E-96D5-793C43DE3F59}">
      <dgm:prSet/>
      <dgm:spPr/>
      <dgm:t>
        <a:bodyPr/>
        <a:lstStyle/>
        <a:p>
          <a:endParaRPr lang="es-MX"/>
        </a:p>
      </dgm:t>
    </dgm:pt>
    <dgm:pt modelId="{98DFB5BF-84A6-7C45-AEFE-179DC8A9D61A}" type="sibTrans" cxnId="{74234B21-C083-794E-96D5-793C43DE3F59}">
      <dgm:prSet/>
      <dgm:spPr/>
      <dgm:t>
        <a:bodyPr/>
        <a:lstStyle/>
        <a:p>
          <a:endParaRPr lang="es-MX"/>
        </a:p>
      </dgm:t>
    </dgm:pt>
    <dgm:pt modelId="{7ABBB372-43A3-D245-B5AC-4D8EFBEEA733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Dificultad con tareas</a:t>
          </a:r>
        </a:p>
      </dgm:t>
    </dgm:pt>
    <dgm:pt modelId="{F2267214-3E44-024D-BDDF-D03128E6C99C}" type="parTrans" cxnId="{E43F6AD5-2159-9742-BB74-6602B396554F}">
      <dgm:prSet/>
      <dgm:spPr/>
      <dgm:t>
        <a:bodyPr/>
        <a:lstStyle/>
        <a:p>
          <a:endParaRPr lang="es-MX"/>
        </a:p>
      </dgm:t>
    </dgm:pt>
    <dgm:pt modelId="{5FB00B3D-8AC5-124F-BD60-F5120665FF1C}" type="sibTrans" cxnId="{E43F6AD5-2159-9742-BB74-6602B396554F}">
      <dgm:prSet/>
      <dgm:spPr/>
      <dgm:t>
        <a:bodyPr/>
        <a:lstStyle/>
        <a:p>
          <a:endParaRPr lang="es-MX"/>
        </a:p>
      </dgm:t>
    </dgm:pt>
    <dgm:pt modelId="{5232AF15-65D7-8048-8069-38115EE428E1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_tradnl" b="0" i="0" u="none" noProof="0" dirty="0"/>
            <a:t>Olvido</a:t>
          </a:r>
        </a:p>
      </dgm:t>
    </dgm:pt>
    <dgm:pt modelId="{9B71CF37-C58E-054B-ADD7-2988825C0998}" type="parTrans" cxnId="{C7B4204C-6B87-2443-8583-59200880D09E}">
      <dgm:prSet/>
      <dgm:spPr/>
      <dgm:t>
        <a:bodyPr/>
        <a:lstStyle/>
        <a:p>
          <a:endParaRPr lang="es-MX"/>
        </a:p>
      </dgm:t>
    </dgm:pt>
    <dgm:pt modelId="{F3AA3300-8254-A445-B272-3DE522F3A94F}" type="sibTrans" cxnId="{C7B4204C-6B87-2443-8583-59200880D09E}">
      <dgm:prSet/>
      <dgm:spPr/>
      <dgm:t>
        <a:bodyPr/>
        <a:lstStyle/>
        <a:p>
          <a:endParaRPr lang="es-MX"/>
        </a:p>
      </dgm:t>
    </dgm:pt>
    <dgm:pt modelId="{642FE622-523A-9B48-9242-0EAB2577C745}" type="pres">
      <dgm:prSet presAssocID="{E74543B2-9F93-2E4F-851A-75AE87FC96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C4843B-F335-4244-A29E-3934BB818C51}" type="pres">
      <dgm:prSet presAssocID="{3544F746-E110-7E41-A6D0-6E8A4BC8470C}" presName="hierRoot1" presStyleCnt="0">
        <dgm:presLayoutVars>
          <dgm:hierBranch val="init"/>
        </dgm:presLayoutVars>
      </dgm:prSet>
      <dgm:spPr/>
    </dgm:pt>
    <dgm:pt modelId="{0A5CDB3E-0E21-A14D-AFCA-C5ED5963488E}" type="pres">
      <dgm:prSet presAssocID="{3544F746-E110-7E41-A6D0-6E8A4BC8470C}" presName="rootComposite1" presStyleCnt="0"/>
      <dgm:spPr/>
    </dgm:pt>
    <dgm:pt modelId="{07D541BD-289B-DF4E-AE56-767846318860}" type="pres">
      <dgm:prSet presAssocID="{3544F746-E110-7E41-A6D0-6E8A4BC8470C}" presName="rootText1" presStyleLbl="node0" presStyleIdx="0" presStyleCnt="1" custLinFactNeighborY="7171">
        <dgm:presLayoutVars>
          <dgm:chPref val="3"/>
        </dgm:presLayoutVars>
      </dgm:prSet>
      <dgm:spPr/>
    </dgm:pt>
    <dgm:pt modelId="{A0CCEF85-70BA-D04E-9B39-BC917CE0D8C4}" type="pres">
      <dgm:prSet presAssocID="{3544F746-E110-7E41-A6D0-6E8A4BC8470C}" presName="rootConnector1" presStyleLbl="node1" presStyleIdx="0" presStyleCnt="0"/>
      <dgm:spPr/>
    </dgm:pt>
    <dgm:pt modelId="{5DB7FB1E-DAFD-6646-A6E1-BBAD8D855D30}" type="pres">
      <dgm:prSet presAssocID="{3544F746-E110-7E41-A6D0-6E8A4BC8470C}" presName="hierChild2" presStyleCnt="0"/>
      <dgm:spPr/>
    </dgm:pt>
    <dgm:pt modelId="{EF5080B6-193F-CF4F-9B0D-09D9A7163702}" type="pres">
      <dgm:prSet presAssocID="{D5EB2D83-8D3F-2D41-87F4-68C6F5CA024C}" presName="Name37" presStyleLbl="parChTrans1D2" presStyleIdx="0" presStyleCnt="6"/>
      <dgm:spPr/>
    </dgm:pt>
    <dgm:pt modelId="{56E8A67E-4AA3-EF49-89A8-9053FA897E2B}" type="pres">
      <dgm:prSet presAssocID="{60F5E114-0121-9F44-89DD-69851612E6CF}" presName="hierRoot2" presStyleCnt="0">
        <dgm:presLayoutVars>
          <dgm:hierBranch val="init"/>
        </dgm:presLayoutVars>
      </dgm:prSet>
      <dgm:spPr/>
    </dgm:pt>
    <dgm:pt modelId="{DAF6A0B9-0B8C-7B4F-982C-8556F99D764B}" type="pres">
      <dgm:prSet presAssocID="{60F5E114-0121-9F44-89DD-69851612E6CF}" presName="rootComposite" presStyleCnt="0"/>
      <dgm:spPr/>
    </dgm:pt>
    <dgm:pt modelId="{4DCAC4FE-7A5B-5341-AB4E-0DC77AD62EC9}" type="pres">
      <dgm:prSet presAssocID="{60F5E114-0121-9F44-89DD-69851612E6CF}" presName="rootText" presStyleLbl="node2" presStyleIdx="0" presStyleCnt="6" custLinFactNeighborY="7171">
        <dgm:presLayoutVars>
          <dgm:chPref val="3"/>
        </dgm:presLayoutVars>
      </dgm:prSet>
      <dgm:spPr/>
    </dgm:pt>
    <dgm:pt modelId="{805298F9-D7DE-FE46-8748-8E46989E6F0F}" type="pres">
      <dgm:prSet presAssocID="{60F5E114-0121-9F44-89DD-69851612E6CF}" presName="rootConnector" presStyleLbl="node2" presStyleIdx="0" presStyleCnt="6"/>
      <dgm:spPr/>
    </dgm:pt>
    <dgm:pt modelId="{084F006C-41FE-5A45-A33F-4D76BAC00DA2}" type="pres">
      <dgm:prSet presAssocID="{60F5E114-0121-9F44-89DD-69851612E6CF}" presName="hierChild4" presStyleCnt="0"/>
      <dgm:spPr/>
    </dgm:pt>
    <dgm:pt modelId="{381E05A3-7EE2-FD47-B3E3-F3ED699863B6}" type="pres">
      <dgm:prSet presAssocID="{DDBC6AA9-D20B-7841-9E2D-A6B4BFFD65EF}" presName="Name37" presStyleLbl="parChTrans1D3" presStyleIdx="0" presStyleCnt="28"/>
      <dgm:spPr/>
    </dgm:pt>
    <dgm:pt modelId="{88386312-31FF-3D49-93E7-85FAEA802FE8}" type="pres">
      <dgm:prSet presAssocID="{43371F87-BD81-FD47-841D-754F24FBC511}" presName="hierRoot2" presStyleCnt="0">
        <dgm:presLayoutVars>
          <dgm:hierBranch val="init"/>
        </dgm:presLayoutVars>
      </dgm:prSet>
      <dgm:spPr/>
    </dgm:pt>
    <dgm:pt modelId="{4539B4DA-CF99-DA4B-9DD4-568EA5ADD5B0}" type="pres">
      <dgm:prSet presAssocID="{43371F87-BD81-FD47-841D-754F24FBC511}" presName="rootComposite" presStyleCnt="0"/>
      <dgm:spPr/>
    </dgm:pt>
    <dgm:pt modelId="{D2239B97-DDB5-A24B-8F9A-69D51F05A1AA}" type="pres">
      <dgm:prSet presAssocID="{43371F87-BD81-FD47-841D-754F24FBC511}" presName="rootText" presStyleLbl="node3" presStyleIdx="0" presStyleCnt="28">
        <dgm:presLayoutVars>
          <dgm:chPref val="3"/>
        </dgm:presLayoutVars>
      </dgm:prSet>
      <dgm:spPr/>
    </dgm:pt>
    <dgm:pt modelId="{D3E0AD0B-4CC0-2B45-B3AE-E730944BA8D8}" type="pres">
      <dgm:prSet presAssocID="{43371F87-BD81-FD47-841D-754F24FBC511}" presName="rootConnector" presStyleLbl="node3" presStyleIdx="0" presStyleCnt="28"/>
      <dgm:spPr/>
    </dgm:pt>
    <dgm:pt modelId="{5187112E-4AE0-0F4E-BF80-D1363EE98DA6}" type="pres">
      <dgm:prSet presAssocID="{43371F87-BD81-FD47-841D-754F24FBC511}" presName="hierChild4" presStyleCnt="0"/>
      <dgm:spPr/>
    </dgm:pt>
    <dgm:pt modelId="{826BD2D6-8FC4-B34E-BF7A-F0ED28679DA2}" type="pres">
      <dgm:prSet presAssocID="{43371F87-BD81-FD47-841D-754F24FBC511}" presName="hierChild5" presStyleCnt="0"/>
      <dgm:spPr/>
    </dgm:pt>
    <dgm:pt modelId="{E1245911-BC36-6641-A376-015DC28D42F6}" type="pres">
      <dgm:prSet presAssocID="{A3CBFB1D-6FCD-FA45-A93E-4E930C46497D}" presName="Name37" presStyleLbl="parChTrans1D3" presStyleIdx="1" presStyleCnt="28"/>
      <dgm:spPr/>
    </dgm:pt>
    <dgm:pt modelId="{4372057E-5BDE-C743-9578-EF26E808A8B3}" type="pres">
      <dgm:prSet presAssocID="{1044B36C-9D8E-DA4B-9FF0-7BE449682FBC}" presName="hierRoot2" presStyleCnt="0">
        <dgm:presLayoutVars>
          <dgm:hierBranch val="init"/>
        </dgm:presLayoutVars>
      </dgm:prSet>
      <dgm:spPr/>
    </dgm:pt>
    <dgm:pt modelId="{E349149D-46B8-5749-B0D9-E0CE00CFC61D}" type="pres">
      <dgm:prSet presAssocID="{1044B36C-9D8E-DA4B-9FF0-7BE449682FBC}" presName="rootComposite" presStyleCnt="0"/>
      <dgm:spPr/>
    </dgm:pt>
    <dgm:pt modelId="{547BC7FB-AD4C-A749-B9E4-5D714CFED147}" type="pres">
      <dgm:prSet presAssocID="{1044B36C-9D8E-DA4B-9FF0-7BE449682FBC}" presName="rootText" presStyleLbl="node3" presStyleIdx="1" presStyleCnt="28">
        <dgm:presLayoutVars>
          <dgm:chPref val="3"/>
        </dgm:presLayoutVars>
      </dgm:prSet>
      <dgm:spPr/>
    </dgm:pt>
    <dgm:pt modelId="{2C1A9897-C0F7-6A46-852E-9625DB4EF0A2}" type="pres">
      <dgm:prSet presAssocID="{1044B36C-9D8E-DA4B-9FF0-7BE449682FBC}" presName="rootConnector" presStyleLbl="node3" presStyleIdx="1" presStyleCnt="28"/>
      <dgm:spPr/>
    </dgm:pt>
    <dgm:pt modelId="{C133E352-A435-1F4C-9225-455D142A0A21}" type="pres">
      <dgm:prSet presAssocID="{1044B36C-9D8E-DA4B-9FF0-7BE449682FBC}" presName="hierChild4" presStyleCnt="0"/>
      <dgm:spPr/>
    </dgm:pt>
    <dgm:pt modelId="{7FB394D2-BBF7-2541-A5B9-DE0B0772BEEF}" type="pres">
      <dgm:prSet presAssocID="{1044B36C-9D8E-DA4B-9FF0-7BE449682FBC}" presName="hierChild5" presStyleCnt="0"/>
      <dgm:spPr/>
    </dgm:pt>
    <dgm:pt modelId="{47D2D4C2-3DDD-8545-8736-A9B6456E9AB8}" type="pres">
      <dgm:prSet presAssocID="{8B9A4A5D-E8A2-E04C-BBC5-10F944F6B296}" presName="Name37" presStyleLbl="parChTrans1D3" presStyleIdx="2" presStyleCnt="28"/>
      <dgm:spPr/>
    </dgm:pt>
    <dgm:pt modelId="{A2B32009-F5DE-894C-8A29-DD2EE8CB2585}" type="pres">
      <dgm:prSet presAssocID="{D8A29567-7AED-A24D-8964-3DA5FCD0CF44}" presName="hierRoot2" presStyleCnt="0">
        <dgm:presLayoutVars>
          <dgm:hierBranch val="init"/>
        </dgm:presLayoutVars>
      </dgm:prSet>
      <dgm:spPr/>
    </dgm:pt>
    <dgm:pt modelId="{18B0009F-3C17-C64F-A464-9D42DCA8C5DF}" type="pres">
      <dgm:prSet presAssocID="{D8A29567-7AED-A24D-8964-3DA5FCD0CF44}" presName="rootComposite" presStyleCnt="0"/>
      <dgm:spPr/>
    </dgm:pt>
    <dgm:pt modelId="{020AB467-7E29-9C4D-B700-5C954FDD8332}" type="pres">
      <dgm:prSet presAssocID="{D8A29567-7AED-A24D-8964-3DA5FCD0CF44}" presName="rootText" presStyleLbl="node3" presStyleIdx="2" presStyleCnt="28">
        <dgm:presLayoutVars>
          <dgm:chPref val="3"/>
        </dgm:presLayoutVars>
      </dgm:prSet>
      <dgm:spPr/>
    </dgm:pt>
    <dgm:pt modelId="{69396B9B-7EAC-4E4F-B702-E3135796C11D}" type="pres">
      <dgm:prSet presAssocID="{D8A29567-7AED-A24D-8964-3DA5FCD0CF44}" presName="rootConnector" presStyleLbl="node3" presStyleIdx="2" presStyleCnt="28"/>
      <dgm:spPr/>
    </dgm:pt>
    <dgm:pt modelId="{CAA0403C-3682-CD4F-9EA3-DD095289FE29}" type="pres">
      <dgm:prSet presAssocID="{D8A29567-7AED-A24D-8964-3DA5FCD0CF44}" presName="hierChild4" presStyleCnt="0"/>
      <dgm:spPr/>
    </dgm:pt>
    <dgm:pt modelId="{6A0185EB-C323-2140-93BE-7FCCCC11C1BC}" type="pres">
      <dgm:prSet presAssocID="{D8A29567-7AED-A24D-8964-3DA5FCD0CF44}" presName="hierChild5" presStyleCnt="0"/>
      <dgm:spPr/>
    </dgm:pt>
    <dgm:pt modelId="{DA80F05C-2EE0-CA43-AEC5-E564D1D3251A}" type="pres">
      <dgm:prSet presAssocID="{A59716B1-9EE2-2B4D-8972-235538BCCED9}" presName="Name37" presStyleLbl="parChTrans1D3" presStyleIdx="3" presStyleCnt="28"/>
      <dgm:spPr/>
    </dgm:pt>
    <dgm:pt modelId="{33E78139-F07F-8843-8BF2-543171C73DF3}" type="pres">
      <dgm:prSet presAssocID="{DE95432D-A602-494A-A105-5B50FE96A725}" presName="hierRoot2" presStyleCnt="0">
        <dgm:presLayoutVars>
          <dgm:hierBranch val="init"/>
        </dgm:presLayoutVars>
      </dgm:prSet>
      <dgm:spPr/>
    </dgm:pt>
    <dgm:pt modelId="{31A2FB1E-2826-8340-AC4E-E0EB7956CB8F}" type="pres">
      <dgm:prSet presAssocID="{DE95432D-A602-494A-A105-5B50FE96A725}" presName="rootComposite" presStyleCnt="0"/>
      <dgm:spPr/>
    </dgm:pt>
    <dgm:pt modelId="{E64E5AD9-2614-EE43-AABD-26B17D1BF58C}" type="pres">
      <dgm:prSet presAssocID="{DE95432D-A602-494A-A105-5B50FE96A725}" presName="rootText" presStyleLbl="node3" presStyleIdx="3" presStyleCnt="28">
        <dgm:presLayoutVars>
          <dgm:chPref val="3"/>
        </dgm:presLayoutVars>
      </dgm:prSet>
      <dgm:spPr/>
    </dgm:pt>
    <dgm:pt modelId="{1DB428C2-3931-6744-B57D-2246532B3B92}" type="pres">
      <dgm:prSet presAssocID="{DE95432D-A602-494A-A105-5B50FE96A725}" presName="rootConnector" presStyleLbl="node3" presStyleIdx="3" presStyleCnt="28"/>
      <dgm:spPr/>
    </dgm:pt>
    <dgm:pt modelId="{91A876B2-15D0-7449-B528-86070ED4E9AD}" type="pres">
      <dgm:prSet presAssocID="{DE95432D-A602-494A-A105-5B50FE96A725}" presName="hierChild4" presStyleCnt="0"/>
      <dgm:spPr/>
    </dgm:pt>
    <dgm:pt modelId="{20457DF0-87C1-E94E-ABB1-1387F03B3DA9}" type="pres">
      <dgm:prSet presAssocID="{DE95432D-A602-494A-A105-5B50FE96A725}" presName="hierChild5" presStyleCnt="0"/>
      <dgm:spPr/>
    </dgm:pt>
    <dgm:pt modelId="{F92A6F83-7C8E-0340-88D3-915DBE0A66C2}" type="pres">
      <dgm:prSet presAssocID="{60F5E114-0121-9F44-89DD-69851612E6CF}" presName="hierChild5" presStyleCnt="0"/>
      <dgm:spPr/>
    </dgm:pt>
    <dgm:pt modelId="{80CD3CC5-36E5-B547-B602-60E9EC02B005}" type="pres">
      <dgm:prSet presAssocID="{AEA097A8-E7F1-6541-B964-45E2DB3155D1}" presName="Name37" presStyleLbl="parChTrans1D2" presStyleIdx="1" presStyleCnt="6"/>
      <dgm:spPr/>
    </dgm:pt>
    <dgm:pt modelId="{95208F7A-7624-0243-81FF-678C11C7E280}" type="pres">
      <dgm:prSet presAssocID="{E58816F7-DA35-3F43-B139-F4F1DE756551}" presName="hierRoot2" presStyleCnt="0">
        <dgm:presLayoutVars>
          <dgm:hierBranch val="init"/>
        </dgm:presLayoutVars>
      </dgm:prSet>
      <dgm:spPr/>
    </dgm:pt>
    <dgm:pt modelId="{5693AC39-F86C-1042-B800-35CBC20461BA}" type="pres">
      <dgm:prSet presAssocID="{E58816F7-DA35-3F43-B139-F4F1DE756551}" presName="rootComposite" presStyleCnt="0"/>
      <dgm:spPr/>
    </dgm:pt>
    <dgm:pt modelId="{36E53595-43F9-0747-99D5-6B9588C0636F}" type="pres">
      <dgm:prSet presAssocID="{E58816F7-DA35-3F43-B139-F4F1DE756551}" presName="rootText" presStyleLbl="node2" presStyleIdx="1" presStyleCnt="6" custLinFactNeighborY="7171">
        <dgm:presLayoutVars>
          <dgm:chPref val="3"/>
        </dgm:presLayoutVars>
      </dgm:prSet>
      <dgm:spPr/>
    </dgm:pt>
    <dgm:pt modelId="{0030E73E-B5B3-DD45-9620-1A2B29BEEE50}" type="pres">
      <dgm:prSet presAssocID="{E58816F7-DA35-3F43-B139-F4F1DE756551}" presName="rootConnector" presStyleLbl="node2" presStyleIdx="1" presStyleCnt="6"/>
      <dgm:spPr/>
    </dgm:pt>
    <dgm:pt modelId="{9B2919B0-7932-6644-9D68-DA60BAB8D710}" type="pres">
      <dgm:prSet presAssocID="{E58816F7-DA35-3F43-B139-F4F1DE756551}" presName="hierChild4" presStyleCnt="0"/>
      <dgm:spPr/>
    </dgm:pt>
    <dgm:pt modelId="{06100835-A3B1-194E-8051-79D3A495A0DB}" type="pres">
      <dgm:prSet presAssocID="{EEB1541D-39E9-0F4A-949D-908080CEF2CB}" presName="Name37" presStyleLbl="parChTrans1D3" presStyleIdx="4" presStyleCnt="28"/>
      <dgm:spPr/>
    </dgm:pt>
    <dgm:pt modelId="{B67ABC2A-3C4E-0346-950B-7289FAE800EC}" type="pres">
      <dgm:prSet presAssocID="{18A72B20-83CE-9340-AFD9-728F1C938E87}" presName="hierRoot2" presStyleCnt="0">
        <dgm:presLayoutVars>
          <dgm:hierBranch val="init"/>
        </dgm:presLayoutVars>
      </dgm:prSet>
      <dgm:spPr/>
    </dgm:pt>
    <dgm:pt modelId="{063597DF-9C86-A64D-B7DA-9D64D3645D65}" type="pres">
      <dgm:prSet presAssocID="{18A72B20-83CE-9340-AFD9-728F1C938E87}" presName="rootComposite" presStyleCnt="0"/>
      <dgm:spPr/>
    </dgm:pt>
    <dgm:pt modelId="{5FEB0825-75FC-B740-B0EE-244554A9499A}" type="pres">
      <dgm:prSet presAssocID="{18A72B20-83CE-9340-AFD9-728F1C938E87}" presName="rootText" presStyleLbl="node3" presStyleIdx="4" presStyleCnt="28">
        <dgm:presLayoutVars>
          <dgm:chPref val="3"/>
        </dgm:presLayoutVars>
      </dgm:prSet>
      <dgm:spPr/>
    </dgm:pt>
    <dgm:pt modelId="{AA0F92B4-5758-974E-9599-98D092055041}" type="pres">
      <dgm:prSet presAssocID="{18A72B20-83CE-9340-AFD9-728F1C938E87}" presName="rootConnector" presStyleLbl="node3" presStyleIdx="4" presStyleCnt="28"/>
      <dgm:spPr/>
    </dgm:pt>
    <dgm:pt modelId="{482E3180-D054-E444-89E4-4DB991069646}" type="pres">
      <dgm:prSet presAssocID="{18A72B20-83CE-9340-AFD9-728F1C938E87}" presName="hierChild4" presStyleCnt="0"/>
      <dgm:spPr/>
    </dgm:pt>
    <dgm:pt modelId="{19CC701C-29F3-6F49-9A54-3FC6AB872A21}" type="pres">
      <dgm:prSet presAssocID="{18A72B20-83CE-9340-AFD9-728F1C938E87}" presName="hierChild5" presStyleCnt="0"/>
      <dgm:spPr/>
    </dgm:pt>
    <dgm:pt modelId="{BBA8AF4B-4F88-9947-B667-FE9D7BDFFDCA}" type="pres">
      <dgm:prSet presAssocID="{EEDFD672-A342-724E-9922-0A59E5DE74BE}" presName="Name37" presStyleLbl="parChTrans1D3" presStyleIdx="5" presStyleCnt="28"/>
      <dgm:spPr/>
    </dgm:pt>
    <dgm:pt modelId="{68027C31-933B-BF4F-830C-EA62CFDDAA78}" type="pres">
      <dgm:prSet presAssocID="{AE5A30D4-F18C-1043-B7DB-11854362E922}" presName="hierRoot2" presStyleCnt="0">
        <dgm:presLayoutVars>
          <dgm:hierBranch val="init"/>
        </dgm:presLayoutVars>
      </dgm:prSet>
      <dgm:spPr/>
    </dgm:pt>
    <dgm:pt modelId="{B6C746C9-9D8B-8846-BC21-78BBA12270C5}" type="pres">
      <dgm:prSet presAssocID="{AE5A30D4-F18C-1043-B7DB-11854362E922}" presName="rootComposite" presStyleCnt="0"/>
      <dgm:spPr/>
    </dgm:pt>
    <dgm:pt modelId="{269EECCB-5521-3B44-B9E9-71BA12A6B341}" type="pres">
      <dgm:prSet presAssocID="{AE5A30D4-F18C-1043-B7DB-11854362E922}" presName="rootText" presStyleLbl="node3" presStyleIdx="5" presStyleCnt="28">
        <dgm:presLayoutVars>
          <dgm:chPref val="3"/>
        </dgm:presLayoutVars>
      </dgm:prSet>
      <dgm:spPr/>
    </dgm:pt>
    <dgm:pt modelId="{DE9FC1D4-ECBE-014C-A747-D81539A97A04}" type="pres">
      <dgm:prSet presAssocID="{AE5A30D4-F18C-1043-B7DB-11854362E922}" presName="rootConnector" presStyleLbl="node3" presStyleIdx="5" presStyleCnt="28"/>
      <dgm:spPr/>
    </dgm:pt>
    <dgm:pt modelId="{962CAC0C-E7F0-4B4E-9597-A933BDF42716}" type="pres">
      <dgm:prSet presAssocID="{AE5A30D4-F18C-1043-B7DB-11854362E922}" presName="hierChild4" presStyleCnt="0"/>
      <dgm:spPr/>
    </dgm:pt>
    <dgm:pt modelId="{889D58DE-899C-CD4C-905A-A92C0DE75703}" type="pres">
      <dgm:prSet presAssocID="{AE5A30D4-F18C-1043-B7DB-11854362E922}" presName="hierChild5" presStyleCnt="0"/>
      <dgm:spPr/>
    </dgm:pt>
    <dgm:pt modelId="{651281D0-FB96-5249-B252-6F57F886C257}" type="pres">
      <dgm:prSet presAssocID="{140B264B-0851-F441-92F8-BF6309E46D8F}" presName="Name37" presStyleLbl="parChTrans1D3" presStyleIdx="6" presStyleCnt="28"/>
      <dgm:spPr/>
    </dgm:pt>
    <dgm:pt modelId="{01746A9C-866B-3742-A8EB-8E5F14E103C9}" type="pres">
      <dgm:prSet presAssocID="{E2AEAA4D-D50D-0C49-9205-5D874E64C0B7}" presName="hierRoot2" presStyleCnt="0">
        <dgm:presLayoutVars>
          <dgm:hierBranch val="init"/>
        </dgm:presLayoutVars>
      </dgm:prSet>
      <dgm:spPr/>
    </dgm:pt>
    <dgm:pt modelId="{6C7A8B05-4248-E141-8D07-CDBB1FA6D847}" type="pres">
      <dgm:prSet presAssocID="{E2AEAA4D-D50D-0C49-9205-5D874E64C0B7}" presName="rootComposite" presStyleCnt="0"/>
      <dgm:spPr/>
    </dgm:pt>
    <dgm:pt modelId="{F5D26086-9E4D-ED47-B9CC-2DA365773233}" type="pres">
      <dgm:prSet presAssocID="{E2AEAA4D-D50D-0C49-9205-5D874E64C0B7}" presName="rootText" presStyleLbl="node3" presStyleIdx="6" presStyleCnt="28">
        <dgm:presLayoutVars>
          <dgm:chPref val="3"/>
        </dgm:presLayoutVars>
      </dgm:prSet>
      <dgm:spPr/>
    </dgm:pt>
    <dgm:pt modelId="{82590671-7E50-B547-8471-32427DAD6111}" type="pres">
      <dgm:prSet presAssocID="{E2AEAA4D-D50D-0C49-9205-5D874E64C0B7}" presName="rootConnector" presStyleLbl="node3" presStyleIdx="6" presStyleCnt="28"/>
      <dgm:spPr/>
    </dgm:pt>
    <dgm:pt modelId="{76AEAEF2-F581-CE45-880A-74F241DD4F52}" type="pres">
      <dgm:prSet presAssocID="{E2AEAA4D-D50D-0C49-9205-5D874E64C0B7}" presName="hierChild4" presStyleCnt="0"/>
      <dgm:spPr/>
    </dgm:pt>
    <dgm:pt modelId="{E9677218-CC7B-F342-BBE9-5FF5F4BBE2D1}" type="pres">
      <dgm:prSet presAssocID="{E2AEAA4D-D50D-0C49-9205-5D874E64C0B7}" presName="hierChild5" presStyleCnt="0"/>
      <dgm:spPr/>
    </dgm:pt>
    <dgm:pt modelId="{06690713-BF5D-ED40-AE8D-6429CA1E3EED}" type="pres">
      <dgm:prSet presAssocID="{E97BFF43-01DC-8144-ACFF-1329708A3D75}" presName="Name37" presStyleLbl="parChTrans1D3" presStyleIdx="7" presStyleCnt="28"/>
      <dgm:spPr/>
    </dgm:pt>
    <dgm:pt modelId="{C64A9E18-CDEA-CE41-9982-D093FADA0D0E}" type="pres">
      <dgm:prSet presAssocID="{BA4C81CC-D4ED-824F-BC6A-56B0BE2559B4}" presName="hierRoot2" presStyleCnt="0">
        <dgm:presLayoutVars>
          <dgm:hierBranch val="init"/>
        </dgm:presLayoutVars>
      </dgm:prSet>
      <dgm:spPr/>
    </dgm:pt>
    <dgm:pt modelId="{DE079044-CD7E-4A45-9783-F943FA99A63C}" type="pres">
      <dgm:prSet presAssocID="{BA4C81CC-D4ED-824F-BC6A-56B0BE2559B4}" presName="rootComposite" presStyleCnt="0"/>
      <dgm:spPr/>
    </dgm:pt>
    <dgm:pt modelId="{BA08938C-DDC7-1948-9C39-29C8ED0106F0}" type="pres">
      <dgm:prSet presAssocID="{BA4C81CC-D4ED-824F-BC6A-56B0BE2559B4}" presName="rootText" presStyleLbl="node3" presStyleIdx="7" presStyleCnt="28">
        <dgm:presLayoutVars>
          <dgm:chPref val="3"/>
        </dgm:presLayoutVars>
      </dgm:prSet>
      <dgm:spPr/>
    </dgm:pt>
    <dgm:pt modelId="{3D2EDAEC-442B-444F-A5AC-581FEC3B8FA4}" type="pres">
      <dgm:prSet presAssocID="{BA4C81CC-D4ED-824F-BC6A-56B0BE2559B4}" presName="rootConnector" presStyleLbl="node3" presStyleIdx="7" presStyleCnt="28"/>
      <dgm:spPr/>
    </dgm:pt>
    <dgm:pt modelId="{C7DEC9C1-570E-7949-A06F-C692C0783905}" type="pres">
      <dgm:prSet presAssocID="{BA4C81CC-D4ED-824F-BC6A-56B0BE2559B4}" presName="hierChild4" presStyleCnt="0"/>
      <dgm:spPr/>
    </dgm:pt>
    <dgm:pt modelId="{1A5E379C-C668-644A-97B6-1A2495DF6DD4}" type="pres">
      <dgm:prSet presAssocID="{BA4C81CC-D4ED-824F-BC6A-56B0BE2559B4}" presName="hierChild5" presStyleCnt="0"/>
      <dgm:spPr/>
    </dgm:pt>
    <dgm:pt modelId="{E985408F-0B57-CF4A-9622-D4FDF027BEA0}" type="pres">
      <dgm:prSet presAssocID="{799F226C-852E-974F-BE2D-B22F166C01E6}" presName="Name37" presStyleLbl="parChTrans1D3" presStyleIdx="8" presStyleCnt="28"/>
      <dgm:spPr/>
    </dgm:pt>
    <dgm:pt modelId="{7917806C-6B5E-1146-A2BF-3B40A9D6F054}" type="pres">
      <dgm:prSet presAssocID="{4B3F3E8A-6C88-5249-B637-9274F185C270}" presName="hierRoot2" presStyleCnt="0">
        <dgm:presLayoutVars>
          <dgm:hierBranch val="init"/>
        </dgm:presLayoutVars>
      </dgm:prSet>
      <dgm:spPr/>
    </dgm:pt>
    <dgm:pt modelId="{B16CBF28-7E8B-D140-AEAA-0F79E23CE658}" type="pres">
      <dgm:prSet presAssocID="{4B3F3E8A-6C88-5249-B637-9274F185C270}" presName="rootComposite" presStyleCnt="0"/>
      <dgm:spPr/>
    </dgm:pt>
    <dgm:pt modelId="{8519F117-ACDA-AA49-A419-C1CD2D3F3EBF}" type="pres">
      <dgm:prSet presAssocID="{4B3F3E8A-6C88-5249-B637-9274F185C270}" presName="rootText" presStyleLbl="node3" presStyleIdx="8" presStyleCnt="28">
        <dgm:presLayoutVars>
          <dgm:chPref val="3"/>
        </dgm:presLayoutVars>
      </dgm:prSet>
      <dgm:spPr/>
    </dgm:pt>
    <dgm:pt modelId="{A3223D26-1841-B548-9777-5FED95500834}" type="pres">
      <dgm:prSet presAssocID="{4B3F3E8A-6C88-5249-B637-9274F185C270}" presName="rootConnector" presStyleLbl="node3" presStyleIdx="8" presStyleCnt="28"/>
      <dgm:spPr/>
    </dgm:pt>
    <dgm:pt modelId="{D99F36B5-DDD5-3749-A90A-D8BBF7C13B2A}" type="pres">
      <dgm:prSet presAssocID="{4B3F3E8A-6C88-5249-B637-9274F185C270}" presName="hierChild4" presStyleCnt="0"/>
      <dgm:spPr/>
    </dgm:pt>
    <dgm:pt modelId="{05C62E5B-420B-EF43-B189-AA37B3980BE6}" type="pres">
      <dgm:prSet presAssocID="{4B3F3E8A-6C88-5249-B637-9274F185C270}" presName="hierChild5" presStyleCnt="0"/>
      <dgm:spPr/>
    </dgm:pt>
    <dgm:pt modelId="{9668CE33-22A6-3941-8945-98819DDF44BC}" type="pres">
      <dgm:prSet presAssocID="{CA1E900B-8574-FA48-9942-0997E4DAFDD0}" presName="Name37" presStyleLbl="parChTrans1D3" presStyleIdx="9" presStyleCnt="28"/>
      <dgm:spPr/>
    </dgm:pt>
    <dgm:pt modelId="{00735776-0DE1-D643-9FBA-CDA4D25F2419}" type="pres">
      <dgm:prSet presAssocID="{BDFBA857-41C8-FD41-AD27-DAB9F50A75C6}" presName="hierRoot2" presStyleCnt="0">
        <dgm:presLayoutVars>
          <dgm:hierBranch val="init"/>
        </dgm:presLayoutVars>
      </dgm:prSet>
      <dgm:spPr/>
    </dgm:pt>
    <dgm:pt modelId="{2D2511B6-4EA8-0F44-AC68-46D9C9F203CF}" type="pres">
      <dgm:prSet presAssocID="{BDFBA857-41C8-FD41-AD27-DAB9F50A75C6}" presName="rootComposite" presStyleCnt="0"/>
      <dgm:spPr/>
    </dgm:pt>
    <dgm:pt modelId="{B0567D21-0326-1747-B13B-93A6823D725C}" type="pres">
      <dgm:prSet presAssocID="{BDFBA857-41C8-FD41-AD27-DAB9F50A75C6}" presName="rootText" presStyleLbl="node3" presStyleIdx="9" presStyleCnt="28">
        <dgm:presLayoutVars>
          <dgm:chPref val="3"/>
        </dgm:presLayoutVars>
      </dgm:prSet>
      <dgm:spPr/>
    </dgm:pt>
    <dgm:pt modelId="{9E233C64-C42C-BD4C-8F66-D03A647B96B7}" type="pres">
      <dgm:prSet presAssocID="{BDFBA857-41C8-FD41-AD27-DAB9F50A75C6}" presName="rootConnector" presStyleLbl="node3" presStyleIdx="9" presStyleCnt="28"/>
      <dgm:spPr/>
    </dgm:pt>
    <dgm:pt modelId="{E621165F-FE47-EF47-9E6D-77EC2C665E41}" type="pres">
      <dgm:prSet presAssocID="{BDFBA857-41C8-FD41-AD27-DAB9F50A75C6}" presName="hierChild4" presStyleCnt="0"/>
      <dgm:spPr/>
    </dgm:pt>
    <dgm:pt modelId="{32F1B325-B7CC-E546-9894-52A1979BE0E5}" type="pres">
      <dgm:prSet presAssocID="{BDFBA857-41C8-FD41-AD27-DAB9F50A75C6}" presName="hierChild5" presStyleCnt="0"/>
      <dgm:spPr/>
    </dgm:pt>
    <dgm:pt modelId="{A20824FE-FA9E-824A-A83B-333408DD8DAA}" type="pres">
      <dgm:prSet presAssocID="{E58816F7-DA35-3F43-B139-F4F1DE756551}" presName="hierChild5" presStyleCnt="0"/>
      <dgm:spPr/>
    </dgm:pt>
    <dgm:pt modelId="{5FD2F737-EE4F-554A-8BAD-0297DA4B1B96}" type="pres">
      <dgm:prSet presAssocID="{F3740149-A8E7-584E-A4E4-C8C153EACAC2}" presName="Name37" presStyleLbl="parChTrans1D2" presStyleIdx="2" presStyleCnt="6"/>
      <dgm:spPr/>
    </dgm:pt>
    <dgm:pt modelId="{EAB693A2-8019-C34D-A1DB-7C655A676523}" type="pres">
      <dgm:prSet presAssocID="{C0CE0C74-CFF5-8E43-833C-B939E90ABA9C}" presName="hierRoot2" presStyleCnt="0">
        <dgm:presLayoutVars>
          <dgm:hierBranch val="init"/>
        </dgm:presLayoutVars>
      </dgm:prSet>
      <dgm:spPr/>
    </dgm:pt>
    <dgm:pt modelId="{6824094F-1401-D34A-BEA3-CC1A55E9990B}" type="pres">
      <dgm:prSet presAssocID="{C0CE0C74-CFF5-8E43-833C-B939E90ABA9C}" presName="rootComposite" presStyleCnt="0"/>
      <dgm:spPr/>
    </dgm:pt>
    <dgm:pt modelId="{650AE3C7-886C-BC41-ABFE-87D349ED0048}" type="pres">
      <dgm:prSet presAssocID="{C0CE0C74-CFF5-8E43-833C-B939E90ABA9C}" presName="rootText" presStyleLbl="node2" presStyleIdx="2" presStyleCnt="6" custLinFactNeighborY="7171">
        <dgm:presLayoutVars>
          <dgm:chPref val="3"/>
        </dgm:presLayoutVars>
      </dgm:prSet>
      <dgm:spPr/>
    </dgm:pt>
    <dgm:pt modelId="{7FB69287-D738-8042-AB0E-B34AE4A85483}" type="pres">
      <dgm:prSet presAssocID="{C0CE0C74-CFF5-8E43-833C-B939E90ABA9C}" presName="rootConnector" presStyleLbl="node2" presStyleIdx="2" presStyleCnt="6"/>
      <dgm:spPr/>
    </dgm:pt>
    <dgm:pt modelId="{F61CD3E2-B2DA-7246-85B7-3F0678A62AB3}" type="pres">
      <dgm:prSet presAssocID="{C0CE0C74-CFF5-8E43-833C-B939E90ABA9C}" presName="hierChild4" presStyleCnt="0"/>
      <dgm:spPr/>
    </dgm:pt>
    <dgm:pt modelId="{7516FC4D-6B17-F948-975E-C230409F6A2A}" type="pres">
      <dgm:prSet presAssocID="{341DFCBB-75BD-3C4E-80AC-B44DCEC8227F}" presName="Name37" presStyleLbl="parChTrans1D3" presStyleIdx="10" presStyleCnt="28"/>
      <dgm:spPr/>
    </dgm:pt>
    <dgm:pt modelId="{78B64642-8BCD-2647-96BC-3752EE0CC4E1}" type="pres">
      <dgm:prSet presAssocID="{4984D05B-44FE-DA41-A6EF-2EA1F3E3CABE}" presName="hierRoot2" presStyleCnt="0">
        <dgm:presLayoutVars>
          <dgm:hierBranch val="init"/>
        </dgm:presLayoutVars>
      </dgm:prSet>
      <dgm:spPr/>
    </dgm:pt>
    <dgm:pt modelId="{03CFF6C2-70F3-184A-9360-D678738A6F42}" type="pres">
      <dgm:prSet presAssocID="{4984D05B-44FE-DA41-A6EF-2EA1F3E3CABE}" presName="rootComposite" presStyleCnt="0"/>
      <dgm:spPr/>
    </dgm:pt>
    <dgm:pt modelId="{5640945B-C144-0742-B857-BCEDD3D16C8D}" type="pres">
      <dgm:prSet presAssocID="{4984D05B-44FE-DA41-A6EF-2EA1F3E3CABE}" presName="rootText" presStyleLbl="node3" presStyleIdx="10" presStyleCnt="28">
        <dgm:presLayoutVars>
          <dgm:chPref val="3"/>
        </dgm:presLayoutVars>
      </dgm:prSet>
      <dgm:spPr/>
    </dgm:pt>
    <dgm:pt modelId="{756E59CD-B0C5-FF47-952A-4F06B0EEBA2E}" type="pres">
      <dgm:prSet presAssocID="{4984D05B-44FE-DA41-A6EF-2EA1F3E3CABE}" presName="rootConnector" presStyleLbl="node3" presStyleIdx="10" presStyleCnt="28"/>
      <dgm:spPr/>
    </dgm:pt>
    <dgm:pt modelId="{8AB1912E-8D89-DE4C-B902-D2C4ED2D538C}" type="pres">
      <dgm:prSet presAssocID="{4984D05B-44FE-DA41-A6EF-2EA1F3E3CABE}" presName="hierChild4" presStyleCnt="0"/>
      <dgm:spPr/>
    </dgm:pt>
    <dgm:pt modelId="{9C61D227-0E1C-C44E-AFA5-EA9AC4C93D6F}" type="pres">
      <dgm:prSet presAssocID="{4984D05B-44FE-DA41-A6EF-2EA1F3E3CABE}" presName="hierChild5" presStyleCnt="0"/>
      <dgm:spPr/>
    </dgm:pt>
    <dgm:pt modelId="{D36EE446-5C5C-BD4B-BC5D-43809E21E35E}" type="pres">
      <dgm:prSet presAssocID="{5972E62B-7008-5A41-88CD-3E452B8DC74D}" presName="Name37" presStyleLbl="parChTrans1D3" presStyleIdx="11" presStyleCnt="28"/>
      <dgm:spPr/>
    </dgm:pt>
    <dgm:pt modelId="{0DFFCE32-9965-B34F-98F0-E26D8F4891EA}" type="pres">
      <dgm:prSet presAssocID="{FA35B7DF-D279-5144-8B48-210B0B1A4CBD}" presName="hierRoot2" presStyleCnt="0">
        <dgm:presLayoutVars>
          <dgm:hierBranch val="init"/>
        </dgm:presLayoutVars>
      </dgm:prSet>
      <dgm:spPr/>
    </dgm:pt>
    <dgm:pt modelId="{44507241-3E53-9E4C-BFC8-E45E5735D5A6}" type="pres">
      <dgm:prSet presAssocID="{FA35B7DF-D279-5144-8B48-210B0B1A4CBD}" presName="rootComposite" presStyleCnt="0"/>
      <dgm:spPr/>
    </dgm:pt>
    <dgm:pt modelId="{9591CE84-25E3-5140-B2DC-E96166F92785}" type="pres">
      <dgm:prSet presAssocID="{FA35B7DF-D279-5144-8B48-210B0B1A4CBD}" presName="rootText" presStyleLbl="node3" presStyleIdx="11" presStyleCnt="28">
        <dgm:presLayoutVars>
          <dgm:chPref val="3"/>
        </dgm:presLayoutVars>
      </dgm:prSet>
      <dgm:spPr/>
    </dgm:pt>
    <dgm:pt modelId="{F60BF39B-3AD4-9A41-A0D1-EA99DB382E5B}" type="pres">
      <dgm:prSet presAssocID="{FA35B7DF-D279-5144-8B48-210B0B1A4CBD}" presName="rootConnector" presStyleLbl="node3" presStyleIdx="11" presStyleCnt="28"/>
      <dgm:spPr/>
    </dgm:pt>
    <dgm:pt modelId="{A38841F3-E822-B842-94CD-914E1E98C5E5}" type="pres">
      <dgm:prSet presAssocID="{FA35B7DF-D279-5144-8B48-210B0B1A4CBD}" presName="hierChild4" presStyleCnt="0"/>
      <dgm:spPr/>
    </dgm:pt>
    <dgm:pt modelId="{3C7728FA-A420-BC44-8BBF-C200815B0D56}" type="pres">
      <dgm:prSet presAssocID="{FA35B7DF-D279-5144-8B48-210B0B1A4CBD}" presName="hierChild5" presStyleCnt="0"/>
      <dgm:spPr/>
    </dgm:pt>
    <dgm:pt modelId="{8F9324D8-5B43-764F-A3F5-0D589F6E674F}" type="pres">
      <dgm:prSet presAssocID="{A159E8CF-5C3A-3D4C-8394-6250BF0F949B}" presName="Name37" presStyleLbl="parChTrans1D3" presStyleIdx="12" presStyleCnt="28"/>
      <dgm:spPr/>
    </dgm:pt>
    <dgm:pt modelId="{323ACB6D-CA40-264B-B092-BFD144B63F3A}" type="pres">
      <dgm:prSet presAssocID="{BE96605E-0213-2542-B7D7-67C0272BE49C}" presName="hierRoot2" presStyleCnt="0">
        <dgm:presLayoutVars>
          <dgm:hierBranch val="init"/>
        </dgm:presLayoutVars>
      </dgm:prSet>
      <dgm:spPr/>
    </dgm:pt>
    <dgm:pt modelId="{69E969C5-06D1-D941-975B-8280F6978909}" type="pres">
      <dgm:prSet presAssocID="{BE96605E-0213-2542-B7D7-67C0272BE49C}" presName="rootComposite" presStyleCnt="0"/>
      <dgm:spPr/>
    </dgm:pt>
    <dgm:pt modelId="{50D1B71B-AA64-014F-A34B-4C00EE2633E5}" type="pres">
      <dgm:prSet presAssocID="{BE96605E-0213-2542-B7D7-67C0272BE49C}" presName="rootText" presStyleLbl="node3" presStyleIdx="12" presStyleCnt="28">
        <dgm:presLayoutVars>
          <dgm:chPref val="3"/>
        </dgm:presLayoutVars>
      </dgm:prSet>
      <dgm:spPr/>
    </dgm:pt>
    <dgm:pt modelId="{6AC4655B-6258-7543-9F94-A5716A1BEC85}" type="pres">
      <dgm:prSet presAssocID="{BE96605E-0213-2542-B7D7-67C0272BE49C}" presName="rootConnector" presStyleLbl="node3" presStyleIdx="12" presStyleCnt="28"/>
      <dgm:spPr/>
    </dgm:pt>
    <dgm:pt modelId="{0521F815-307A-6447-874A-6B04ECAA77FA}" type="pres">
      <dgm:prSet presAssocID="{BE96605E-0213-2542-B7D7-67C0272BE49C}" presName="hierChild4" presStyleCnt="0"/>
      <dgm:spPr/>
    </dgm:pt>
    <dgm:pt modelId="{DAB184A7-4175-7245-B35E-3262C7F469CC}" type="pres">
      <dgm:prSet presAssocID="{BE96605E-0213-2542-B7D7-67C0272BE49C}" presName="hierChild5" presStyleCnt="0"/>
      <dgm:spPr/>
    </dgm:pt>
    <dgm:pt modelId="{0F603CB0-0C20-A942-9FCB-A381F9EF9F54}" type="pres">
      <dgm:prSet presAssocID="{DC36C47F-5A7E-5242-9BA6-99BCA9A5757C}" presName="Name37" presStyleLbl="parChTrans1D3" presStyleIdx="13" presStyleCnt="28"/>
      <dgm:spPr/>
    </dgm:pt>
    <dgm:pt modelId="{D173CA42-F245-3A45-8862-C39A562387A0}" type="pres">
      <dgm:prSet presAssocID="{E87B0D66-382F-F34B-B7E3-DA0C8C0F7D31}" presName="hierRoot2" presStyleCnt="0">
        <dgm:presLayoutVars>
          <dgm:hierBranch val="init"/>
        </dgm:presLayoutVars>
      </dgm:prSet>
      <dgm:spPr/>
    </dgm:pt>
    <dgm:pt modelId="{97237CB7-5807-5443-979B-85971175EA3E}" type="pres">
      <dgm:prSet presAssocID="{E87B0D66-382F-F34B-B7E3-DA0C8C0F7D31}" presName="rootComposite" presStyleCnt="0"/>
      <dgm:spPr/>
    </dgm:pt>
    <dgm:pt modelId="{567FBBA3-D49C-2B43-8FE6-DA51C47390FD}" type="pres">
      <dgm:prSet presAssocID="{E87B0D66-382F-F34B-B7E3-DA0C8C0F7D31}" presName="rootText" presStyleLbl="node3" presStyleIdx="13" presStyleCnt="28">
        <dgm:presLayoutVars>
          <dgm:chPref val="3"/>
        </dgm:presLayoutVars>
      </dgm:prSet>
      <dgm:spPr/>
    </dgm:pt>
    <dgm:pt modelId="{B2D3878D-D4C3-A14D-B067-5F95F9151C10}" type="pres">
      <dgm:prSet presAssocID="{E87B0D66-382F-F34B-B7E3-DA0C8C0F7D31}" presName="rootConnector" presStyleLbl="node3" presStyleIdx="13" presStyleCnt="28"/>
      <dgm:spPr/>
    </dgm:pt>
    <dgm:pt modelId="{8AF77CF8-6295-3341-892C-40E8B73EA265}" type="pres">
      <dgm:prSet presAssocID="{E87B0D66-382F-F34B-B7E3-DA0C8C0F7D31}" presName="hierChild4" presStyleCnt="0"/>
      <dgm:spPr/>
    </dgm:pt>
    <dgm:pt modelId="{18FE5B1D-D122-B742-AE5B-8425D815E577}" type="pres">
      <dgm:prSet presAssocID="{E87B0D66-382F-F34B-B7E3-DA0C8C0F7D31}" presName="hierChild5" presStyleCnt="0"/>
      <dgm:spPr/>
    </dgm:pt>
    <dgm:pt modelId="{F782F4BB-54F9-3245-A2E2-13AC694523FE}" type="pres">
      <dgm:prSet presAssocID="{47CD84F3-A0C0-874A-9454-6956F81349CA}" presName="Name37" presStyleLbl="parChTrans1D3" presStyleIdx="14" presStyleCnt="28"/>
      <dgm:spPr/>
    </dgm:pt>
    <dgm:pt modelId="{99C9025D-2E5D-9341-9C04-0590744971EA}" type="pres">
      <dgm:prSet presAssocID="{754EDBFF-E707-6B4A-91AB-1DB5C9FF6785}" presName="hierRoot2" presStyleCnt="0">
        <dgm:presLayoutVars>
          <dgm:hierBranch val="init"/>
        </dgm:presLayoutVars>
      </dgm:prSet>
      <dgm:spPr/>
    </dgm:pt>
    <dgm:pt modelId="{01559905-BB2A-4046-83AD-FBDF059FD97F}" type="pres">
      <dgm:prSet presAssocID="{754EDBFF-E707-6B4A-91AB-1DB5C9FF6785}" presName="rootComposite" presStyleCnt="0"/>
      <dgm:spPr/>
    </dgm:pt>
    <dgm:pt modelId="{208A1CAA-502F-3B4F-9B96-1CA8F84FDC1B}" type="pres">
      <dgm:prSet presAssocID="{754EDBFF-E707-6B4A-91AB-1DB5C9FF6785}" presName="rootText" presStyleLbl="node3" presStyleIdx="14" presStyleCnt="28">
        <dgm:presLayoutVars>
          <dgm:chPref val="3"/>
        </dgm:presLayoutVars>
      </dgm:prSet>
      <dgm:spPr/>
    </dgm:pt>
    <dgm:pt modelId="{7CCC43ED-5155-094E-9822-B5E3CA2FF0CB}" type="pres">
      <dgm:prSet presAssocID="{754EDBFF-E707-6B4A-91AB-1DB5C9FF6785}" presName="rootConnector" presStyleLbl="node3" presStyleIdx="14" presStyleCnt="28"/>
      <dgm:spPr/>
    </dgm:pt>
    <dgm:pt modelId="{688A1FBE-C19F-7043-80D9-C8135E7257AA}" type="pres">
      <dgm:prSet presAssocID="{754EDBFF-E707-6B4A-91AB-1DB5C9FF6785}" presName="hierChild4" presStyleCnt="0"/>
      <dgm:spPr/>
    </dgm:pt>
    <dgm:pt modelId="{17FD52F0-919B-AC45-9731-AD187E62AB2B}" type="pres">
      <dgm:prSet presAssocID="{754EDBFF-E707-6B4A-91AB-1DB5C9FF6785}" presName="hierChild5" presStyleCnt="0"/>
      <dgm:spPr/>
    </dgm:pt>
    <dgm:pt modelId="{D921776B-CE04-F540-A253-0285628182C7}" type="pres">
      <dgm:prSet presAssocID="{C679DB6D-901B-924C-B1BE-CCE6C82E02DB}" presName="Name37" presStyleLbl="parChTrans1D3" presStyleIdx="15" presStyleCnt="28"/>
      <dgm:spPr/>
    </dgm:pt>
    <dgm:pt modelId="{F0B7BC95-C750-9F43-930C-46449538F9C8}" type="pres">
      <dgm:prSet presAssocID="{2650C041-60E0-6E41-9823-66C854AB9F0D}" presName="hierRoot2" presStyleCnt="0">
        <dgm:presLayoutVars>
          <dgm:hierBranch val="init"/>
        </dgm:presLayoutVars>
      </dgm:prSet>
      <dgm:spPr/>
    </dgm:pt>
    <dgm:pt modelId="{F59E8BC5-44CF-F84C-A9CE-CFE2CD1F0967}" type="pres">
      <dgm:prSet presAssocID="{2650C041-60E0-6E41-9823-66C854AB9F0D}" presName="rootComposite" presStyleCnt="0"/>
      <dgm:spPr/>
    </dgm:pt>
    <dgm:pt modelId="{A8C48B33-F86B-174A-861E-24522D18A738}" type="pres">
      <dgm:prSet presAssocID="{2650C041-60E0-6E41-9823-66C854AB9F0D}" presName="rootText" presStyleLbl="node3" presStyleIdx="15" presStyleCnt="28">
        <dgm:presLayoutVars>
          <dgm:chPref val="3"/>
        </dgm:presLayoutVars>
      </dgm:prSet>
      <dgm:spPr/>
    </dgm:pt>
    <dgm:pt modelId="{2DEE7FF7-8A5A-E941-984A-CFB6492849E6}" type="pres">
      <dgm:prSet presAssocID="{2650C041-60E0-6E41-9823-66C854AB9F0D}" presName="rootConnector" presStyleLbl="node3" presStyleIdx="15" presStyleCnt="28"/>
      <dgm:spPr/>
    </dgm:pt>
    <dgm:pt modelId="{62B96612-6F9D-934E-8109-A52DFD066657}" type="pres">
      <dgm:prSet presAssocID="{2650C041-60E0-6E41-9823-66C854AB9F0D}" presName="hierChild4" presStyleCnt="0"/>
      <dgm:spPr/>
    </dgm:pt>
    <dgm:pt modelId="{F20C41F3-FFC5-0247-B7E2-84E674151AE9}" type="pres">
      <dgm:prSet presAssocID="{2650C041-60E0-6E41-9823-66C854AB9F0D}" presName="hierChild5" presStyleCnt="0"/>
      <dgm:spPr/>
    </dgm:pt>
    <dgm:pt modelId="{49D638F6-D46F-AF40-9DB2-F33AA9EDB74B}" type="pres">
      <dgm:prSet presAssocID="{C0CE0C74-CFF5-8E43-833C-B939E90ABA9C}" presName="hierChild5" presStyleCnt="0"/>
      <dgm:spPr/>
    </dgm:pt>
    <dgm:pt modelId="{47C95711-3CCA-1241-8FE4-03F02910EA4A}" type="pres">
      <dgm:prSet presAssocID="{65D73077-9AE2-0B43-9AE7-AC87B9E7B4BB}" presName="Name37" presStyleLbl="parChTrans1D2" presStyleIdx="3" presStyleCnt="6"/>
      <dgm:spPr/>
    </dgm:pt>
    <dgm:pt modelId="{92A5FFE9-A584-6841-9CAD-A8A4B48FB0A1}" type="pres">
      <dgm:prSet presAssocID="{70135E75-8304-424D-A29A-7BA88ACF9177}" presName="hierRoot2" presStyleCnt="0">
        <dgm:presLayoutVars>
          <dgm:hierBranch val="init"/>
        </dgm:presLayoutVars>
      </dgm:prSet>
      <dgm:spPr/>
    </dgm:pt>
    <dgm:pt modelId="{D02CAE15-4E27-484B-A0AF-AE867E28B204}" type="pres">
      <dgm:prSet presAssocID="{70135E75-8304-424D-A29A-7BA88ACF9177}" presName="rootComposite" presStyleCnt="0"/>
      <dgm:spPr/>
    </dgm:pt>
    <dgm:pt modelId="{BCBD0BE7-3FBC-6742-A495-2D680FC240CB}" type="pres">
      <dgm:prSet presAssocID="{70135E75-8304-424D-A29A-7BA88ACF9177}" presName="rootText" presStyleLbl="node2" presStyleIdx="3" presStyleCnt="6" custLinFactNeighborY="7171">
        <dgm:presLayoutVars>
          <dgm:chPref val="3"/>
        </dgm:presLayoutVars>
      </dgm:prSet>
      <dgm:spPr/>
    </dgm:pt>
    <dgm:pt modelId="{5D7BDD4D-014E-6740-B23D-9BE3036F89B1}" type="pres">
      <dgm:prSet presAssocID="{70135E75-8304-424D-A29A-7BA88ACF9177}" presName="rootConnector" presStyleLbl="node2" presStyleIdx="3" presStyleCnt="6"/>
      <dgm:spPr/>
    </dgm:pt>
    <dgm:pt modelId="{026EC4CF-C316-134A-9D88-13C5CF7AEAD7}" type="pres">
      <dgm:prSet presAssocID="{70135E75-8304-424D-A29A-7BA88ACF9177}" presName="hierChild4" presStyleCnt="0"/>
      <dgm:spPr/>
    </dgm:pt>
    <dgm:pt modelId="{1C4AAEE5-32C3-294E-A9ED-4A6253AB05E7}" type="pres">
      <dgm:prSet presAssocID="{2FBA8717-08FE-A642-992C-516371C48098}" presName="Name37" presStyleLbl="parChTrans1D3" presStyleIdx="16" presStyleCnt="28"/>
      <dgm:spPr/>
    </dgm:pt>
    <dgm:pt modelId="{A84E2B0D-8E82-0942-9211-CD584A1A8CFC}" type="pres">
      <dgm:prSet presAssocID="{1C02D94C-F9D1-1047-9E52-FFB24AB8821E}" presName="hierRoot2" presStyleCnt="0">
        <dgm:presLayoutVars>
          <dgm:hierBranch val="init"/>
        </dgm:presLayoutVars>
      </dgm:prSet>
      <dgm:spPr/>
    </dgm:pt>
    <dgm:pt modelId="{51780C4A-00EE-9945-BD82-74C16F10D3D2}" type="pres">
      <dgm:prSet presAssocID="{1C02D94C-F9D1-1047-9E52-FFB24AB8821E}" presName="rootComposite" presStyleCnt="0"/>
      <dgm:spPr/>
    </dgm:pt>
    <dgm:pt modelId="{8BFB515C-7B0A-9843-8054-01DB8DCEADD2}" type="pres">
      <dgm:prSet presAssocID="{1C02D94C-F9D1-1047-9E52-FFB24AB8821E}" presName="rootText" presStyleLbl="node3" presStyleIdx="16" presStyleCnt="28">
        <dgm:presLayoutVars>
          <dgm:chPref val="3"/>
        </dgm:presLayoutVars>
      </dgm:prSet>
      <dgm:spPr/>
    </dgm:pt>
    <dgm:pt modelId="{224E31CA-77BB-234F-B616-9366DD2EFFD0}" type="pres">
      <dgm:prSet presAssocID="{1C02D94C-F9D1-1047-9E52-FFB24AB8821E}" presName="rootConnector" presStyleLbl="node3" presStyleIdx="16" presStyleCnt="28"/>
      <dgm:spPr/>
    </dgm:pt>
    <dgm:pt modelId="{71DF7B62-F591-284F-9E45-8830B65D1807}" type="pres">
      <dgm:prSet presAssocID="{1C02D94C-F9D1-1047-9E52-FFB24AB8821E}" presName="hierChild4" presStyleCnt="0"/>
      <dgm:spPr/>
    </dgm:pt>
    <dgm:pt modelId="{0734AB03-BCEF-424C-A9B6-D9FA17EFEA51}" type="pres">
      <dgm:prSet presAssocID="{1C02D94C-F9D1-1047-9E52-FFB24AB8821E}" presName="hierChild5" presStyleCnt="0"/>
      <dgm:spPr/>
    </dgm:pt>
    <dgm:pt modelId="{1A136606-28EC-9846-A527-1A19C993B2F2}" type="pres">
      <dgm:prSet presAssocID="{5818E24A-43A8-FB4D-9D5C-DA37D8277B22}" presName="Name37" presStyleLbl="parChTrans1D3" presStyleIdx="17" presStyleCnt="28"/>
      <dgm:spPr/>
    </dgm:pt>
    <dgm:pt modelId="{A0F8FC76-7DD3-0E40-A3C2-3FAE1F19ED03}" type="pres">
      <dgm:prSet presAssocID="{F217B1A8-53D5-A84E-B144-AB50D0C775B7}" presName="hierRoot2" presStyleCnt="0">
        <dgm:presLayoutVars>
          <dgm:hierBranch val="init"/>
        </dgm:presLayoutVars>
      </dgm:prSet>
      <dgm:spPr/>
    </dgm:pt>
    <dgm:pt modelId="{1EEA417A-5C78-A54F-9E39-E8FE7B2E61A7}" type="pres">
      <dgm:prSet presAssocID="{F217B1A8-53D5-A84E-B144-AB50D0C775B7}" presName="rootComposite" presStyleCnt="0"/>
      <dgm:spPr/>
    </dgm:pt>
    <dgm:pt modelId="{6388728F-E71B-404F-A46E-BFD28443D7CE}" type="pres">
      <dgm:prSet presAssocID="{F217B1A8-53D5-A84E-B144-AB50D0C775B7}" presName="rootText" presStyleLbl="node3" presStyleIdx="17" presStyleCnt="28">
        <dgm:presLayoutVars>
          <dgm:chPref val="3"/>
        </dgm:presLayoutVars>
      </dgm:prSet>
      <dgm:spPr/>
    </dgm:pt>
    <dgm:pt modelId="{3253BCEC-AC2B-3443-9767-067D53901903}" type="pres">
      <dgm:prSet presAssocID="{F217B1A8-53D5-A84E-B144-AB50D0C775B7}" presName="rootConnector" presStyleLbl="node3" presStyleIdx="17" presStyleCnt="28"/>
      <dgm:spPr/>
    </dgm:pt>
    <dgm:pt modelId="{B1181C63-1E1D-B049-9122-97539248EBAE}" type="pres">
      <dgm:prSet presAssocID="{F217B1A8-53D5-A84E-B144-AB50D0C775B7}" presName="hierChild4" presStyleCnt="0"/>
      <dgm:spPr/>
    </dgm:pt>
    <dgm:pt modelId="{35ADF131-F22B-EF4B-8D96-544F286A1719}" type="pres">
      <dgm:prSet presAssocID="{F217B1A8-53D5-A84E-B144-AB50D0C775B7}" presName="hierChild5" presStyleCnt="0"/>
      <dgm:spPr/>
    </dgm:pt>
    <dgm:pt modelId="{9C320B16-0CA4-8140-9A4F-6DCEF0C0699F}" type="pres">
      <dgm:prSet presAssocID="{70135E75-8304-424D-A29A-7BA88ACF9177}" presName="hierChild5" presStyleCnt="0"/>
      <dgm:spPr/>
    </dgm:pt>
    <dgm:pt modelId="{6CF56798-4A14-5647-A36D-593F90E7F48D}" type="pres">
      <dgm:prSet presAssocID="{FF3604BA-98C3-0047-A88E-6577D4087744}" presName="Name37" presStyleLbl="parChTrans1D2" presStyleIdx="4" presStyleCnt="6"/>
      <dgm:spPr/>
    </dgm:pt>
    <dgm:pt modelId="{748ED2F8-46DB-D94A-A94D-12D4C18100DF}" type="pres">
      <dgm:prSet presAssocID="{B70E14AE-062B-D24A-AFD3-76939623B343}" presName="hierRoot2" presStyleCnt="0">
        <dgm:presLayoutVars>
          <dgm:hierBranch val="init"/>
        </dgm:presLayoutVars>
      </dgm:prSet>
      <dgm:spPr/>
    </dgm:pt>
    <dgm:pt modelId="{0A2543D8-46C4-4F46-B3B4-F6DDEA1CFFE7}" type="pres">
      <dgm:prSet presAssocID="{B70E14AE-062B-D24A-AFD3-76939623B343}" presName="rootComposite" presStyleCnt="0"/>
      <dgm:spPr/>
    </dgm:pt>
    <dgm:pt modelId="{64A4FDCB-3A7B-AA41-95A0-F3C4965BA16C}" type="pres">
      <dgm:prSet presAssocID="{B70E14AE-062B-D24A-AFD3-76939623B343}" presName="rootText" presStyleLbl="node2" presStyleIdx="4" presStyleCnt="6" custLinFactNeighborY="7171">
        <dgm:presLayoutVars>
          <dgm:chPref val="3"/>
        </dgm:presLayoutVars>
      </dgm:prSet>
      <dgm:spPr/>
    </dgm:pt>
    <dgm:pt modelId="{FB1439D0-E6AD-D242-8C74-9334730A9E74}" type="pres">
      <dgm:prSet presAssocID="{B70E14AE-062B-D24A-AFD3-76939623B343}" presName="rootConnector" presStyleLbl="node2" presStyleIdx="4" presStyleCnt="6"/>
      <dgm:spPr/>
    </dgm:pt>
    <dgm:pt modelId="{F6BB41C3-87F0-B945-ADE1-93EDF94FAFFD}" type="pres">
      <dgm:prSet presAssocID="{B70E14AE-062B-D24A-AFD3-76939623B343}" presName="hierChild4" presStyleCnt="0"/>
      <dgm:spPr/>
    </dgm:pt>
    <dgm:pt modelId="{1A136E89-3C29-3241-83CD-A5F376CE20A8}" type="pres">
      <dgm:prSet presAssocID="{987F19ED-468A-AB48-BE8F-B8550DB785EA}" presName="Name37" presStyleLbl="parChTrans1D3" presStyleIdx="18" presStyleCnt="28"/>
      <dgm:spPr/>
    </dgm:pt>
    <dgm:pt modelId="{9084B827-BC73-814B-99D0-33FE7FDEAACA}" type="pres">
      <dgm:prSet presAssocID="{5A756AC6-4232-884A-AE63-2EB30FD67A20}" presName="hierRoot2" presStyleCnt="0">
        <dgm:presLayoutVars>
          <dgm:hierBranch val="init"/>
        </dgm:presLayoutVars>
      </dgm:prSet>
      <dgm:spPr/>
    </dgm:pt>
    <dgm:pt modelId="{F5EB0FAC-52E6-9C44-99FB-9C99B0E288DE}" type="pres">
      <dgm:prSet presAssocID="{5A756AC6-4232-884A-AE63-2EB30FD67A20}" presName="rootComposite" presStyleCnt="0"/>
      <dgm:spPr/>
    </dgm:pt>
    <dgm:pt modelId="{F31CF431-F7B3-F646-A489-D6B858053223}" type="pres">
      <dgm:prSet presAssocID="{5A756AC6-4232-884A-AE63-2EB30FD67A20}" presName="rootText" presStyleLbl="node3" presStyleIdx="18" presStyleCnt="28">
        <dgm:presLayoutVars>
          <dgm:chPref val="3"/>
        </dgm:presLayoutVars>
      </dgm:prSet>
      <dgm:spPr/>
    </dgm:pt>
    <dgm:pt modelId="{C10A4DCA-7633-EE40-B8B5-6DC04C187FC3}" type="pres">
      <dgm:prSet presAssocID="{5A756AC6-4232-884A-AE63-2EB30FD67A20}" presName="rootConnector" presStyleLbl="node3" presStyleIdx="18" presStyleCnt="28"/>
      <dgm:spPr/>
    </dgm:pt>
    <dgm:pt modelId="{6B824337-7F8A-F94C-8A9E-9ACA7277F047}" type="pres">
      <dgm:prSet presAssocID="{5A756AC6-4232-884A-AE63-2EB30FD67A20}" presName="hierChild4" presStyleCnt="0"/>
      <dgm:spPr/>
    </dgm:pt>
    <dgm:pt modelId="{0CC36803-39FF-3E46-8B84-CDCA0ADA7694}" type="pres">
      <dgm:prSet presAssocID="{5A756AC6-4232-884A-AE63-2EB30FD67A20}" presName="hierChild5" presStyleCnt="0"/>
      <dgm:spPr/>
    </dgm:pt>
    <dgm:pt modelId="{DABA7579-5383-094F-8C13-B66AC2917C09}" type="pres">
      <dgm:prSet presAssocID="{0359ADFA-0185-D845-AAE1-636CC2B2F90D}" presName="Name37" presStyleLbl="parChTrans1D3" presStyleIdx="19" presStyleCnt="28"/>
      <dgm:spPr/>
    </dgm:pt>
    <dgm:pt modelId="{398FFBE3-9D9E-344E-85C8-9BEBDE2031B6}" type="pres">
      <dgm:prSet presAssocID="{47328E86-E671-6043-B729-8332D02E4641}" presName="hierRoot2" presStyleCnt="0">
        <dgm:presLayoutVars>
          <dgm:hierBranch val="init"/>
        </dgm:presLayoutVars>
      </dgm:prSet>
      <dgm:spPr/>
    </dgm:pt>
    <dgm:pt modelId="{86FBD99F-BC8D-B347-942A-094254FCAB94}" type="pres">
      <dgm:prSet presAssocID="{47328E86-E671-6043-B729-8332D02E4641}" presName="rootComposite" presStyleCnt="0"/>
      <dgm:spPr/>
    </dgm:pt>
    <dgm:pt modelId="{3860089E-387A-2D40-BF16-C583566706B2}" type="pres">
      <dgm:prSet presAssocID="{47328E86-E671-6043-B729-8332D02E4641}" presName="rootText" presStyleLbl="node3" presStyleIdx="19" presStyleCnt="28">
        <dgm:presLayoutVars>
          <dgm:chPref val="3"/>
        </dgm:presLayoutVars>
      </dgm:prSet>
      <dgm:spPr/>
    </dgm:pt>
    <dgm:pt modelId="{A7B4B003-46E3-1149-B21F-D2139B3B9894}" type="pres">
      <dgm:prSet presAssocID="{47328E86-E671-6043-B729-8332D02E4641}" presName="rootConnector" presStyleLbl="node3" presStyleIdx="19" presStyleCnt="28"/>
      <dgm:spPr/>
    </dgm:pt>
    <dgm:pt modelId="{68DC4791-E893-624F-BB57-BE2D11E1E865}" type="pres">
      <dgm:prSet presAssocID="{47328E86-E671-6043-B729-8332D02E4641}" presName="hierChild4" presStyleCnt="0"/>
      <dgm:spPr/>
    </dgm:pt>
    <dgm:pt modelId="{E7547E11-F370-9848-AA0A-A88F0871838D}" type="pres">
      <dgm:prSet presAssocID="{47328E86-E671-6043-B729-8332D02E4641}" presName="hierChild5" presStyleCnt="0"/>
      <dgm:spPr/>
    </dgm:pt>
    <dgm:pt modelId="{694546BD-38D0-F34E-8406-92D3BA36DF81}" type="pres">
      <dgm:prSet presAssocID="{36DF3C7B-6CE0-6145-9925-70FED0505D58}" presName="Name37" presStyleLbl="parChTrans1D3" presStyleIdx="20" presStyleCnt="28"/>
      <dgm:spPr/>
    </dgm:pt>
    <dgm:pt modelId="{69E6AE2E-4306-C24B-81C0-A3B4F76A860B}" type="pres">
      <dgm:prSet presAssocID="{57AE8F5B-253B-A244-98EC-8B5CF867793D}" presName="hierRoot2" presStyleCnt="0">
        <dgm:presLayoutVars>
          <dgm:hierBranch val="init"/>
        </dgm:presLayoutVars>
      </dgm:prSet>
      <dgm:spPr/>
    </dgm:pt>
    <dgm:pt modelId="{73AD4322-9BB9-CE4E-B8DB-9AE117BCE952}" type="pres">
      <dgm:prSet presAssocID="{57AE8F5B-253B-A244-98EC-8B5CF867793D}" presName="rootComposite" presStyleCnt="0"/>
      <dgm:spPr/>
    </dgm:pt>
    <dgm:pt modelId="{D8B5F0E8-949B-8248-9220-DD4EE1F1AD90}" type="pres">
      <dgm:prSet presAssocID="{57AE8F5B-253B-A244-98EC-8B5CF867793D}" presName="rootText" presStyleLbl="node3" presStyleIdx="20" presStyleCnt="28">
        <dgm:presLayoutVars>
          <dgm:chPref val="3"/>
        </dgm:presLayoutVars>
      </dgm:prSet>
      <dgm:spPr/>
    </dgm:pt>
    <dgm:pt modelId="{6838DD2D-E264-4C4B-9B40-A7EE06A13374}" type="pres">
      <dgm:prSet presAssocID="{57AE8F5B-253B-A244-98EC-8B5CF867793D}" presName="rootConnector" presStyleLbl="node3" presStyleIdx="20" presStyleCnt="28"/>
      <dgm:spPr/>
    </dgm:pt>
    <dgm:pt modelId="{2CD1B9A1-5BEE-894E-B55D-A022AC5D7607}" type="pres">
      <dgm:prSet presAssocID="{57AE8F5B-253B-A244-98EC-8B5CF867793D}" presName="hierChild4" presStyleCnt="0"/>
      <dgm:spPr/>
    </dgm:pt>
    <dgm:pt modelId="{85042723-9228-884F-8C7B-BE798B0A4D4C}" type="pres">
      <dgm:prSet presAssocID="{57AE8F5B-253B-A244-98EC-8B5CF867793D}" presName="hierChild5" presStyleCnt="0"/>
      <dgm:spPr/>
    </dgm:pt>
    <dgm:pt modelId="{A2257E8F-FC89-B446-8CAE-E0A451E6A036}" type="pres">
      <dgm:prSet presAssocID="{BCE93BE8-3EB9-9243-9BD6-DAC0E7C97FB7}" presName="Name37" presStyleLbl="parChTrans1D3" presStyleIdx="21" presStyleCnt="28"/>
      <dgm:spPr/>
    </dgm:pt>
    <dgm:pt modelId="{55F2C659-E406-3646-9E54-98CD4879D793}" type="pres">
      <dgm:prSet presAssocID="{8180845B-751F-2A4D-AEE3-490B67418CB0}" presName="hierRoot2" presStyleCnt="0">
        <dgm:presLayoutVars>
          <dgm:hierBranch val="init"/>
        </dgm:presLayoutVars>
      </dgm:prSet>
      <dgm:spPr/>
    </dgm:pt>
    <dgm:pt modelId="{D7B0A47A-86B8-BE4C-A862-CFCEF6C1D4D0}" type="pres">
      <dgm:prSet presAssocID="{8180845B-751F-2A4D-AEE3-490B67418CB0}" presName="rootComposite" presStyleCnt="0"/>
      <dgm:spPr/>
    </dgm:pt>
    <dgm:pt modelId="{7A338AE6-A095-B24B-99B4-FA7F21800DD5}" type="pres">
      <dgm:prSet presAssocID="{8180845B-751F-2A4D-AEE3-490B67418CB0}" presName="rootText" presStyleLbl="node3" presStyleIdx="21" presStyleCnt="28">
        <dgm:presLayoutVars>
          <dgm:chPref val="3"/>
        </dgm:presLayoutVars>
      </dgm:prSet>
      <dgm:spPr/>
    </dgm:pt>
    <dgm:pt modelId="{4AADF733-4966-7245-93D8-56EFB5247F8B}" type="pres">
      <dgm:prSet presAssocID="{8180845B-751F-2A4D-AEE3-490B67418CB0}" presName="rootConnector" presStyleLbl="node3" presStyleIdx="21" presStyleCnt="28"/>
      <dgm:spPr/>
    </dgm:pt>
    <dgm:pt modelId="{8BD39ED4-2915-2F41-890E-3C1D0E3CADBB}" type="pres">
      <dgm:prSet presAssocID="{8180845B-751F-2A4D-AEE3-490B67418CB0}" presName="hierChild4" presStyleCnt="0"/>
      <dgm:spPr/>
    </dgm:pt>
    <dgm:pt modelId="{4D85B95D-7FDD-1349-A232-601AB79C7BE8}" type="pres">
      <dgm:prSet presAssocID="{8180845B-751F-2A4D-AEE3-490B67418CB0}" presName="hierChild5" presStyleCnt="0"/>
      <dgm:spPr/>
    </dgm:pt>
    <dgm:pt modelId="{9787500E-5A64-3247-92A0-70DF2859D03F}" type="pres">
      <dgm:prSet presAssocID="{5A5FB9BF-AD8B-7A47-A085-AB1014AC4474}" presName="Name37" presStyleLbl="parChTrans1D3" presStyleIdx="22" presStyleCnt="28"/>
      <dgm:spPr/>
    </dgm:pt>
    <dgm:pt modelId="{471AB0EC-F879-9748-93BF-75D26B5121FE}" type="pres">
      <dgm:prSet presAssocID="{B70BF5E0-10F3-E144-AFC0-E221C96856BF}" presName="hierRoot2" presStyleCnt="0">
        <dgm:presLayoutVars>
          <dgm:hierBranch val="init"/>
        </dgm:presLayoutVars>
      </dgm:prSet>
      <dgm:spPr/>
    </dgm:pt>
    <dgm:pt modelId="{5E236735-0F38-AC4D-84CB-159F6C3003E4}" type="pres">
      <dgm:prSet presAssocID="{B70BF5E0-10F3-E144-AFC0-E221C96856BF}" presName="rootComposite" presStyleCnt="0"/>
      <dgm:spPr/>
    </dgm:pt>
    <dgm:pt modelId="{9F2D5C4C-51DD-634A-BD3A-BD1BA478F116}" type="pres">
      <dgm:prSet presAssocID="{B70BF5E0-10F3-E144-AFC0-E221C96856BF}" presName="rootText" presStyleLbl="node3" presStyleIdx="22" presStyleCnt="28">
        <dgm:presLayoutVars>
          <dgm:chPref val="3"/>
        </dgm:presLayoutVars>
      </dgm:prSet>
      <dgm:spPr/>
    </dgm:pt>
    <dgm:pt modelId="{E3F19A23-3922-4E47-8220-3D8984A8B631}" type="pres">
      <dgm:prSet presAssocID="{B70BF5E0-10F3-E144-AFC0-E221C96856BF}" presName="rootConnector" presStyleLbl="node3" presStyleIdx="22" presStyleCnt="28"/>
      <dgm:spPr/>
    </dgm:pt>
    <dgm:pt modelId="{5FD5F1D7-4C86-304A-A531-1A7566F224E9}" type="pres">
      <dgm:prSet presAssocID="{B70BF5E0-10F3-E144-AFC0-E221C96856BF}" presName="hierChild4" presStyleCnt="0"/>
      <dgm:spPr/>
    </dgm:pt>
    <dgm:pt modelId="{8B084EAA-DF4C-C946-AD2E-76DD598B9A5D}" type="pres">
      <dgm:prSet presAssocID="{B70BF5E0-10F3-E144-AFC0-E221C96856BF}" presName="hierChild5" presStyleCnt="0"/>
      <dgm:spPr/>
    </dgm:pt>
    <dgm:pt modelId="{4A8E170D-A45F-E841-8245-8E81A98DE27D}" type="pres">
      <dgm:prSet presAssocID="{B70E14AE-062B-D24A-AFD3-76939623B343}" presName="hierChild5" presStyleCnt="0"/>
      <dgm:spPr/>
    </dgm:pt>
    <dgm:pt modelId="{0827025C-060D-BB49-93DE-44C5BED9003C}" type="pres">
      <dgm:prSet presAssocID="{4241A0FC-47A5-394A-A475-E24C21C1C55B}" presName="Name37" presStyleLbl="parChTrans1D2" presStyleIdx="5" presStyleCnt="6"/>
      <dgm:spPr/>
    </dgm:pt>
    <dgm:pt modelId="{EA52B919-22DA-AD4F-A0B2-1A2843CED1F8}" type="pres">
      <dgm:prSet presAssocID="{9CC8CC65-A560-F545-B0DA-FEE5F1BE2C2E}" presName="hierRoot2" presStyleCnt="0">
        <dgm:presLayoutVars>
          <dgm:hierBranch val="init"/>
        </dgm:presLayoutVars>
      </dgm:prSet>
      <dgm:spPr/>
    </dgm:pt>
    <dgm:pt modelId="{CEB6385A-29E5-054F-8DB9-56C2621411D8}" type="pres">
      <dgm:prSet presAssocID="{9CC8CC65-A560-F545-B0DA-FEE5F1BE2C2E}" presName="rootComposite" presStyleCnt="0"/>
      <dgm:spPr/>
    </dgm:pt>
    <dgm:pt modelId="{E7E200A2-2D31-044F-9757-A215664EC694}" type="pres">
      <dgm:prSet presAssocID="{9CC8CC65-A560-F545-B0DA-FEE5F1BE2C2E}" presName="rootText" presStyleLbl="node2" presStyleIdx="5" presStyleCnt="6" custLinFactNeighborY="7171">
        <dgm:presLayoutVars>
          <dgm:chPref val="3"/>
        </dgm:presLayoutVars>
      </dgm:prSet>
      <dgm:spPr/>
    </dgm:pt>
    <dgm:pt modelId="{172E01F9-4713-8B49-AF2A-8C7FA8399D24}" type="pres">
      <dgm:prSet presAssocID="{9CC8CC65-A560-F545-B0DA-FEE5F1BE2C2E}" presName="rootConnector" presStyleLbl="node2" presStyleIdx="5" presStyleCnt="6"/>
      <dgm:spPr/>
    </dgm:pt>
    <dgm:pt modelId="{96C10121-6D95-8747-8048-EEB8F662BD00}" type="pres">
      <dgm:prSet presAssocID="{9CC8CC65-A560-F545-B0DA-FEE5F1BE2C2E}" presName="hierChild4" presStyleCnt="0"/>
      <dgm:spPr/>
    </dgm:pt>
    <dgm:pt modelId="{EAF42187-44A0-D348-AEAA-A4D86EEB2B65}" type="pres">
      <dgm:prSet presAssocID="{2753216E-111D-8443-844D-AF7D63D6BB30}" presName="Name37" presStyleLbl="parChTrans1D3" presStyleIdx="23" presStyleCnt="28"/>
      <dgm:spPr/>
    </dgm:pt>
    <dgm:pt modelId="{0FA4D595-68E3-304D-919A-2B764F4D41FB}" type="pres">
      <dgm:prSet presAssocID="{2C05E6C6-C91E-5844-8C47-5127F80DB95D}" presName="hierRoot2" presStyleCnt="0">
        <dgm:presLayoutVars>
          <dgm:hierBranch val="init"/>
        </dgm:presLayoutVars>
      </dgm:prSet>
      <dgm:spPr/>
    </dgm:pt>
    <dgm:pt modelId="{DD42632E-25AE-BD43-BE86-239AC8BD37D1}" type="pres">
      <dgm:prSet presAssocID="{2C05E6C6-C91E-5844-8C47-5127F80DB95D}" presName="rootComposite" presStyleCnt="0"/>
      <dgm:spPr/>
    </dgm:pt>
    <dgm:pt modelId="{4780B5F9-9F11-B447-9010-1242E5FBE057}" type="pres">
      <dgm:prSet presAssocID="{2C05E6C6-C91E-5844-8C47-5127F80DB95D}" presName="rootText" presStyleLbl="node3" presStyleIdx="23" presStyleCnt="28">
        <dgm:presLayoutVars>
          <dgm:chPref val="3"/>
        </dgm:presLayoutVars>
      </dgm:prSet>
      <dgm:spPr/>
    </dgm:pt>
    <dgm:pt modelId="{D1857684-15AC-5041-8808-BB6B81755A51}" type="pres">
      <dgm:prSet presAssocID="{2C05E6C6-C91E-5844-8C47-5127F80DB95D}" presName="rootConnector" presStyleLbl="node3" presStyleIdx="23" presStyleCnt="28"/>
      <dgm:spPr/>
    </dgm:pt>
    <dgm:pt modelId="{6F179091-4F57-1E48-A9E0-F70169C1C228}" type="pres">
      <dgm:prSet presAssocID="{2C05E6C6-C91E-5844-8C47-5127F80DB95D}" presName="hierChild4" presStyleCnt="0"/>
      <dgm:spPr/>
    </dgm:pt>
    <dgm:pt modelId="{1CD724B2-761A-7A40-9B75-AE178CAAED6F}" type="pres">
      <dgm:prSet presAssocID="{2C05E6C6-C91E-5844-8C47-5127F80DB95D}" presName="hierChild5" presStyleCnt="0"/>
      <dgm:spPr/>
    </dgm:pt>
    <dgm:pt modelId="{3AE30978-7462-ED4B-A08D-9A0D6C0DE925}" type="pres">
      <dgm:prSet presAssocID="{311764C2-455E-8D42-9AF1-D98F2559A599}" presName="Name37" presStyleLbl="parChTrans1D3" presStyleIdx="24" presStyleCnt="28"/>
      <dgm:spPr/>
    </dgm:pt>
    <dgm:pt modelId="{472241F8-80DB-0448-A135-3FA0890B30BA}" type="pres">
      <dgm:prSet presAssocID="{4AACA82E-674A-3140-8D4B-910C879D9D21}" presName="hierRoot2" presStyleCnt="0">
        <dgm:presLayoutVars>
          <dgm:hierBranch val="init"/>
        </dgm:presLayoutVars>
      </dgm:prSet>
      <dgm:spPr/>
    </dgm:pt>
    <dgm:pt modelId="{D08AE1E0-119E-294D-9FE6-1021F1DACD2F}" type="pres">
      <dgm:prSet presAssocID="{4AACA82E-674A-3140-8D4B-910C879D9D21}" presName="rootComposite" presStyleCnt="0"/>
      <dgm:spPr/>
    </dgm:pt>
    <dgm:pt modelId="{48828E49-F0A7-3D4C-8DDE-69DE7CF25012}" type="pres">
      <dgm:prSet presAssocID="{4AACA82E-674A-3140-8D4B-910C879D9D21}" presName="rootText" presStyleLbl="node3" presStyleIdx="24" presStyleCnt="28">
        <dgm:presLayoutVars>
          <dgm:chPref val="3"/>
        </dgm:presLayoutVars>
      </dgm:prSet>
      <dgm:spPr/>
    </dgm:pt>
    <dgm:pt modelId="{EEAFE491-0A8E-1F4E-BB0F-B1D373AF3D85}" type="pres">
      <dgm:prSet presAssocID="{4AACA82E-674A-3140-8D4B-910C879D9D21}" presName="rootConnector" presStyleLbl="node3" presStyleIdx="24" presStyleCnt="28"/>
      <dgm:spPr/>
    </dgm:pt>
    <dgm:pt modelId="{BB9056D1-EBA2-5946-A834-D5408A94558D}" type="pres">
      <dgm:prSet presAssocID="{4AACA82E-674A-3140-8D4B-910C879D9D21}" presName="hierChild4" presStyleCnt="0"/>
      <dgm:spPr/>
    </dgm:pt>
    <dgm:pt modelId="{D58BFB1E-3FA2-D947-A143-E997D35FEF96}" type="pres">
      <dgm:prSet presAssocID="{4AACA82E-674A-3140-8D4B-910C879D9D21}" presName="hierChild5" presStyleCnt="0"/>
      <dgm:spPr/>
    </dgm:pt>
    <dgm:pt modelId="{254B27FF-5F13-D448-8366-F30A6C8A9131}" type="pres">
      <dgm:prSet presAssocID="{BA0A8BD3-148F-7F4E-B4C2-943A7D22130E}" presName="Name37" presStyleLbl="parChTrans1D3" presStyleIdx="25" presStyleCnt="28"/>
      <dgm:spPr/>
    </dgm:pt>
    <dgm:pt modelId="{9F58EB87-0E7E-6143-8C3B-ED83CF9A5DE0}" type="pres">
      <dgm:prSet presAssocID="{45DBCC76-C082-9F4B-8555-6637F49C700C}" presName="hierRoot2" presStyleCnt="0">
        <dgm:presLayoutVars>
          <dgm:hierBranch val="init"/>
        </dgm:presLayoutVars>
      </dgm:prSet>
      <dgm:spPr/>
    </dgm:pt>
    <dgm:pt modelId="{39253272-4EE4-1B41-BE4B-D4DCEC5D6BA1}" type="pres">
      <dgm:prSet presAssocID="{45DBCC76-C082-9F4B-8555-6637F49C700C}" presName="rootComposite" presStyleCnt="0"/>
      <dgm:spPr/>
    </dgm:pt>
    <dgm:pt modelId="{7BE55A0F-03F6-9842-9EB8-1E47BD0DB634}" type="pres">
      <dgm:prSet presAssocID="{45DBCC76-C082-9F4B-8555-6637F49C700C}" presName="rootText" presStyleLbl="node3" presStyleIdx="25" presStyleCnt="28">
        <dgm:presLayoutVars>
          <dgm:chPref val="3"/>
        </dgm:presLayoutVars>
      </dgm:prSet>
      <dgm:spPr/>
    </dgm:pt>
    <dgm:pt modelId="{926C104F-95F9-2B4B-9900-C62364C20713}" type="pres">
      <dgm:prSet presAssocID="{45DBCC76-C082-9F4B-8555-6637F49C700C}" presName="rootConnector" presStyleLbl="node3" presStyleIdx="25" presStyleCnt="28"/>
      <dgm:spPr/>
    </dgm:pt>
    <dgm:pt modelId="{8A45497D-0475-A947-B54D-415AF88271A6}" type="pres">
      <dgm:prSet presAssocID="{45DBCC76-C082-9F4B-8555-6637F49C700C}" presName="hierChild4" presStyleCnt="0"/>
      <dgm:spPr/>
    </dgm:pt>
    <dgm:pt modelId="{70159997-E5A7-2A40-9C37-DB93C2F7DEAA}" type="pres">
      <dgm:prSet presAssocID="{45DBCC76-C082-9F4B-8555-6637F49C700C}" presName="hierChild5" presStyleCnt="0"/>
      <dgm:spPr/>
    </dgm:pt>
    <dgm:pt modelId="{5E0232A1-381D-CA46-944F-9B13A104D265}" type="pres">
      <dgm:prSet presAssocID="{F2267214-3E44-024D-BDDF-D03128E6C99C}" presName="Name37" presStyleLbl="parChTrans1D3" presStyleIdx="26" presStyleCnt="28"/>
      <dgm:spPr/>
    </dgm:pt>
    <dgm:pt modelId="{DA79A927-1684-AD43-A3DA-170B9ADAD080}" type="pres">
      <dgm:prSet presAssocID="{7ABBB372-43A3-D245-B5AC-4D8EFBEEA733}" presName="hierRoot2" presStyleCnt="0">
        <dgm:presLayoutVars>
          <dgm:hierBranch val="init"/>
        </dgm:presLayoutVars>
      </dgm:prSet>
      <dgm:spPr/>
    </dgm:pt>
    <dgm:pt modelId="{59836E87-B4CC-6B47-9044-148BDCE333C4}" type="pres">
      <dgm:prSet presAssocID="{7ABBB372-43A3-D245-B5AC-4D8EFBEEA733}" presName="rootComposite" presStyleCnt="0"/>
      <dgm:spPr/>
    </dgm:pt>
    <dgm:pt modelId="{CBBCF699-DB7D-4B42-9491-D7B7963B273A}" type="pres">
      <dgm:prSet presAssocID="{7ABBB372-43A3-D245-B5AC-4D8EFBEEA733}" presName="rootText" presStyleLbl="node3" presStyleIdx="26" presStyleCnt="28">
        <dgm:presLayoutVars>
          <dgm:chPref val="3"/>
        </dgm:presLayoutVars>
      </dgm:prSet>
      <dgm:spPr/>
    </dgm:pt>
    <dgm:pt modelId="{C7DDE0CD-4B13-7448-A26D-21C706BF937B}" type="pres">
      <dgm:prSet presAssocID="{7ABBB372-43A3-D245-B5AC-4D8EFBEEA733}" presName="rootConnector" presStyleLbl="node3" presStyleIdx="26" presStyleCnt="28"/>
      <dgm:spPr/>
    </dgm:pt>
    <dgm:pt modelId="{C81841F5-ED51-0443-B5C3-1217B2B67001}" type="pres">
      <dgm:prSet presAssocID="{7ABBB372-43A3-D245-B5AC-4D8EFBEEA733}" presName="hierChild4" presStyleCnt="0"/>
      <dgm:spPr/>
    </dgm:pt>
    <dgm:pt modelId="{4C88B1A9-81EA-3D44-A69B-A43111136216}" type="pres">
      <dgm:prSet presAssocID="{7ABBB372-43A3-D245-B5AC-4D8EFBEEA733}" presName="hierChild5" presStyleCnt="0"/>
      <dgm:spPr/>
    </dgm:pt>
    <dgm:pt modelId="{5A664CAD-A28A-C443-807D-45FBAEABE9AF}" type="pres">
      <dgm:prSet presAssocID="{9B71CF37-C58E-054B-ADD7-2988825C0998}" presName="Name37" presStyleLbl="parChTrans1D3" presStyleIdx="27" presStyleCnt="28"/>
      <dgm:spPr/>
    </dgm:pt>
    <dgm:pt modelId="{516D2836-7A5A-B648-998B-7F9F99B4F212}" type="pres">
      <dgm:prSet presAssocID="{5232AF15-65D7-8048-8069-38115EE428E1}" presName="hierRoot2" presStyleCnt="0">
        <dgm:presLayoutVars>
          <dgm:hierBranch val="init"/>
        </dgm:presLayoutVars>
      </dgm:prSet>
      <dgm:spPr/>
    </dgm:pt>
    <dgm:pt modelId="{63283C69-9E68-8040-B1D6-891735DC5439}" type="pres">
      <dgm:prSet presAssocID="{5232AF15-65D7-8048-8069-38115EE428E1}" presName="rootComposite" presStyleCnt="0"/>
      <dgm:spPr/>
    </dgm:pt>
    <dgm:pt modelId="{BE62D39B-4904-DD42-B3E9-F28DF1F825D2}" type="pres">
      <dgm:prSet presAssocID="{5232AF15-65D7-8048-8069-38115EE428E1}" presName="rootText" presStyleLbl="node3" presStyleIdx="27" presStyleCnt="28">
        <dgm:presLayoutVars>
          <dgm:chPref val="3"/>
        </dgm:presLayoutVars>
      </dgm:prSet>
      <dgm:spPr/>
    </dgm:pt>
    <dgm:pt modelId="{DCFC7F8F-7B26-8643-82B6-43C1D1310BE3}" type="pres">
      <dgm:prSet presAssocID="{5232AF15-65D7-8048-8069-38115EE428E1}" presName="rootConnector" presStyleLbl="node3" presStyleIdx="27" presStyleCnt="28"/>
      <dgm:spPr/>
    </dgm:pt>
    <dgm:pt modelId="{C90571F0-F19D-FE47-81F7-8BC480F3FB8E}" type="pres">
      <dgm:prSet presAssocID="{5232AF15-65D7-8048-8069-38115EE428E1}" presName="hierChild4" presStyleCnt="0"/>
      <dgm:spPr/>
    </dgm:pt>
    <dgm:pt modelId="{9B542AC9-575C-C947-9102-D3ACE50ADF60}" type="pres">
      <dgm:prSet presAssocID="{5232AF15-65D7-8048-8069-38115EE428E1}" presName="hierChild5" presStyleCnt="0"/>
      <dgm:spPr/>
    </dgm:pt>
    <dgm:pt modelId="{43C14B17-C5AE-894D-97DC-2D48F0287F71}" type="pres">
      <dgm:prSet presAssocID="{9CC8CC65-A560-F545-B0DA-FEE5F1BE2C2E}" presName="hierChild5" presStyleCnt="0"/>
      <dgm:spPr/>
    </dgm:pt>
    <dgm:pt modelId="{6B0B6672-55BA-5E43-BB66-CD11ADBC35E6}" type="pres">
      <dgm:prSet presAssocID="{3544F746-E110-7E41-A6D0-6E8A4BC8470C}" presName="hierChild3" presStyleCnt="0"/>
      <dgm:spPr/>
    </dgm:pt>
  </dgm:ptLst>
  <dgm:cxnLst>
    <dgm:cxn modelId="{D1C97300-45DD-5440-969C-0B8B6FD7F882}" type="presOf" srcId="{F3740149-A8E7-584E-A4E4-C8C153EACAC2}" destId="{5FD2F737-EE4F-554A-8BAD-0297DA4B1B96}" srcOrd="0" destOrd="0" presId="urn:microsoft.com/office/officeart/2005/8/layout/orgChart1"/>
    <dgm:cxn modelId="{3E557404-9E84-8048-99BD-BBF9EE3468E2}" srcId="{B70E14AE-062B-D24A-AFD3-76939623B343}" destId="{47328E86-E671-6043-B729-8332D02E4641}" srcOrd="1" destOrd="0" parTransId="{0359ADFA-0185-D845-AAE1-636CC2B2F90D}" sibTransId="{A947571B-E48C-6F47-A4CE-947D93E4C896}"/>
    <dgm:cxn modelId="{995E0205-75F1-E546-81B2-91D300FE8D12}" type="presOf" srcId="{9B71CF37-C58E-054B-ADD7-2988825C0998}" destId="{5A664CAD-A28A-C443-807D-45FBAEABE9AF}" srcOrd="0" destOrd="0" presId="urn:microsoft.com/office/officeart/2005/8/layout/orgChart1"/>
    <dgm:cxn modelId="{DEB49C06-735C-1A4B-9923-118257066FF7}" srcId="{3544F746-E110-7E41-A6D0-6E8A4BC8470C}" destId="{70135E75-8304-424D-A29A-7BA88ACF9177}" srcOrd="3" destOrd="0" parTransId="{65D73077-9AE2-0B43-9AE7-AC87B9E7B4BB}" sibTransId="{26ECC993-CE48-4C49-B78A-2F57FA445AC1}"/>
    <dgm:cxn modelId="{02C05307-66FD-9B4A-8C61-06BB2C8C5231}" srcId="{E74543B2-9F93-2E4F-851A-75AE87FC9641}" destId="{3544F746-E110-7E41-A6D0-6E8A4BC8470C}" srcOrd="0" destOrd="0" parTransId="{64781509-38D8-9540-98BD-40AE3748FBB9}" sibTransId="{66023B0F-06D2-484B-8B3C-89013C661F38}"/>
    <dgm:cxn modelId="{46357808-254E-814F-B2F7-25AC12C3616C}" type="presOf" srcId="{5A756AC6-4232-884A-AE63-2EB30FD67A20}" destId="{C10A4DCA-7633-EE40-B8B5-6DC04C187FC3}" srcOrd="1" destOrd="0" presId="urn:microsoft.com/office/officeart/2005/8/layout/orgChart1"/>
    <dgm:cxn modelId="{5DCA9208-9BC1-C14C-8DCE-7D93B17D4ED9}" type="presOf" srcId="{E87B0D66-382F-F34B-B7E3-DA0C8C0F7D31}" destId="{B2D3878D-D4C3-A14D-B067-5F95F9151C10}" srcOrd="1" destOrd="0" presId="urn:microsoft.com/office/officeart/2005/8/layout/orgChart1"/>
    <dgm:cxn modelId="{5D484A0B-E660-C148-9D4F-9723C6F6780A}" type="presOf" srcId="{45DBCC76-C082-9F4B-8555-6637F49C700C}" destId="{926C104F-95F9-2B4B-9900-C62364C20713}" srcOrd="1" destOrd="0" presId="urn:microsoft.com/office/officeart/2005/8/layout/orgChart1"/>
    <dgm:cxn modelId="{0014800D-FA9A-F64F-979F-351FD86DD9FC}" srcId="{C0CE0C74-CFF5-8E43-833C-B939E90ABA9C}" destId="{BE96605E-0213-2542-B7D7-67C0272BE49C}" srcOrd="2" destOrd="0" parTransId="{A159E8CF-5C3A-3D4C-8394-6250BF0F949B}" sibTransId="{313026BC-14EB-C242-A619-B647FD502132}"/>
    <dgm:cxn modelId="{8D80010F-BE68-F74C-B9FF-E47C3798E101}" type="presOf" srcId="{C0CE0C74-CFF5-8E43-833C-B939E90ABA9C}" destId="{7FB69287-D738-8042-AB0E-B34AE4A85483}" srcOrd="1" destOrd="0" presId="urn:microsoft.com/office/officeart/2005/8/layout/orgChart1"/>
    <dgm:cxn modelId="{BAB8D210-9748-2147-BB4E-3D621E2FAECD}" type="presOf" srcId="{4B3F3E8A-6C88-5249-B637-9274F185C270}" destId="{A3223D26-1841-B548-9777-5FED95500834}" srcOrd="1" destOrd="0" presId="urn:microsoft.com/office/officeart/2005/8/layout/orgChart1"/>
    <dgm:cxn modelId="{DA8A2B11-A374-3348-9FFD-604C18F2B28A}" type="presOf" srcId="{BE96605E-0213-2542-B7D7-67C0272BE49C}" destId="{50D1B71B-AA64-014F-A34B-4C00EE2633E5}" srcOrd="0" destOrd="0" presId="urn:microsoft.com/office/officeart/2005/8/layout/orgChart1"/>
    <dgm:cxn modelId="{AEF2BC15-E56C-7346-AE53-CA3C3D76C7A8}" type="presOf" srcId="{4984D05B-44FE-DA41-A6EF-2EA1F3E3CABE}" destId="{756E59CD-B0C5-FF47-952A-4F06B0EEBA2E}" srcOrd="1" destOrd="0" presId="urn:microsoft.com/office/officeart/2005/8/layout/orgChart1"/>
    <dgm:cxn modelId="{DD402B16-03A3-AD4E-AE7F-2B700AD10D04}" type="presOf" srcId="{65D73077-9AE2-0B43-9AE7-AC87B9E7B4BB}" destId="{47C95711-3CCA-1241-8FE4-03F02910EA4A}" srcOrd="0" destOrd="0" presId="urn:microsoft.com/office/officeart/2005/8/layout/orgChart1"/>
    <dgm:cxn modelId="{9E7D6618-36EA-3947-B60C-205CD478EEB0}" type="presOf" srcId="{3544F746-E110-7E41-A6D0-6E8A4BC8470C}" destId="{A0CCEF85-70BA-D04E-9B39-BC917CE0D8C4}" srcOrd="1" destOrd="0" presId="urn:microsoft.com/office/officeart/2005/8/layout/orgChart1"/>
    <dgm:cxn modelId="{E5B98D1A-CD9D-0349-BD7F-D69CCC975712}" srcId="{B70E14AE-062B-D24A-AFD3-76939623B343}" destId="{B70BF5E0-10F3-E144-AFC0-E221C96856BF}" srcOrd="4" destOrd="0" parTransId="{5A5FB9BF-AD8B-7A47-A085-AB1014AC4474}" sibTransId="{43F4E890-87E9-D045-9EA9-6D4300EAF33B}"/>
    <dgm:cxn modelId="{8D42C51A-494B-DA47-89F8-95EF53B04619}" type="presOf" srcId="{3544F746-E110-7E41-A6D0-6E8A4BC8470C}" destId="{07D541BD-289B-DF4E-AE56-767846318860}" srcOrd="0" destOrd="0" presId="urn:microsoft.com/office/officeart/2005/8/layout/orgChart1"/>
    <dgm:cxn modelId="{EB4CD41A-275E-6941-9E51-FA00B6485C17}" srcId="{B70E14AE-062B-D24A-AFD3-76939623B343}" destId="{8180845B-751F-2A4D-AEE3-490B67418CB0}" srcOrd="3" destOrd="0" parTransId="{BCE93BE8-3EB9-9243-9BD6-DAC0E7C97FB7}" sibTransId="{CE4A9B69-AEF1-BD42-8670-202FD6F175AE}"/>
    <dgm:cxn modelId="{67A61C1F-5D51-2344-9331-87D790F79C06}" srcId="{E58816F7-DA35-3F43-B139-F4F1DE756551}" destId="{BDFBA857-41C8-FD41-AD27-DAB9F50A75C6}" srcOrd="5" destOrd="0" parTransId="{CA1E900B-8574-FA48-9942-0997E4DAFDD0}" sibTransId="{1175304A-8374-EA45-82B1-6CC440DB3588}"/>
    <dgm:cxn modelId="{74234B21-C083-794E-96D5-793C43DE3F59}" srcId="{9CC8CC65-A560-F545-B0DA-FEE5F1BE2C2E}" destId="{45DBCC76-C082-9F4B-8555-6637F49C700C}" srcOrd="2" destOrd="0" parTransId="{BA0A8BD3-148F-7F4E-B4C2-943A7D22130E}" sibTransId="{98DFB5BF-84A6-7C45-AEFE-179DC8A9D61A}"/>
    <dgm:cxn modelId="{ECAF8B21-C947-2849-96C7-F1B29CEAC880}" type="presOf" srcId="{57AE8F5B-253B-A244-98EC-8B5CF867793D}" destId="{D8B5F0E8-949B-8248-9220-DD4EE1F1AD90}" srcOrd="0" destOrd="0" presId="urn:microsoft.com/office/officeart/2005/8/layout/orgChart1"/>
    <dgm:cxn modelId="{F7C96523-A727-F64A-85E4-FC66CB50EB6D}" type="presOf" srcId="{9CC8CC65-A560-F545-B0DA-FEE5F1BE2C2E}" destId="{E7E200A2-2D31-044F-9757-A215664EC694}" srcOrd="0" destOrd="0" presId="urn:microsoft.com/office/officeart/2005/8/layout/orgChart1"/>
    <dgm:cxn modelId="{3C5AC324-6A94-C640-BF55-BC6123DF275F}" type="presOf" srcId="{A59716B1-9EE2-2B4D-8972-235538BCCED9}" destId="{DA80F05C-2EE0-CA43-AEC5-E564D1D3251A}" srcOrd="0" destOrd="0" presId="urn:microsoft.com/office/officeart/2005/8/layout/orgChart1"/>
    <dgm:cxn modelId="{3015D725-F2E1-E44A-9363-F9DF973F4A44}" srcId="{9CC8CC65-A560-F545-B0DA-FEE5F1BE2C2E}" destId="{2C05E6C6-C91E-5844-8C47-5127F80DB95D}" srcOrd="0" destOrd="0" parTransId="{2753216E-111D-8443-844D-AF7D63D6BB30}" sibTransId="{5064906D-7CA9-3141-B339-6E539CF3E1AB}"/>
    <dgm:cxn modelId="{37EF4127-DA20-244E-BA7C-DD0E5C5DA36E}" type="presOf" srcId="{60F5E114-0121-9F44-89DD-69851612E6CF}" destId="{4DCAC4FE-7A5B-5341-AB4E-0DC77AD62EC9}" srcOrd="0" destOrd="0" presId="urn:microsoft.com/office/officeart/2005/8/layout/orgChart1"/>
    <dgm:cxn modelId="{F09E5827-962D-9D46-87A9-0AFDF9EC6515}" srcId="{70135E75-8304-424D-A29A-7BA88ACF9177}" destId="{1C02D94C-F9D1-1047-9E52-FFB24AB8821E}" srcOrd="0" destOrd="0" parTransId="{2FBA8717-08FE-A642-992C-516371C48098}" sibTransId="{419B11F2-4946-BB46-AE20-0DC460DEFC43}"/>
    <dgm:cxn modelId="{F0D6B828-5448-2842-B5EF-85E637A83D7B}" type="presOf" srcId="{8180845B-751F-2A4D-AEE3-490B67418CB0}" destId="{4AADF733-4966-7245-93D8-56EFB5247F8B}" srcOrd="1" destOrd="0" presId="urn:microsoft.com/office/officeart/2005/8/layout/orgChart1"/>
    <dgm:cxn modelId="{50E1C729-43AA-8B4E-937E-1F3242D1BBAB}" type="presOf" srcId="{AEA097A8-E7F1-6541-B964-45E2DB3155D1}" destId="{80CD3CC5-36E5-B547-B602-60E9EC02B005}" srcOrd="0" destOrd="0" presId="urn:microsoft.com/office/officeart/2005/8/layout/orgChart1"/>
    <dgm:cxn modelId="{10328D2C-5AC2-D04F-9953-D3E097977F6C}" type="presOf" srcId="{57AE8F5B-253B-A244-98EC-8B5CF867793D}" destId="{6838DD2D-E264-4C4B-9B40-A7EE06A13374}" srcOrd="1" destOrd="0" presId="urn:microsoft.com/office/officeart/2005/8/layout/orgChart1"/>
    <dgm:cxn modelId="{1C98992C-61FF-0043-B774-295F5A8A50AF}" srcId="{E58816F7-DA35-3F43-B139-F4F1DE756551}" destId="{18A72B20-83CE-9340-AFD9-728F1C938E87}" srcOrd="0" destOrd="0" parTransId="{EEB1541D-39E9-0F4A-949D-908080CEF2CB}" sibTransId="{38F52A80-74A7-114C-B939-D77F00D53C92}"/>
    <dgm:cxn modelId="{4F4EFD30-DB12-EA40-A22A-641942391D73}" srcId="{E58816F7-DA35-3F43-B139-F4F1DE756551}" destId="{AE5A30D4-F18C-1043-B7DB-11854362E922}" srcOrd="1" destOrd="0" parTransId="{EEDFD672-A342-724E-9922-0A59E5DE74BE}" sibTransId="{DE5758D8-B702-6F45-B460-AD4B51D1065E}"/>
    <dgm:cxn modelId="{42199231-1922-E54D-B470-7C80AADB6A12}" type="presOf" srcId="{E2AEAA4D-D50D-0C49-9205-5D874E64C0B7}" destId="{82590671-7E50-B547-8471-32427DAD6111}" srcOrd="1" destOrd="0" presId="urn:microsoft.com/office/officeart/2005/8/layout/orgChart1"/>
    <dgm:cxn modelId="{E08DE933-F078-3D45-A9E3-30E1431FB0C2}" type="presOf" srcId="{8B9A4A5D-E8A2-E04C-BBC5-10F944F6B296}" destId="{47D2D4C2-3DDD-8545-8736-A9B6456E9AB8}" srcOrd="0" destOrd="0" presId="urn:microsoft.com/office/officeart/2005/8/layout/orgChart1"/>
    <dgm:cxn modelId="{08A0B734-9974-1444-8CC1-7B67BCCBE9FF}" type="presOf" srcId="{1C02D94C-F9D1-1047-9E52-FFB24AB8821E}" destId="{8BFB515C-7B0A-9843-8054-01DB8DCEADD2}" srcOrd="0" destOrd="0" presId="urn:microsoft.com/office/officeart/2005/8/layout/orgChart1"/>
    <dgm:cxn modelId="{86F37935-A6D5-5B49-9343-C93F1800AFF8}" srcId="{60F5E114-0121-9F44-89DD-69851612E6CF}" destId="{D8A29567-7AED-A24D-8964-3DA5FCD0CF44}" srcOrd="2" destOrd="0" parTransId="{8B9A4A5D-E8A2-E04C-BBC5-10F944F6B296}" sibTransId="{08FAEA6C-C698-C849-A2FE-05A4EF1BD658}"/>
    <dgm:cxn modelId="{429D433A-F8D5-5741-A9D5-C185D907D04F}" type="presOf" srcId="{2753216E-111D-8443-844D-AF7D63D6BB30}" destId="{EAF42187-44A0-D348-AEAA-A4D86EEB2B65}" srcOrd="0" destOrd="0" presId="urn:microsoft.com/office/officeart/2005/8/layout/orgChart1"/>
    <dgm:cxn modelId="{249FC13E-25ED-B144-BA55-3B88A1523441}" type="presOf" srcId="{5818E24A-43A8-FB4D-9D5C-DA37D8277B22}" destId="{1A136606-28EC-9846-A527-1A19C993B2F2}" srcOrd="0" destOrd="0" presId="urn:microsoft.com/office/officeart/2005/8/layout/orgChart1"/>
    <dgm:cxn modelId="{C4E4863F-712A-604B-BB0F-F3C778031D32}" type="presOf" srcId="{18A72B20-83CE-9340-AFD9-728F1C938E87}" destId="{AA0F92B4-5758-974E-9599-98D092055041}" srcOrd="1" destOrd="0" presId="urn:microsoft.com/office/officeart/2005/8/layout/orgChart1"/>
    <dgm:cxn modelId="{2AEB7F40-C1D2-AA4B-9AD8-F6B7431A7695}" type="presOf" srcId="{2FBA8717-08FE-A642-992C-516371C48098}" destId="{1C4AAEE5-32C3-294E-A9ED-4A6253AB05E7}" srcOrd="0" destOrd="0" presId="urn:microsoft.com/office/officeart/2005/8/layout/orgChart1"/>
    <dgm:cxn modelId="{EF7B7D41-CBB5-7C46-BD56-B5E253A78739}" type="presOf" srcId="{F217B1A8-53D5-A84E-B144-AB50D0C775B7}" destId="{6388728F-E71B-404F-A46E-BFD28443D7CE}" srcOrd="0" destOrd="0" presId="urn:microsoft.com/office/officeart/2005/8/layout/orgChart1"/>
    <dgm:cxn modelId="{0DD35F42-F0EA-8349-8C91-F3ADCB536ECE}" type="presOf" srcId="{CA1E900B-8574-FA48-9942-0997E4DAFDD0}" destId="{9668CE33-22A6-3941-8945-98819DDF44BC}" srcOrd="0" destOrd="0" presId="urn:microsoft.com/office/officeart/2005/8/layout/orgChart1"/>
    <dgm:cxn modelId="{A5C92944-95A8-3349-A470-FB70730311F9}" type="presOf" srcId="{DC36C47F-5A7E-5242-9BA6-99BCA9A5757C}" destId="{0F603CB0-0C20-A942-9FCB-A381F9EF9F54}" srcOrd="0" destOrd="0" presId="urn:microsoft.com/office/officeart/2005/8/layout/orgChart1"/>
    <dgm:cxn modelId="{43F3BE4B-2ADF-7444-A013-6EAF82299FC4}" type="presOf" srcId="{140B264B-0851-F441-92F8-BF6309E46D8F}" destId="{651281D0-FB96-5249-B252-6F57F886C257}" srcOrd="0" destOrd="0" presId="urn:microsoft.com/office/officeart/2005/8/layout/orgChart1"/>
    <dgm:cxn modelId="{C7B4204C-6B87-2443-8583-59200880D09E}" srcId="{9CC8CC65-A560-F545-B0DA-FEE5F1BE2C2E}" destId="{5232AF15-65D7-8048-8069-38115EE428E1}" srcOrd="4" destOrd="0" parTransId="{9B71CF37-C58E-054B-ADD7-2988825C0998}" sibTransId="{F3AA3300-8254-A445-B272-3DE522F3A94F}"/>
    <dgm:cxn modelId="{80C7CF4E-CD56-D94F-88F8-015788CCB94B}" srcId="{E58816F7-DA35-3F43-B139-F4F1DE756551}" destId="{E2AEAA4D-D50D-0C49-9205-5D874E64C0B7}" srcOrd="2" destOrd="0" parTransId="{140B264B-0851-F441-92F8-BF6309E46D8F}" sibTransId="{F60CF3A2-DA5F-C444-A9C4-760518E7BF44}"/>
    <dgm:cxn modelId="{3BDDE94E-D85F-914E-A99A-0748A1B255BB}" srcId="{3544F746-E110-7E41-A6D0-6E8A4BC8470C}" destId="{E58816F7-DA35-3F43-B139-F4F1DE756551}" srcOrd="1" destOrd="0" parTransId="{AEA097A8-E7F1-6541-B964-45E2DB3155D1}" sibTransId="{C02761B7-E70A-2641-AD58-F11B6C818DAF}"/>
    <dgm:cxn modelId="{98A67E4F-49F6-6A49-A8D6-92666B9BDC08}" type="presOf" srcId="{4B3F3E8A-6C88-5249-B637-9274F185C270}" destId="{8519F117-ACDA-AA49-A419-C1CD2D3F3EBF}" srcOrd="0" destOrd="0" presId="urn:microsoft.com/office/officeart/2005/8/layout/orgChart1"/>
    <dgm:cxn modelId="{E8B60B52-C256-BC4D-84D6-9237DB7E19A6}" type="presOf" srcId="{70135E75-8304-424D-A29A-7BA88ACF9177}" destId="{5D7BDD4D-014E-6740-B23D-9BE3036F89B1}" srcOrd="1" destOrd="0" presId="urn:microsoft.com/office/officeart/2005/8/layout/orgChart1"/>
    <dgm:cxn modelId="{FD4C3853-A93F-7845-B437-3BB436DD6C54}" type="presOf" srcId="{311764C2-455E-8D42-9AF1-D98F2559A599}" destId="{3AE30978-7462-ED4B-A08D-9A0D6C0DE925}" srcOrd="0" destOrd="0" presId="urn:microsoft.com/office/officeart/2005/8/layout/orgChart1"/>
    <dgm:cxn modelId="{99AB7053-9960-F249-8C59-DFA966542320}" type="presOf" srcId="{E58816F7-DA35-3F43-B139-F4F1DE756551}" destId="{36E53595-43F9-0747-99D5-6B9588C0636F}" srcOrd="0" destOrd="0" presId="urn:microsoft.com/office/officeart/2005/8/layout/orgChart1"/>
    <dgm:cxn modelId="{C4D06D54-59C0-8841-96CD-DA37CBB0A3DE}" type="presOf" srcId="{B70E14AE-062B-D24A-AFD3-76939623B343}" destId="{FB1439D0-E6AD-D242-8C74-9334730A9E74}" srcOrd="1" destOrd="0" presId="urn:microsoft.com/office/officeart/2005/8/layout/orgChart1"/>
    <dgm:cxn modelId="{196E9954-6804-DE4A-AD37-F07912ACA0C4}" srcId="{C0CE0C74-CFF5-8E43-833C-B939E90ABA9C}" destId="{2650C041-60E0-6E41-9823-66C854AB9F0D}" srcOrd="5" destOrd="0" parTransId="{C679DB6D-901B-924C-B1BE-CCE6C82E02DB}" sibTransId="{39CDDD9C-4F91-F94B-8E7E-1066B48CFF27}"/>
    <dgm:cxn modelId="{732D1C5A-C205-4B41-B4D2-B3D75E759D60}" type="presOf" srcId="{E2AEAA4D-D50D-0C49-9205-5D874E64C0B7}" destId="{F5D26086-9E4D-ED47-B9CC-2DA365773233}" srcOrd="0" destOrd="0" presId="urn:microsoft.com/office/officeart/2005/8/layout/orgChart1"/>
    <dgm:cxn modelId="{50B6335D-2EF2-D846-8E96-D0DF8706F047}" type="presOf" srcId="{70135E75-8304-424D-A29A-7BA88ACF9177}" destId="{BCBD0BE7-3FBC-6742-A495-2D680FC240CB}" srcOrd="0" destOrd="0" presId="urn:microsoft.com/office/officeart/2005/8/layout/orgChart1"/>
    <dgm:cxn modelId="{35B32962-2729-ED41-9FA1-3BDF7B36EE94}" type="presOf" srcId="{BE96605E-0213-2542-B7D7-67C0272BE49C}" destId="{6AC4655B-6258-7543-9F94-A5716A1BEC85}" srcOrd="1" destOrd="0" presId="urn:microsoft.com/office/officeart/2005/8/layout/orgChart1"/>
    <dgm:cxn modelId="{711A7B62-7FF8-E641-89F8-0F42E3988C7E}" type="presOf" srcId="{AE5A30D4-F18C-1043-B7DB-11854362E922}" destId="{269EECCB-5521-3B44-B9E9-71BA12A6B341}" srcOrd="0" destOrd="0" presId="urn:microsoft.com/office/officeart/2005/8/layout/orgChart1"/>
    <dgm:cxn modelId="{8F233664-3521-CA4E-BD6F-724A0CE6C6E7}" srcId="{E58816F7-DA35-3F43-B139-F4F1DE756551}" destId="{4B3F3E8A-6C88-5249-B637-9274F185C270}" srcOrd="4" destOrd="0" parTransId="{799F226C-852E-974F-BE2D-B22F166C01E6}" sibTransId="{12FAA527-A4BC-6849-A75D-7321A889901F}"/>
    <dgm:cxn modelId="{81D58667-597D-7541-B98F-3344CE4136E7}" type="presOf" srcId="{0359ADFA-0185-D845-AAE1-636CC2B2F90D}" destId="{DABA7579-5383-094F-8C13-B66AC2917C09}" srcOrd="0" destOrd="0" presId="urn:microsoft.com/office/officeart/2005/8/layout/orgChart1"/>
    <dgm:cxn modelId="{EAFDD068-01DD-294D-8AF1-96B4AE389C6C}" srcId="{C0CE0C74-CFF5-8E43-833C-B939E90ABA9C}" destId="{FA35B7DF-D279-5144-8B48-210B0B1A4CBD}" srcOrd="1" destOrd="0" parTransId="{5972E62B-7008-5A41-88CD-3E452B8DC74D}" sibTransId="{602A6327-563B-7347-A5A7-C21289F37616}"/>
    <dgm:cxn modelId="{A9BBBD69-1330-1248-9192-A50A95BE881B}" type="presOf" srcId="{987F19ED-468A-AB48-BE8F-B8550DB785EA}" destId="{1A136E89-3C29-3241-83CD-A5F376CE20A8}" srcOrd="0" destOrd="0" presId="urn:microsoft.com/office/officeart/2005/8/layout/orgChart1"/>
    <dgm:cxn modelId="{4DCD2D6B-67D9-404D-9EAD-73A6D586D7E6}" srcId="{E58816F7-DA35-3F43-B139-F4F1DE756551}" destId="{BA4C81CC-D4ED-824F-BC6A-56B0BE2559B4}" srcOrd="3" destOrd="0" parTransId="{E97BFF43-01DC-8144-ACFF-1329708A3D75}" sibTransId="{9744F220-1206-5B4F-8853-95AD4333A221}"/>
    <dgm:cxn modelId="{2315396B-F180-8E47-BDF6-BA60DCBAED57}" type="presOf" srcId="{BDFBA857-41C8-FD41-AD27-DAB9F50A75C6}" destId="{9E233C64-C42C-BD4C-8F66-D03A647B96B7}" srcOrd="1" destOrd="0" presId="urn:microsoft.com/office/officeart/2005/8/layout/orgChart1"/>
    <dgm:cxn modelId="{AC67F26E-16A1-4843-BB84-AEE26D0541D4}" type="presOf" srcId="{BA0A8BD3-148F-7F4E-B4C2-943A7D22130E}" destId="{254B27FF-5F13-D448-8366-F30A6C8A9131}" srcOrd="0" destOrd="0" presId="urn:microsoft.com/office/officeart/2005/8/layout/orgChart1"/>
    <dgm:cxn modelId="{F9161D6F-8F59-1E4F-871E-46CA56CABCFB}" type="presOf" srcId="{7ABBB372-43A3-D245-B5AC-4D8EFBEEA733}" destId="{C7DDE0CD-4B13-7448-A26D-21C706BF937B}" srcOrd="1" destOrd="0" presId="urn:microsoft.com/office/officeart/2005/8/layout/orgChart1"/>
    <dgm:cxn modelId="{F098AD6F-9939-CA4C-BB8E-99D3421F356A}" type="presOf" srcId="{4241A0FC-47A5-394A-A475-E24C21C1C55B}" destId="{0827025C-060D-BB49-93DE-44C5BED9003C}" srcOrd="0" destOrd="0" presId="urn:microsoft.com/office/officeart/2005/8/layout/orgChart1"/>
    <dgm:cxn modelId="{6FF0F574-1E5E-2C4F-98FD-4155DEFD18E4}" type="presOf" srcId="{7ABBB372-43A3-D245-B5AC-4D8EFBEEA733}" destId="{CBBCF699-DB7D-4B42-9491-D7B7963B273A}" srcOrd="0" destOrd="0" presId="urn:microsoft.com/office/officeart/2005/8/layout/orgChart1"/>
    <dgm:cxn modelId="{682BC176-FB89-A644-A9A8-5948D7BFA9AC}" type="presOf" srcId="{E58816F7-DA35-3F43-B139-F4F1DE756551}" destId="{0030E73E-B5B3-DD45-9620-1A2B29BEEE50}" srcOrd="1" destOrd="0" presId="urn:microsoft.com/office/officeart/2005/8/layout/orgChart1"/>
    <dgm:cxn modelId="{983D6A78-64F5-8F4D-A6E4-1ED532F1F9F2}" srcId="{3544F746-E110-7E41-A6D0-6E8A4BC8470C}" destId="{B70E14AE-062B-D24A-AFD3-76939623B343}" srcOrd="4" destOrd="0" parTransId="{FF3604BA-98C3-0047-A88E-6577D4087744}" sibTransId="{899C51D5-E3C6-084C-9584-2FAA72DB2487}"/>
    <dgm:cxn modelId="{330FAB78-9F09-694B-9B25-A6815990D823}" type="presOf" srcId="{A3CBFB1D-6FCD-FA45-A93E-4E930C46497D}" destId="{E1245911-BC36-6641-A376-015DC28D42F6}" srcOrd="0" destOrd="0" presId="urn:microsoft.com/office/officeart/2005/8/layout/orgChart1"/>
    <dgm:cxn modelId="{B503BD79-AFA9-D542-A5CA-1B992A605EA7}" type="presOf" srcId="{60F5E114-0121-9F44-89DD-69851612E6CF}" destId="{805298F9-D7DE-FE46-8748-8E46989E6F0F}" srcOrd="1" destOrd="0" presId="urn:microsoft.com/office/officeart/2005/8/layout/orgChart1"/>
    <dgm:cxn modelId="{33F9427C-7694-154B-9E76-B22797F62939}" type="presOf" srcId="{D8A29567-7AED-A24D-8964-3DA5FCD0CF44}" destId="{69396B9B-7EAC-4E4F-B702-E3135796C11D}" srcOrd="1" destOrd="0" presId="urn:microsoft.com/office/officeart/2005/8/layout/orgChart1"/>
    <dgm:cxn modelId="{987A6780-B1DD-D443-AB55-E4F01A2BF16D}" type="presOf" srcId="{4AACA82E-674A-3140-8D4B-910C879D9D21}" destId="{EEAFE491-0A8E-1F4E-BB0F-B1D373AF3D85}" srcOrd="1" destOrd="0" presId="urn:microsoft.com/office/officeart/2005/8/layout/orgChart1"/>
    <dgm:cxn modelId="{940B5083-6744-D14B-99B1-A2D430589A01}" type="presOf" srcId="{AE5A30D4-F18C-1043-B7DB-11854362E922}" destId="{DE9FC1D4-ECBE-014C-A747-D81539A97A04}" srcOrd="1" destOrd="0" presId="urn:microsoft.com/office/officeart/2005/8/layout/orgChart1"/>
    <dgm:cxn modelId="{AC2B3B84-71ED-8944-80D7-60E72BFDBADC}" type="presOf" srcId="{DE95432D-A602-494A-A105-5B50FE96A725}" destId="{1DB428C2-3931-6744-B57D-2246532B3B92}" srcOrd="1" destOrd="0" presId="urn:microsoft.com/office/officeart/2005/8/layout/orgChart1"/>
    <dgm:cxn modelId="{6A6C1885-E112-3149-BAF6-803FBBB8CE30}" type="presOf" srcId="{754EDBFF-E707-6B4A-91AB-1DB5C9FF6785}" destId="{208A1CAA-502F-3B4F-9B96-1CA8F84FDC1B}" srcOrd="0" destOrd="0" presId="urn:microsoft.com/office/officeart/2005/8/layout/orgChart1"/>
    <dgm:cxn modelId="{7AF1ED86-9699-994F-8BDE-7D33B38A3602}" type="presOf" srcId="{47328E86-E671-6043-B729-8332D02E4641}" destId="{3860089E-387A-2D40-BF16-C583566706B2}" srcOrd="0" destOrd="0" presId="urn:microsoft.com/office/officeart/2005/8/layout/orgChart1"/>
    <dgm:cxn modelId="{83ABEE8D-0B52-2C41-B3AC-6B7B5EEC9281}" type="presOf" srcId="{B70BF5E0-10F3-E144-AFC0-E221C96856BF}" destId="{9F2D5C4C-51DD-634A-BD3A-BD1BA478F116}" srcOrd="0" destOrd="0" presId="urn:microsoft.com/office/officeart/2005/8/layout/orgChart1"/>
    <dgm:cxn modelId="{DC5BF38E-835E-AE44-85FB-AB2A97E99E2A}" type="presOf" srcId="{43371F87-BD81-FD47-841D-754F24FBC511}" destId="{D3E0AD0B-4CC0-2B45-B3AE-E730944BA8D8}" srcOrd="1" destOrd="0" presId="urn:microsoft.com/office/officeart/2005/8/layout/orgChart1"/>
    <dgm:cxn modelId="{CA5D1996-7D07-2B46-BB22-15CD78671627}" srcId="{C0CE0C74-CFF5-8E43-833C-B939E90ABA9C}" destId="{E87B0D66-382F-F34B-B7E3-DA0C8C0F7D31}" srcOrd="3" destOrd="0" parTransId="{DC36C47F-5A7E-5242-9BA6-99BCA9A5757C}" sibTransId="{DCD55E4E-8705-C445-800D-440B3034B2C4}"/>
    <dgm:cxn modelId="{1CF66498-C60B-A840-9261-C17943914F01}" type="presOf" srcId="{1044B36C-9D8E-DA4B-9FF0-7BE449682FBC}" destId="{547BC7FB-AD4C-A749-B9E4-5D714CFED147}" srcOrd="0" destOrd="0" presId="urn:microsoft.com/office/officeart/2005/8/layout/orgChart1"/>
    <dgm:cxn modelId="{722DD4A0-CA75-FA4C-AB46-D085E8BE1607}" srcId="{9CC8CC65-A560-F545-B0DA-FEE5F1BE2C2E}" destId="{4AACA82E-674A-3140-8D4B-910C879D9D21}" srcOrd="1" destOrd="0" parTransId="{311764C2-455E-8D42-9AF1-D98F2559A599}" sibTransId="{E447007D-89D0-B841-A35B-036E3CEAD9F8}"/>
    <dgm:cxn modelId="{F0FCA7A4-12BF-AF44-9A5D-D8BE39B6E6D3}" type="presOf" srcId="{F217B1A8-53D5-A84E-B144-AB50D0C775B7}" destId="{3253BCEC-AC2B-3443-9767-067D53901903}" srcOrd="1" destOrd="0" presId="urn:microsoft.com/office/officeart/2005/8/layout/orgChart1"/>
    <dgm:cxn modelId="{EFEB7DA5-578B-214E-BD98-5F0EBF0D9F34}" srcId="{3544F746-E110-7E41-A6D0-6E8A4BC8470C}" destId="{9CC8CC65-A560-F545-B0DA-FEE5F1BE2C2E}" srcOrd="5" destOrd="0" parTransId="{4241A0FC-47A5-394A-A475-E24C21C1C55B}" sibTransId="{C50893CA-1795-6B4B-85D0-7B501F17ABE5}"/>
    <dgm:cxn modelId="{3F6D43A9-BC9F-AA4D-A861-C42F3581D362}" type="presOf" srcId="{2C05E6C6-C91E-5844-8C47-5127F80DB95D}" destId="{D1857684-15AC-5041-8808-BB6B81755A51}" srcOrd="1" destOrd="0" presId="urn:microsoft.com/office/officeart/2005/8/layout/orgChart1"/>
    <dgm:cxn modelId="{33EF7CAB-1D50-7749-8B7D-A2E01453ECC3}" type="presOf" srcId="{E74543B2-9F93-2E4F-851A-75AE87FC9641}" destId="{642FE622-523A-9B48-9242-0EAB2577C745}" srcOrd="0" destOrd="0" presId="urn:microsoft.com/office/officeart/2005/8/layout/orgChart1"/>
    <dgm:cxn modelId="{7D6FC4AB-9AC7-7E4E-969D-FA94FF849DAA}" type="presOf" srcId="{FA35B7DF-D279-5144-8B48-210B0B1A4CBD}" destId="{F60BF39B-3AD4-9A41-A0D1-EA99DB382E5B}" srcOrd="1" destOrd="0" presId="urn:microsoft.com/office/officeart/2005/8/layout/orgChart1"/>
    <dgm:cxn modelId="{07B2D3AE-5CEF-884D-9630-C477415D6BDB}" type="presOf" srcId="{1044B36C-9D8E-DA4B-9FF0-7BE449682FBC}" destId="{2C1A9897-C0F7-6A46-852E-9625DB4EF0A2}" srcOrd="1" destOrd="0" presId="urn:microsoft.com/office/officeart/2005/8/layout/orgChart1"/>
    <dgm:cxn modelId="{EE25F3B0-CF10-9542-B934-DA6AE7256664}" srcId="{B70E14AE-062B-D24A-AFD3-76939623B343}" destId="{57AE8F5B-253B-A244-98EC-8B5CF867793D}" srcOrd="2" destOrd="0" parTransId="{36DF3C7B-6CE0-6145-9925-70FED0505D58}" sibTransId="{12201332-07DA-FF4C-B6FB-A5605BCFA49B}"/>
    <dgm:cxn modelId="{4ED471B2-E6A2-C048-8DDA-A6BBFEA4456B}" type="presOf" srcId="{45DBCC76-C082-9F4B-8555-6637F49C700C}" destId="{7BE55A0F-03F6-9842-9EB8-1E47BD0DB634}" srcOrd="0" destOrd="0" presId="urn:microsoft.com/office/officeart/2005/8/layout/orgChart1"/>
    <dgm:cxn modelId="{F14402B3-F07F-C743-A8E6-51F500F6D681}" type="presOf" srcId="{EEDFD672-A342-724E-9922-0A59E5DE74BE}" destId="{BBA8AF4B-4F88-9947-B667-FE9D7BDFFDCA}" srcOrd="0" destOrd="0" presId="urn:microsoft.com/office/officeart/2005/8/layout/orgChart1"/>
    <dgm:cxn modelId="{36EC60B3-07F2-6548-AC35-9AC8D001A5B2}" type="presOf" srcId="{BCE93BE8-3EB9-9243-9BD6-DAC0E7C97FB7}" destId="{A2257E8F-FC89-B446-8CAE-E0A451E6A036}" srcOrd="0" destOrd="0" presId="urn:microsoft.com/office/officeart/2005/8/layout/orgChart1"/>
    <dgm:cxn modelId="{C0E26CB5-15CE-2D4B-B28A-1B54AB9EBC90}" type="presOf" srcId="{BA4C81CC-D4ED-824F-BC6A-56B0BE2559B4}" destId="{BA08938C-DDC7-1948-9C39-29C8ED0106F0}" srcOrd="0" destOrd="0" presId="urn:microsoft.com/office/officeart/2005/8/layout/orgChart1"/>
    <dgm:cxn modelId="{C17825B6-A89B-3143-90B9-6D7C6A685B0F}" type="presOf" srcId="{36DF3C7B-6CE0-6145-9925-70FED0505D58}" destId="{694546BD-38D0-F34E-8406-92D3BA36DF81}" srcOrd="0" destOrd="0" presId="urn:microsoft.com/office/officeart/2005/8/layout/orgChart1"/>
    <dgm:cxn modelId="{93752BB9-9960-584D-B285-60CBA27C8705}" type="presOf" srcId="{18A72B20-83CE-9340-AFD9-728F1C938E87}" destId="{5FEB0825-75FC-B740-B0EE-244554A9499A}" srcOrd="0" destOrd="0" presId="urn:microsoft.com/office/officeart/2005/8/layout/orgChart1"/>
    <dgm:cxn modelId="{A64937BB-0A8A-A647-B0C3-24FDEFD5D3B6}" type="presOf" srcId="{E87B0D66-382F-F34B-B7E3-DA0C8C0F7D31}" destId="{567FBBA3-D49C-2B43-8FE6-DA51C47390FD}" srcOrd="0" destOrd="0" presId="urn:microsoft.com/office/officeart/2005/8/layout/orgChart1"/>
    <dgm:cxn modelId="{FF1944BC-6C72-854D-A1C9-2686A4344A8E}" srcId="{70135E75-8304-424D-A29A-7BA88ACF9177}" destId="{F217B1A8-53D5-A84E-B144-AB50D0C775B7}" srcOrd="1" destOrd="0" parTransId="{5818E24A-43A8-FB4D-9D5C-DA37D8277B22}" sibTransId="{DB39A935-47F7-B24B-A07B-614626024774}"/>
    <dgm:cxn modelId="{1ECCC4BD-A10B-4D45-AC64-E76B18FBFC9E}" srcId="{60F5E114-0121-9F44-89DD-69851612E6CF}" destId="{43371F87-BD81-FD47-841D-754F24FBC511}" srcOrd="0" destOrd="0" parTransId="{DDBC6AA9-D20B-7841-9E2D-A6B4BFFD65EF}" sibTransId="{8255933A-CED9-8D48-BE80-B8190088AB44}"/>
    <dgm:cxn modelId="{6262FEBD-36DF-CD42-81DA-4C31131027E0}" type="presOf" srcId="{C0CE0C74-CFF5-8E43-833C-B939E90ABA9C}" destId="{650AE3C7-886C-BC41-ABFE-87D349ED0048}" srcOrd="0" destOrd="0" presId="urn:microsoft.com/office/officeart/2005/8/layout/orgChart1"/>
    <dgm:cxn modelId="{B9D99EBF-12AF-D54E-82FA-F3431C231D97}" type="presOf" srcId="{799F226C-852E-974F-BE2D-B22F166C01E6}" destId="{E985408F-0B57-CF4A-9622-D4FDF027BEA0}" srcOrd="0" destOrd="0" presId="urn:microsoft.com/office/officeart/2005/8/layout/orgChart1"/>
    <dgm:cxn modelId="{00E8FDBF-828D-8B46-A371-54F6EC01A8E2}" type="presOf" srcId="{FF3604BA-98C3-0047-A88E-6577D4087744}" destId="{6CF56798-4A14-5647-A36D-593F90E7F48D}" srcOrd="0" destOrd="0" presId="urn:microsoft.com/office/officeart/2005/8/layout/orgChart1"/>
    <dgm:cxn modelId="{D2C37DC6-A9DB-C94D-8263-A164780DE3F5}" type="presOf" srcId="{FA35B7DF-D279-5144-8B48-210B0B1A4CBD}" destId="{9591CE84-25E3-5140-B2DC-E96166F92785}" srcOrd="0" destOrd="0" presId="urn:microsoft.com/office/officeart/2005/8/layout/orgChart1"/>
    <dgm:cxn modelId="{DF978DC7-AAD7-2A4D-A4FE-04585B1AA30E}" type="presOf" srcId="{D5EB2D83-8D3F-2D41-87F4-68C6F5CA024C}" destId="{EF5080B6-193F-CF4F-9B0D-09D9A7163702}" srcOrd="0" destOrd="0" presId="urn:microsoft.com/office/officeart/2005/8/layout/orgChart1"/>
    <dgm:cxn modelId="{141641C9-EC06-D245-B780-CD304B1549C3}" type="presOf" srcId="{1C02D94C-F9D1-1047-9E52-FFB24AB8821E}" destId="{224E31CA-77BB-234F-B616-9366DD2EFFD0}" srcOrd="1" destOrd="0" presId="urn:microsoft.com/office/officeart/2005/8/layout/orgChart1"/>
    <dgm:cxn modelId="{AE5BD4C9-A843-4949-8989-42EA28E7B1B8}" type="presOf" srcId="{4AACA82E-674A-3140-8D4B-910C879D9D21}" destId="{48828E49-F0A7-3D4C-8DDE-69DE7CF25012}" srcOrd="0" destOrd="0" presId="urn:microsoft.com/office/officeart/2005/8/layout/orgChart1"/>
    <dgm:cxn modelId="{60E5D2CA-C31A-7B49-B910-36AC05BF497B}" srcId="{B70E14AE-062B-D24A-AFD3-76939623B343}" destId="{5A756AC6-4232-884A-AE63-2EB30FD67A20}" srcOrd="0" destOrd="0" parTransId="{987F19ED-468A-AB48-BE8F-B8550DB785EA}" sibTransId="{04BE8EC8-7D24-C449-A7A3-F1EFABFCDF06}"/>
    <dgm:cxn modelId="{E180F3CA-8646-9149-9979-C0358B40BCD2}" type="presOf" srcId="{EEB1541D-39E9-0F4A-949D-908080CEF2CB}" destId="{06100835-A3B1-194E-8051-79D3A495A0DB}" srcOrd="0" destOrd="0" presId="urn:microsoft.com/office/officeart/2005/8/layout/orgChart1"/>
    <dgm:cxn modelId="{173C2ACF-9F13-E947-96B5-2C8DF3530387}" type="presOf" srcId="{9CC8CC65-A560-F545-B0DA-FEE5F1BE2C2E}" destId="{172E01F9-4713-8B49-AF2A-8C7FA8399D24}" srcOrd="1" destOrd="0" presId="urn:microsoft.com/office/officeart/2005/8/layout/orgChart1"/>
    <dgm:cxn modelId="{84AA0FD2-F0BE-3040-85D6-9E991E611C1F}" srcId="{3544F746-E110-7E41-A6D0-6E8A4BC8470C}" destId="{C0CE0C74-CFF5-8E43-833C-B939E90ABA9C}" srcOrd="2" destOrd="0" parTransId="{F3740149-A8E7-584E-A4E4-C8C153EACAC2}" sibTransId="{B241CA9E-0D7A-8C4E-9E0A-B38BBC1DC395}"/>
    <dgm:cxn modelId="{1AFD1AD3-3FE6-E646-A71D-CE4254E4C088}" type="presOf" srcId="{BA4C81CC-D4ED-824F-BC6A-56B0BE2559B4}" destId="{3D2EDAEC-442B-444F-A5AC-581FEC3B8FA4}" srcOrd="1" destOrd="0" presId="urn:microsoft.com/office/officeart/2005/8/layout/orgChart1"/>
    <dgm:cxn modelId="{382F29D3-9CF1-174E-85E8-E00B2732C288}" type="presOf" srcId="{8180845B-751F-2A4D-AEE3-490B67418CB0}" destId="{7A338AE6-A095-B24B-99B4-FA7F21800DD5}" srcOrd="0" destOrd="0" presId="urn:microsoft.com/office/officeart/2005/8/layout/orgChart1"/>
    <dgm:cxn modelId="{E1BA1FD4-3811-FE4B-A40A-E7116A20BA67}" type="presOf" srcId="{5232AF15-65D7-8048-8069-38115EE428E1}" destId="{BE62D39B-4904-DD42-B3E9-F28DF1F825D2}" srcOrd="0" destOrd="0" presId="urn:microsoft.com/office/officeart/2005/8/layout/orgChart1"/>
    <dgm:cxn modelId="{2775D2D4-AB34-2248-A3C2-4FFC6D48AE05}" type="presOf" srcId="{754EDBFF-E707-6B4A-91AB-1DB5C9FF6785}" destId="{7CCC43ED-5155-094E-9822-B5E3CA2FF0CB}" srcOrd="1" destOrd="0" presId="urn:microsoft.com/office/officeart/2005/8/layout/orgChart1"/>
    <dgm:cxn modelId="{227CD3D4-6ACB-5449-986F-99025BDBC022}" type="presOf" srcId="{D8A29567-7AED-A24D-8964-3DA5FCD0CF44}" destId="{020AB467-7E29-9C4D-B700-5C954FDD8332}" srcOrd="0" destOrd="0" presId="urn:microsoft.com/office/officeart/2005/8/layout/orgChart1"/>
    <dgm:cxn modelId="{E43F6AD5-2159-9742-BB74-6602B396554F}" srcId="{9CC8CC65-A560-F545-B0DA-FEE5F1BE2C2E}" destId="{7ABBB372-43A3-D245-B5AC-4D8EFBEEA733}" srcOrd="3" destOrd="0" parTransId="{F2267214-3E44-024D-BDDF-D03128E6C99C}" sibTransId="{5FB00B3D-8AC5-124F-BD60-F5120665FF1C}"/>
    <dgm:cxn modelId="{D3631DD9-6533-7748-BDC9-AFC666A39F56}" type="presOf" srcId="{4984D05B-44FE-DA41-A6EF-2EA1F3E3CABE}" destId="{5640945B-C144-0742-B857-BCEDD3D16C8D}" srcOrd="0" destOrd="0" presId="urn:microsoft.com/office/officeart/2005/8/layout/orgChart1"/>
    <dgm:cxn modelId="{F1BAFADE-6F15-D14A-A774-51ADBFD35C04}" type="presOf" srcId="{DE95432D-A602-494A-A105-5B50FE96A725}" destId="{E64E5AD9-2614-EE43-AABD-26B17D1BF58C}" srcOrd="0" destOrd="0" presId="urn:microsoft.com/office/officeart/2005/8/layout/orgChart1"/>
    <dgm:cxn modelId="{CFC727DF-170F-5F43-A110-E04EEA137655}" type="presOf" srcId="{2650C041-60E0-6E41-9823-66C854AB9F0D}" destId="{2DEE7FF7-8A5A-E941-984A-CFB6492849E6}" srcOrd="1" destOrd="0" presId="urn:microsoft.com/office/officeart/2005/8/layout/orgChart1"/>
    <dgm:cxn modelId="{758E19E0-13D6-B541-B9B4-88E049273A3D}" type="presOf" srcId="{E97BFF43-01DC-8144-ACFF-1329708A3D75}" destId="{06690713-BF5D-ED40-AE8D-6429CA1E3EED}" srcOrd="0" destOrd="0" presId="urn:microsoft.com/office/officeart/2005/8/layout/orgChart1"/>
    <dgm:cxn modelId="{BEB115E1-E437-624D-AA48-FCDFD0B424DC}" type="presOf" srcId="{5972E62B-7008-5A41-88CD-3E452B8DC74D}" destId="{D36EE446-5C5C-BD4B-BC5D-43809E21E35E}" srcOrd="0" destOrd="0" presId="urn:microsoft.com/office/officeart/2005/8/layout/orgChart1"/>
    <dgm:cxn modelId="{13BE0CE3-E251-CA48-957D-50E612372BCA}" srcId="{60F5E114-0121-9F44-89DD-69851612E6CF}" destId="{DE95432D-A602-494A-A105-5B50FE96A725}" srcOrd="3" destOrd="0" parTransId="{A59716B1-9EE2-2B4D-8972-235538BCCED9}" sibTransId="{8E0F9553-EC5B-9041-8715-186277FD70EA}"/>
    <dgm:cxn modelId="{937F6DE4-8079-8B45-BFD1-9BCD351C8191}" type="presOf" srcId="{F2267214-3E44-024D-BDDF-D03128E6C99C}" destId="{5E0232A1-381D-CA46-944F-9B13A104D265}" srcOrd="0" destOrd="0" presId="urn:microsoft.com/office/officeart/2005/8/layout/orgChart1"/>
    <dgm:cxn modelId="{D8F43EE7-7AE6-3F41-A2D1-0F5B4578288E}" type="presOf" srcId="{43371F87-BD81-FD47-841D-754F24FBC511}" destId="{D2239B97-DDB5-A24B-8F9A-69D51F05A1AA}" srcOrd="0" destOrd="0" presId="urn:microsoft.com/office/officeart/2005/8/layout/orgChart1"/>
    <dgm:cxn modelId="{7F0173E9-7B25-F549-8BA2-1549867E32C0}" type="presOf" srcId="{5232AF15-65D7-8048-8069-38115EE428E1}" destId="{DCFC7F8F-7B26-8643-82B6-43C1D1310BE3}" srcOrd="1" destOrd="0" presId="urn:microsoft.com/office/officeart/2005/8/layout/orgChart1"/>
    <dgm:cxn modelId="{33B5F8EB-A6EA-044D-A75B-F101D92D8DAC}" type="presOf" srcId="{B70BF5E0-10F3-E144-AFC0-E221C96856BF}" destId="{E3F19A23-3922-4E47-8220-3D8984A8B631}" srcOrd="1" destOrd="0" presId="urn:microsoft.com/office/officeart/2005/8/layout/orgChart1"/>
    <dgm:cxn modelId="{9F9236ED-D415-C444-9663-D396C9A672BC}" type="presOf" srcId="{341DFCBB-75BD-3C4E-80AC-B44DCEC8227F}" destId="{7516FC4D-6B17-F948-975E-C230409F6A2A}" srcOrd="0" destOrd="0" presId="urn:microsoft.com/office/officeart/2005/8/layout/orgChart1"/>
    <dgm:cxn modelId="{19DE3EF5-C5B6-F948-A519-8232D76ADAA9}" type="presOf" srcId="{47328E86-E671-6043-B729-8332D02E4641}" destId="{A7B4B003-46E3-1149-B21F-D2139B3B9894}" srcOrd="1" destOrd="0" presId="urn:microsoft.com/office/officeart/2005/8/layout/orgChart1"/>
    <dgm:cxn modelId="{5EE52EF6-7645-7B4A-9A8A-09D43DE1F05F}" type="presOf" srcId="{5A5FB9BF-AD8B-7A47-A085-AB1014AC4474}" destId="{9787500E-5A64-3247-92A0-70DF2859D03F}" srcOrd="0" destOrd="0" presId="urn:microsoft.com/office/officeart/2005/8/layout/orgChart1"/>
    <dgm:cxn modelId="{10E4B0F6-6118-F046-86C5-C05D9C0A9415}" srcId="{3544F746-E110-7E41-A6D0-6E8A4BC8470C}" destId="{60F5E114-0121-9F44-89DD-69851612E6CF}" srcOrd="0" destOrd="0" parTransId="{D5EB2D83-8D3F-2D41-87F4-68C6F5CA024C}" sibTransId="{4D6F5E23-358B-3142-8764-BD8C72C4244F}"/>
    <dgm:cxn modelId="{8866ACF8-D896-1349-98E0-AD0879EDA6DC}" type="presOf" srcId="{47CD84F3-A0C0-874A-9454-6956F81349CA}" destId="{F782F4BB-54F9-3245-A2E2-13AC694523FE}" srcOrd="0" destOrd="0" presId="urn:microsoft.com/office/officeart/2005/8/layout/orgChart1"/>
    <dgm:cxn modelId="{362ED9F8-0560-A442-A0AD-26606431A431}" type="presOf" srcId="{2C05E6C6-C91E-5844-8C47-5127F80DB95D}" destId="{4780B5F9-9F11-B447-9010-1242E5FBE057}" srcOrd="0" destOrd="0" presId="urn:microsoft.com/office/officeart/2005/8/layout/orgChart1"/>
    <dgm:cxn modelId="{F43958F9-BC6E-4D4C-8175-9CE23A9B4F5A}" type="presOf" srcId="{BDFBA857-41C8-FD41-AD27-DAB9F50A75C6}" destId="{B0567D21-0326-1747-B13B-93A6823D725C}" srcOrd="0" destOrd="0" presId="urn:microsoft.com/office/officeart/2005/8/layout/orgChart1"/>
    <dgm:cxn modelId="{B74C58FA-123E-024C-AD61-24AC7C049308}" srcId="{C0CE0C74-CFF5-8E43-833C-B939E90ABA9C}" destId="{4984D05B-44FE-DA41-A6EF-2EA1F3E3CABE}" srcOrd="0" destOrd="0" parTransId="{341DFCBB-75BD-3C4E-80AC-B44DCEC8227F}" sibTransId="{D517169F-EEAD-6347-A476-1817BC06A332}"/>
    <dgm:cxn modelId="{7292DBFA-5D6B-D94D-851E-F546D817FF7E}" type="presOf" srcId="{B70E14AE-062B-D24A-AFD3-76939623B343}" destId="{64A4FDCB-3A7B-AA41-95A0-F3C4965BA16C}" srcOrd="0" destOrd="0" presId="urn:microsoft.com/office/officeart/2005/8/layout/orgChart1"/>
    <dgm:cxn modelId="{79FC7EFB-EE4B-1A43-9BA5-36EF5C3C2993}" srcId="{C0CE0C74-CFF5-8E43-833C-B939E90ABA9C}" destId="{754EDBFF-E707-6B4A-91AB-1DB5C9FF6785}" srcOrd="4" destOrd="0" parTransId="{47CD84F3-A0C0-874A-9454-6956F81349CA}" sibTransId="{EE483DB6-932D-8441-9550-597CED5E2784}"/>
    <dgm:cxn modelId="{4244BDFD-4AD4-9E42-B263-4528672E55A7}" type="presOf" srcId="{A159E8CF-5C3A-3D4C-8394-6250BF0F949B}" destId="{8F9324D8-5B43-764F-A3F5-0D589F6E674F}" srcOrd="0" destOrd="0" presId="urn:microsoft.com/office/officeart/2005/8/layout/orgChart1"/>
    <dgm:cxn modelId="{5EEBC2FD-DF90-CF4A-84F9-DB1009B2D214}" type="presOf" srcId="{5A756AC6-4232-884A-AE63-2EB30FD67A20}" destId="{F31CF431-F7B3-F646-A489-D6B858053223}" srcOrd="0" destOrd="0" presId="urn:microsoft.com/office/officeart/2005/8/layout/orgChart1"/>
    <dgm:cxn modelId="{840FCCFD-58F9-BE4D-AB48-4061C5A9A7FA}" srcId="{60F5E114-0121-9F44-89DD-69851612E6CF}" destId="{1044B36C-9D8E-DA4B-9FF0-7BE449682FBC}" srcOrd="1" destOrd="0" parTransId="{A3CBFB1D-6FCD-FA45-A93E-4E930C46497D}" sibTransId="{E187FA09-9AED-1E4F-868B-C95DF83B482C}"/>
    <dgm:cxn modelId="{8B101BFE-B99B-B34F-BAAB-528FD42F364A}" type="presOf" srcId="{C679DB6D-901B-924C-B1BE-CCE6C82E02DB}" destId="{D921776B-CE04-F540-A253-0285628182C7}" srcOrd="0" destOrd="0" presId="urn:microsoft.com/office/officeart/2005/8/layout/orgChart1"/>
    <dgm:cxn modelId="{32EBAFFE-9495-7F4F-B6B7-E2AF061F0F4D}" type="presOf" srcId="{DDBC6AA9-D20B-7841-9E2D-A6B4BFFD65EF}" destId="{381E05A3-7EE2-FD47-B3E3-F3ED699863B6}" srcOrd="0" destOrd="0" presId="urn:microsoft.com/office/officeart/2005/8/layout/orgChart1"/>
    <dgm:cxn modelId="{A3C19CFF-E1C6-EC4A-A323-DA35EF81A96F}" type="presOf" srcId="{2650C041-60E0-6E41-9823-66C854AB9F0D}" destId="{A8C48B33-F86B-174A-861E-24522D18A738}" srcOrd="0" destOrd="0" presId="urn:microsoft.com/office/officeart/2005/8/layout/orgChart1"/>
    <dgm:cxn modelId="{AE0C7C7C-75E8-A84C-9CB8-C3DFF1AEB71E}" type="presParOf" srcId="{642FE622-523A-9B48-9242-0EAB2577C745}" destId="{B4C4843B-F335-4244-A29E-3934BB818C51}" srcOrd="0" destOrd="0" presId="urn:microsoft.com/office/officeart/2005/8/layout/orgChart1"/>
    <dgm:cxn modelId="{AAE064B4-7B68-354B-B108-857B150D2399}" type="presParOf" srcId="{B4C4843B-F335-4244-A29E-3934BB818C51}" destId="{0A5CDB3E-0E21-A14D-AFCA-C5ED5963488E}" srcOrd="0" destOrd="0" presId="urn:microsoft.com/office/officeart/2005/8/layout/orgChart1"/>
    <dgm:cxn modelId="{0DE07E55-6011-624B-A257-868EA9B4A04D}" type="presParOf" srcId="{0A5CDB3E-0E21-A14D-AFCA-C5ED5963488E}" destId="{07D541BD-289B-DF4E-AE56-767846318860}" srcOrd="0" destOrd="0" presId="urn:microsoft.com/office/officeart/2005/8/layout/orgChart1"/>
    <dgm:cxn modelId="{83731AF0-9F2D-B642-9D43-321070025DBF}" type="presParOf" srcId="{0A5CDB3E-0E21-A14D-AFCA-C5ED5963488E}" destId="{A0CCEF85-70BA-D04E-9B39-BC917CE0D8C4}" srcOrd="1" destOrd="0" presId="urn:microsoft.com/office/officeart/2005/8/layout/orgChart1"/>
    <dgm:cxn modelId="{FAED46A8-B4F5-564B-BC0A-E0B002C8FD74}" type="presParOf" srcId="{B4C4843B-F335-4244-A29E-3934BB818C51}" destId="{5DB7FB1E-DAFD-6646-A6E1-BBAD8D855D30}" srcOrd="1" destOrd="0" presId="urn:microsoft.com/office/officeart/2005/8/layout/orgChart1"/>
    <dgm:cxn modelId="{E924B99C-8774-6D41-8572-1088055CE837}" type="presParOf" srcId="{5DB7FB1E-DAFD-6646-A6E1-BBAD8D855D30}" destId="{EF5080B6-193F-CF4F-9B0D-09D9A7163702}" srcOrd="0" destOrd="0" presId="urn:microsoft.com/office/officeart/2005/8/layout/orgChart1"/>
    <dgm:cxn modelId="{BFFAC6BA-7C4B-9143-9A84-FF0FDBC4B674}" type="presParOf" srcId="{5DB7FB1E-DAFD-6646-A6E1-BBAD8D855D30}" destId="{56E8A67E-4AA3-EF49-89A8-9053FA897E2B}" srcOrd="1" destOrd="0" presId="urn:microsoft.com/office/officeart/2005/8/layout/orgChart1"/>
    <dgm:cxn modelId="{2F9CFB46-3845-AB49-9A26-024C3FCDD6CF}" type="presParOf" srcId="{56E8A67E-4AA3-EF49-89A8-9053FA897E2B}" destId="{DAF6A0B9-0B8C-7B4F-982C-8556F99D764B}" srcOrd="0" destOrd="0" presId="urn:microsoft.com/office/officeart/2005/8/layout/orgChart1"/>
    <dgm:cxn modelId="{70126F58-455B-C94F-A812-7E69222299C8}" type="presParOf" srcId="{DAF6A0B9-0B8C-7B4F-982C-8556F99D764B}" destId="{4DCAC4FE-7A5B-5341-AB4E-0DC77AD62EC9}" srcOrd="0" destOrd="0" presId="urn:microsoft.com/office/officeart/2005/8/layout/orgChart1"/>
    <dgm:cxn modelId="{9D1CB065-9F79-024A-A457-0FEC0CD342A5}" type="presParOf" srcId="{DAF6A0B9-0B8C-7B4F-982C-8556F99D764B}" destId="{805298F9-D7DE-FE46-8748-8E46989E6F0F}" srcOrd="1" destOrd="0" presId="urn:microsoft.com/office/officeart/2005/8/layout/orgChart1"/>
    <dgm:cxn modelId="{50367972-4F0E-D244-BB26-49D9DE7D5FEB}" type="presParOf" srcId="{56E8A67E-4AA3-EF49-89A8-9053FA897E2B}" destId="{084F006C-41FE-5A45-A33F-4D76BAC00DA2}" srcOrd="1" destOrd="0" presId="urn:microsoft.com/office/officeart/2005/8/layout/orgChart1"/>
    <dgm:cxn modelId="{B8097F46-BAC5-5446-A058-B2CD2F11B907}" type="presParOf" srcId="{084F006C-41FE-5A45-A33F-4D76BAC00DA2}" destId="{381E05A3-7EE2-FD47-B3E3-F3ED699863B6}" srcOrd="0" destOrd="0" presId="urn:microsoft.com/office/officeart/2005/8/layout/orgChart1"/>
    <dgm:cxn modelId="{8E70869E-4B69-6D42-BA5F-21B24F469A3E}" type="presParOf" srcId="{084F006C-41FE-5A45-A33F-4D76BAC00DA2}" destId="{88386312-31FF-3D49-93E7-85FAEA802FE8}" srcOrd="1" destOrd="0" presId="urn:microsoft.com/office/officeart/2005/8/layout/orgChart1"/>
    <dgm:cxn modelId="{596746A0-89C4-2D48-B4FC-C4D8062E9CBF}" type="presParOf" srcId="{88386312-31FF-3D49-93E7-85FAEA802FE8}" destId="{4539B4DA-CF99-DA4B-9DD4-568EA5ADD5B0}" srcOrd="0" destOrd="0" presId="urn:microsoft.com/office/officeart/2005/8/layout/orgChart1"/>
    <dgm:cxn modelId="{7801AEC7-046D-EA40-95AC-BF8419056205}" type="presParOf" srcId="{4539B4DA-CF99-DA4B-9DD4-568EA5ADD5B0}" destId="{D2239B97-DDB5-A24B-8F9A-69D51F05A1AA}" srcOrd="0" destOrd="0" presId="urn:microsoft.com/office/officeart/2005/8/layout/orgChart1"/>
    <dgm:cxn modelId="{EEF22628-A2CC-604E-B25B-6C2C2BEA5AF7}" type="presParOf" srcId="{4539B4DA-CF99-DA4B-9DD4-568EA5ADD5B0}" destId="{D3E0AD0B-4CC0-2B45-B3AE-E730944BA8D8}" srcOrd="1" destOrd="0" presId="urn:microsoft.com/office/officeart/2005/8/layout/orgChart1"/>
    <dgm:cxn modelId="{02AF898B-433E-6F48-BBE8-A8AD3F764130}" type="presParOf" srcId="{88386312-31FF-3D49-93E7-85FAEA802FE8}" destId="{5187112E-4AE0-0F4E-BF80-D1363EE98DA6}" srcOrd="1" destOrd="0" presId="urn:microsoft.com/office/officeart/2005/8/layout/orgChart1"/>
    <dgm:cxn modelId="{6234F4AE-A1FE-7242-A982-C4EAB3AEF590}" type="presParOf" srcId="{88386312-31FF-3D49-93E7-85FAEA802FE8}" destId="{826BD2D6-8FC4-B34E-BF7A-F0ED28679DA2}" srcOrd="2" destOrd="0" presId="urn:microsoft.com/office/officeart/2005/8/layout/orgChart1"/>
    <dgm:cxn modelId="{8BEBF596-4628-F343-8D43-97077F6B8AF6}" type="presParOf" srcId="{084F006C-41FE-5A45-A33F-4D76BAC00DA2}" destId="{E1245911-BC36-6641-A376-015DC28D42F6}" srcOrd="2" destOrd="0" presId="urn:microsoft.com/office/officeart/2005/8/layout/orgChart1"/>
    <dgm:cxn modelId="{C18EC372-65D5-0446-80B7-3D9C3CA9B2CC}" type="presParOf" srcId="{084F006C-41FE-5A45-A33F-4D76BAC00DA2}" destId="{4372057E-5BDE-C743-9578-EF26E808A8B3}" srcOrd="3" destOrd="0" presId="urn:microsoft.com/office/officeart/2005/8/layout/orgChart1"/>
    <dgm:cxn modelId="{45308204-ED9D-6B4E-9BC3-8B0887328857}" type="presParOf" srcId="{4372057E-5BDE-C743-9578-EF26E808A8B3}" destId="{E349149D-46B8-5749-B0D9-E0CE00CFC61D}" srcOrd="0" destOrd="0" presId="urn:microsoft.com/office/officeart/2005/8/layout/orgChart1"/>
    <dgm:cxn modelId="{C5A2693D-A01E-CB41-B4AE-1C4EB60B3528}" type="presParOf" srcId="{E349149D-46B8-5749-B0D9-E0CE00CFC61D}" destId="{547BC7FB-AD4C-A749-B9E4-5D714CFED147}" srcOrd="0" destOrd="0" presId="urn:microsoft.com/office/officeart/2005/8/layout/orgChart1"/>
    <dgm:cxn modelId="{5D3A6BF7-422E-F949-B85A-D3CAAF58373F}" type="presParOf" srcId="{E349149D-46B8-5749-B0D9-E0CE00CFC61D}" destId="{2C1A9897-C0F7-6A46-852E-9625DB4EF0A2}" srcOrd="1" destOrd="0" presId="urn:microsoft.com/office/officeart/2005/8/layout/orgChart1"/>
    <dgm:cxn modelId="{84CF9985-4670-D644-B808-6FBB0974EDBD}" type="presParOf" srcId="{4372057E-5BDE-C743-9578-EF26E808A8B3}" destId="{C133E352-A435-1F4C-9225-455D142A0A21}" srcOrd="1" destOrd="0" presId="urn:microsoft.com/office/officeart/2005/8/layout/orgChart1"/>
    <dgm:cxn modelId="{48BB95EE-E7EB-E141-A660-466A52DBDFB5}" type="presParOf" srcId="{4372057E-5BDE-C743-9578-EF26E808A8B3}" destId="{7FB394D2-BBF7-2541-A5B9-DE0B0772BEEF}" srcOrd="2" destOrd="0" presId="urn:microsoft.com/office/officeart/2005/8/layout/orgChart1"/>
    <dgm:cxn modelId="{3EF722EE-DDAC-B544-897F-4509537F106B}" type="presParOf" srcId="{084F006C-41FE-5A45-A33F-4D76BAC00DA2}" destId="{47D2D4C2-3DDD-8545-8736-A9B6456E9AB8}" srcOrd="4" destOrd="0" presId="urn:microsoft.com/office/officeart/2005/8/layout/orgChart1"/>
    <dgm:cxn modelId="{D3904F3B-C9BB-6A43-AF0A-88DC89F28B85}" type="presParOf" srcId="{084F006C-41FE-5A45-A33F-4D76BAC00DA2}" destId="{A2B32009-F5DE-894C-8A29-DD2EE8CB2585}" srcOrd="5" destOrd="0" presId="urn:microsoft.com/office/officeart/2005/8/layout/orgChart1"/>
    <dgm:cxn modelId="{E02B50EA-FD96-CE40-9108-E3EC7F86ED18}" type="presParOf" srcId="{A2B32009-F5DE-894C-8A29-DD2EE8CB2585}" destId="{18B0009F-3C17-C64F-A464-9D42DCA8C5DF}" srcOrd="0" destOrd="0" presId="urn:microsoft.com/office/officeart/2005/8/layout/orgChart1"/>
    <dgm:cxn modelId="{F8DB30FB-8209-0140-936C-DFAF8D5F2EAB}" type="presParOf" srcId="{18B0009F-3C17-C64F-A464-9D42DCA8C5DF}" destId="{020AB467-7E29-9C4D-B700-5C954FDD8332}" srcOrd="0" destOrd="0" presId="urn:microsoft.com/office/officeart/2005/8/layout/orgChart1"/>
    <dgm:cxn modelId="{C312843C-EC22-B845-B479-1BA5F9420B00}" type="presParOf" srcId="{18B0009F-3C17-C64F-A464-9D42DCA8C5DF}" destId="{69396B9B-7EAC-4E4F-B702-E3135796C11D}" srcOrd="1" destOrd="0" presId="urn:microsoft.com/office/officeart/2005/8/layout/orgChart1"/>
    <dgm:cxn modelId="{EDD7E717-AE7B-F740-A188-C194CC13D737}" type="presParOf" srcId="{A2B32009-F5DE-894C-8A29-DD2EE8CB2585}" destId="{CAA0403C-3682-CD4F-9EA3-DD095289FE29}" srcOrd="1" destOrd="0" presId="urn:microsoft.com/office/officeart/2005/8/layout/orgChart1"/>
    <dgm:cxn modelId="{125B7F0C-C513-0C4F-91B1-1FFD32F5F4ED}" type="presParOf" srcId="{A2B32009-F5DE-894C-8A29-DD2EE8CB2585}" destId="{6A0185EB-C323-2140-93BE-7FCCCC11C1BC}" srcOrd="2" destOrd="0" presId="urn:microsoft.com/office/officeart/2005/8/layout/orgChart1"/>
    <dgm:cxn modelId="{E801242A-9D73-AD44-AF4B-669A91F8F66D}" type="presParOf" srcId="{084F006C-41FE-5A45-A33F-4D76BAC00DA2}" destId="{DA80F05C-2EE0-CA43-AEC5-E564D1D3251A}" srcOrd="6" destOrd="0" presId="urn:microsoft.com/office/officeart/2005/8/layout/orgChart1"/>
    <dgm:cxn modelId="{5A442568-6942-564C-B60D-B46534C4883C}" type="presParOf" srcId="{084F006C-41FE-5A45-A33F-4D76BAC00DA2}" destId="{33E78139-F07F-8843-8BF2-543171C73DF3}" srcOrd="7" destOrd="0" presId="urn:microsoft.com/office/officeart/2005/8/layout/orgChart1"/>
    <dgm:cxn modelId="{1FC3D625-0DE0-204C-8701-5009ED21E58B}" type="presParOf" srcId="{33E78139-F07F-8843-8BF2-543171C73DF3}" destId="{31A2FB1E-2826-8340-AC4E-E0EB7956CB8F}" srcOrd="0" destOrd="0" presId="urn:microsoft.com/office/officeart/2005/8/layout/orgChart1"/>
    <dgm:cxn modelId="{0302A483-4F3D-8F41-B39C-5FF54183007F}" type="presParOf" srcId="{31A2FB1E-2826-8340-AC4E-E0EB7956CB8F}" destId="{E64E5AD9-2614-EE43-AABD-26B17D1BF58C}" srcOrd="0" destOrd="0" presId="urn:microsoft.com/office/officeart/2005/8/layout/orgChart1"/>
    <dgm:cxn modelId="{EE8BD683-4770-B542-BDA2-DA4FAC569930}" type="presParOf" srcId="{31A2FB1E-2826-8340-AC4E-E0EB7956CB8F}" destId="{1DB428C2-3931-6744-B57D-2246532B3B92}" srcOrd="1" destOrd="0" presId="urn:microsoft.com/office/officeart/2005/8/layout/orgChart1"/>
    <dgm:cxn modelId="{AD7559F3-FC6F-FA46-8CF2-27E40C529ADC}" type="presParOf" srcId="{33E78139-F07F-8843-8BF2-543171C73DF3}" destId="{91A876B2-15D0-7449-B528-86070ED4E9AD}" srcOrd="1" destOrd="0" presId="urn:microsoft.com/office/officeart/2005/8/layout/orgChart1"/>
    <dgm:cxn modelId="{E608DED3-D9CA-4E4E-AA17-B75CAED52B59}" type="presParOf" srcId="{33E78139-F07F-8843-8BF2-543171C73DF3}" destId="{20457DF0-87C1-E94E-ABB1-1387F03B3DA9}" srcOrd="2" destOrd="0" presId="urn:microsoft.com/office/officeart/2005/8/layout/orgChart1"/>
    <dgm:cxn modelId="{3B2B2ED5-904E-B440-823A-BB36AB3D1983}" type="presParOf" srcId="{56E8A67E-4AA3-EF49-89A8-9053FA897E2B}" destId="{F92A6F83-7C8E-0340-88D3-915DBE0A66C2}" srcOrd="2" destOrd="0" presId="urn:microsoft.com/office/officeart/2005/8/layout/orgChart1"/>
    <dgm:cxn modelId="{6314196B-5A1A-DD4A-AA70-49BCDE26F2E0}" type="presParOf" srcId="{5DB7FB1E-DAFD-6646-A6E1-BBAD8D855D30}" destId="{80CD3CC5-36E5-B547-B602-60E9EC02B005}" srcOrd="2" destOrd="0" presId="urn:microsoft.com/office/officeart/2005/8/layout/orgChart1"/>
    <dgm:cxn modelId="{07692372-3E41-5042-BDFC-DCB64400B6FD}" type="presParOf" srcId="{5DB7FB1E-DAFD-6646-A6E1-BBAD8D855D30}" destId="{95208F7A-7624-0243-81FF-678C11C7E280}" srcOrd="3" destOrd="0" presId="urn:microsoft.com/office/officeart/2005/8/layout/orgChart1"/>
    <dgm:cxn modelId="{97493873-13BF-B94C-9BDD-BE0EC18895D6}" type="presParOf" srcId="{95208F7A-7624-0243-81FF-678C11C7E280}" destId="{5693AC39-F86C-1042-B800-35CBC20461BA}" srcOrd="0" destOrd="0" presId="urn:microsoft.com/office/officeart/2005/8/layout/orgChart1"/>
    <dgm:cxn modelId="{3784A450-DE51-834E-8D65-33AD24EAA969}" type="presParOf" srcId="{5693AC39-F86C-1042-B800-35CBC20461BA}" destId="{36E53595-43F9-0747-99D5-6B9588C0636F}" srcOrd="0" destOrd="0" presId="urn:microsoft.com/office/officeart/2005/8/layout/orgChart1"/>
    <dgm:cxn modelId="{6753AE56-016A-3B4C-B967-E8F42E0F15DF}" type="presParOf" srcId="{5693AC39-F86C-1042-B800-35CBC20461BA}" destId="{0030E73E-B5B3-DD45-9620-1A2B29BEEE50}" srcOrd="1" destOrd="0" presId="urn:microsoft.com/office/officeart/2005/8/layout/orgChart1"/>
    <dgm:cxn modelId="{3944F1DC-EDFB-924C-9E83-8FE0F8D9AAFE}" type="presParOf" srcId="{95208F7A-7624-0243-81FF-678C11C7E280}" destId="{9B2919B0-7932-6644-9D68-DA60BAB8D710}" srcOrd="1" destOrd="0" presId="urn:microsoft.com/office/officeart/2005/8/layout/orgChart1"/>
    <dgm:cxn modelId="{11FCF86C-8F48-E948-8180-0CE2127F6C93}" type="presParOf" srcId="{9B2919B0-7932-6644-9D68-DA60BAB8D710}" destId="{06100835-A3B1-194E-8051-79D3A495A0DB}" srcOrd="0" destOrd="0" presId="urn:microsoft.com/office/officeart/2005/8/layout/orgChart1"/>
    <dgm:cxn modelId="{EE43E156-0C16-BF49-A41B-E4ADAD02961C}" type="presParOf" srcId="{9B2919B0-7932-6644-9D68-DA60BAB8D710}" destId="{B67ABC2A-3C4E-0346-950B-7289FAE800EC}" srcOrd="1" destOrd="0" presId="urn:microsoft.com/office/officeart/2005/8/layout/orgChart1"/>
    <dgm:cxn modelId="{A49A2046-51A6-2D41-A2AD-D9DB84BA7074}" type="presParOf" srcId="{B67ABC2A-3C4E-0346-950B-7289FAE800EC}" destId="{063597DF-9C86-A64D-B7DA-9D64D3645D65}" srcOrd="0" destOrd="0" presId="urn:microsoft.com/office/officeart/2005/8/layout/orgChart1"/>
    <dgm:cxn modelId="{C6E62FC4-89EE-264A-AF66-3F28FA4EB9F5}" type="presParOf" srcId="{063597DF-9C86-A64D-B7DA-9D64D3645D65}" destId="{5FEB0825-75FC-B740-B0EE-244554A9499A}" srcOrd="0" destOrd="0" presId="urn:microsoft.com/office/officeart/2005/8/layout/orgChart1"/>
    <dgm:cxn modelId="{3B6642CB-6F1F-DF4C-8AD9-599945D7C847}" type="presParOf" srcId="{063597DF-9C86-A64D-B7DA-9D64D3645D65}" destId="{AA0F92B4-5758-974E-9599-98D092055041}" srcOrd="1" destOrd="0" presId="urn:microsoft.com/office/officeart/2005/8/layout/orgChart1"/>
    <dgm:cxn modelId="{0B94BBBB-0F37-0A42-8794-F7E4219BED32}" type="presParOf" srcId="{B67ABC2A-3C4E-0346-950B-7289FAE800EC}" destId="{482E3180-D054-E444-89E4-4DB991069646}" srcOrd="1" destOrd="0" presId="urn:microsoft.com/office/officeart/2005/8/layout/orgChart1"/>
    <dgm:cxn modelId="{C08FCF81-0CD5-A940-B95B-C80068C4D5A5}" type="presParOf" srcId="{B67ABC2A-3C4E-0346-950B-7289FAE800EC}" destId="{19CC701C-29F3-6F49-9A54-3FC6AB872A21}" srcOrd="2" destOrd="0" presId="urn:microsoft.com/office/officeart/2005/8/layout/orgChart1"/>
    <dgm:cxn modelId="{8B27C45F-881B-464E-A970-9DA7BBB83806}" type="presParOf" srcId="{9B2919B0-7932-6644-9D68-DA60BAB8D710}" destId="{BBA8AF4B-4F88-9947-B667-FE9D7BDFFDCA}" srcOrd="2" destOrd="0" presId="urn:microsoft.com/office/officeart/2005/8/layout/orgChart1"/>
    <dgm:cxn modelId="{A0623B1D-E654-5C48-A85B-76B4A5FD186A}" type="presParOf" srcId="{9B2919B0-7932-6644-9D68-DA60BAB8D710}" destId="{68027C31-933B-BF4F-830C-EA62CFDDAA78}" srcOrd="3" destOrd="0" presId="urn:microsoft.com/office/officeart/2005/8/layout/orgChart1"/>
    <dgm:cxn modelId="{4933D445-22A5-FF43-93B7-3F899A476899}" type="presParOf" srcId="{68027C31-933B-BF4F-830C-EA62CFDDAA78}" destId="{B6C746C9-9D8B-8846-BC21-78BBA12270C5}" srcOrd="0" destOrd="0" presId="urn:microsoft.com/office/officeart/2005/8/layout/orgChart1"/>
    <dgm:cxn modelId="{3F20804A-76D7-BA42-95AF-B8D72AB2133D}" type="presParOf" srcId="{B6C746C9-9D8B-8846-BC21-78BBA12270C5}" destId="{269EECCB-5521-3B44-B9E9-71BA12A6B341}" srcOrd="0" destOrd="0" presId="urn:microsoft.com/office/officeart/2005/8/layout/orgChart1"/>
    <dgm:cxn modelId="{B7CB8A57-4544-8B46-A80A-EF4F26570B21}" type="presParOf" srcId="{B6C746C9-9D8B-8846-BC21-78BBA12270C5}" destId="{DE9FC1D4-ECBE-014C-A747-D81539A97A04}" srcOrd="1" destOrd="0" presId="urn:microsoft.com/office/officeart/2005/8/layout/orgChart1"/>
    <dgm:cxn modelId="{C851AE04-F801-1C4F-9161-BAFA7DBD8DBD}" type="presParOf" srcId="{68027C31-933B-BF4F-830C-EA62CFDDAA78}" destId="{962CAC0C-E7F0-4B4E-9597-A933BDF42716}" srcOrd="1" destOrd="0" presId="urn:microsoft.com/office/officeart/2005/8/layout/orgChart1"/>
    <dgm:cxn modelId="{AE388062-CF81-E74F-947F-BBD948F63722}" type="presParOf" srcId="{68027C31-933B-BF4F-830C-EA62CFDDAA78}" destId="{889D58DE-899C-CD4C-905A-A92C0DE75703}" srcOrd="2" destOrd="0" presId="urn:microsoft.com/office/officeart/2005/8/layout/orgChart1"/>
    <dgm:cxn modelId="{65E0BCD6-94E3-B945-9690-48430ADF3695}" type="presParOf" srcId="{9B2919B0-7932-6644-9D68-DA60BAB8D710}" destId="{651281D0-FB96-5249-B252-6F57F886C257}" srcOrd="4" destOrd="0" presId="urn:microsoft.com/office/officeart/2005/8/layout/orgChart1"/>
    <dgm:cxn modelId="{15C9921F-8903-1749-AB57-27ED6740A84F}" type="presParOf" srcId="{9B2919B0-7932-6644-9D68-DA60BAB8D710}" destId="{01746A9C-866B-3742-A8EB-8E5F14E103C9}" srcOrd="5" destOrd="0" presId="urn:microsoft.com/office/officeart/2005/8/layout/orgChart1"/>
    <dgm:cxn modelId="{D202E150-AB85-A847-B837-A9F01D6AF7BA}" type="presParOf" srcId="{01746A9C-866B-3742-A8EB-8E5F14E103C9}" destId="{6C7A8B05-4248-E141-8D07-CDBB1FA6D847}" srcOrd="0" destOrd="0" presId="urn:microsoft.com/office/officeart/2005/8/layout/orgChart1"/>
    <dgm:cxn modelId="{D89B821A-6A5A-8241-8E2B-262594E66A99}" type="presParOf" srcId="{6C7A8B05-4248-E141-8D07-CDBB1FA6D847}" destId="{F5D26086-9E4D-ED47-B9CC-2DA365773233}" srcOrd="0" destOrd="0" presId="urn:microsoft.com/office/officeart/2005/8/layout/orgChart1"/>
    <dgm:cxn modelId="{E650AA93-3F47-314C-AB21-FD3952BF90A7}" type="presParOf" srcId="{6C7A8B05-4248-E141-8D07-CDBB1FA6D847}" destId="{82590671-7E50-B547-8471-32427DAD6111}" srcOrd="1" destOrd="0" presId="urn:microsoft.com/office/officeart/2005/8/layout/orgChart1"/>
    <dgm:cxn modelId="{EEBF7907-7071-1B41-9E82-8A23CAACA2E5}" type="presParOf" srcId="{01746A9C-866B-3742-A8EB-8E5F14E103C9}" destId="{76AEAEF2-F581-CE45-880A-74F241DD4F52}" srcOrd="1" destOrd="0" presId="urn:microsoft.com/office/officeart/2005/8/layout/orgChart1"/>
    <dgm:cxn modelId="{0F108EFA-64E4-9A49-9DB9-4691E1F898E2}" type="presParOf" srcId="{01746A9C-866B-3742-A8EB-8E5F14E103C9}" destId="{E9677218-CC7B-F342-BBE9-5FF5F4BBE2D1}" srcOrd="2" destOrd="0" presId="urn:microsoft.com/office/officeart/2005/8/layout/orgChart1"/>
    <dgm:cxn modelId="{C60A7BBB-1DD8-7E4B-89B6-104F7DEB3096}" type="presParOf" srcId="{9B2919B0-7932-6644-9D68-DA60BAB8D710}" destId="{06690713-BF5D-ED40-AE8D-6429CA1E3EED}" srcOrd="6" destOrd="0" presId="urn:microsoft.com/office/officeart/2005/8/layout/orgChart1"/>
    <dgm:cxn modelId="{DAC76C44-19F7-B04D-B734-C1D97C46AC50}" type="presParOf" srcId="{9B2919B0-7932-6644-9D68-DA60BAB8D710}" destId="{C64A9E18-CDEA-CE41-9982-D093FADA0D0E}" srcOrd="7" destOrd="0" presId="urn:microsoft.com/office/officeart/2005/8/layout/orgChart1"/>
    <dgm:cxn modelId="{EE24744A-36AB-2844-AE0C-0DEA7C74C9F3}" type="presParOf" srcId="{C64A9E18-CDEA-CE41-9982-D093FADA0D0E}" destId="{DE079044-CD7E-4A45-9783-F943FA99A63C}" srcOrd="0" destOrd="0" presId="urn:microsoft.com/office/officeart/2005/8/layout/orgChart1"/>
    <dgm:cxn modelId="{2BEC9414-9C00-BC4E-9C0D-BE7D6329CA05}" type="presParOf" srcId="{DE079044-CD7E-4A45-9783-F943FA99A63C}" destId="{BA08938C-DDC7-1948-9C39-29C8ED0106F0}" srcOrd="0" destOrd="0" presId="urn:microsoft.com/office/officeart/2005/8/layout/orgChart1"/>
    <dgm:cxn modelId="{E9FBC3A4-388B-4045-BB7A-9B9A05BAB8B4}" type="presParOf" srcId="{DE079044-CD7E-4A45-9783-F943FA99A63C}" destId="{3D2EDAEC-442B-444F-A5AC-581FEC3B8FA4}" srcOrd="1" destOrd="0" presId="urn:microsoft.com/office/officeart/2005/8/layout/orgChart1"/>
    <dgm:cxn modelId="{D8AD931A-D45C-2242-89AB-B41344AB97FA}" type="presParOf" srcId="{C64A9E18-CDEA-CE41-9982-D093FADA0D0E}" destId="{C7DEC9C1-570E-7949-A06F-C692C0783905}" srcOrd="1" destOrd="0" presId="urn:microsoft.com/office/officeart/2005/8/layout/orgChart1"/>
    <dgm:cxn modelId="{C49C3EB5-D8C0-3F43-BFBC-7416A23BD3F2}" type="presParOf" srcId="{C64A9E18-CDEA-CE41-9982-D093FADA0D0E}" destId="{1A5E379C-C668-644A-97B6-1A2495DF6DD4}" srcOrd="2" destOrd="0" presId="urn:microsoft.com/office/officeart/2005/8/layout/orgChart1"/>
    <dgm:cxn modelId="{36A97F98-C28C-C444-9EF3-7B21C3F1C691}" type="presParOf" srcId="{9B2919B0-7932-6644-9D68-DA60BAB8D710}" destId="{E985408F-0B57-CF4A-9622-D4FDF027BEA0}" srcOrd="8" destOrd="0" presId="urn:microsoft.com/office/officeart/2005/8/layout/orgChart1"/>
    <dgm:cxn modelId="{18AA5DBE-F632-B14F-A1C9-AF7934B1BE9B}" type="presParOf" srcId="{9B2919B0-7932-6644-9D68-DA60BAB8D710}" destId="{7917806C-6B5E-1146-A2BF-3B40A9D6F054}" srcOrd="9" destOrd="0" presId="urn:microsoft.com/office/officeart/2005/8/layout/orgChart1"/>
    <dgm:cxn modelId="{6C9A3CC6-5F78-504A-BEFA-E8E8D0BEA873}" type="presParOf" srcId="{7917806C-6B5E-1146-A2BF-3B40A9D6F054}" destId="{B16CBF28-7E8B-D140-AEAA-0F79E23CE658}" srcOrd="0" destOrd="0" presId="urn:microsoft.com/office/officeart/2005/8/layout/orgChart1"/>
    <dgm:cxn modelId="{6F6BF7B1-0636-2741-BCA5-2D9522A294B3}" type="presParOf" srcId="{B16CBF28-7E8B-D140-AEAA-0F79E23CE658}" destId="{8519F117-ACDA-AA49-A419-C1CD2D3F3EBF}" srcOrd="0" destOrd="0" presId="urn:microsoft.com/office/officeart/2005/8/layout/orgChart1"/>
    <dgm:cxn modelId="{F94B0E03-D1D4-EE48-A105-CAD0E2C409C0}" type="presParOf" srcId="{B16CBF28-7E8B-D140-AEAA-0F79E23CE658}" destId="{A3223D26-1841-B548-9777-5FED95500834}" srcOrd="1" destOrd="0" presId="urn:microsoft.com/office/officeart/2005/8/layout/orgChart1"/>
    <dgm:cxn modelId="{C4580217-91B0-1F41-950D-CF92E5226DC6}" type="presParOf" srcId="{7917806C-6B5E-1146-A2BF-3B40A9D6F054}" destId="{D99F36B5-DDD5-3749-A90A-D8BBF7C13B2A}" srcOrd="1" destOrd="0" presId="urn:microsoft.com/office/officeart/2005/8/layout/orgChart1"/>
    <dgm:cxn modelId="{7105E177-1CF1-1C4A-9683-64B5A4FAE5DB}" type="presParOf" srcId="{7917806C-6B5E-1146-A2BF-3B40A9D6F054}" destId="{05C62E5B-420B-EF43-B189-AA37B3980BE6}" srcOrd="2" destOrd="0" presId="urn:microsoft.com/office/officeart/2005/8/layout/orgChart1"/>
    <dgm:cxn modelId="{C4E1D6B8-8C5C-BA45-89AF-49817EA1EC5B}" type="presParOf" srcId="{9B2919B0-7932-6644-9D68-DA60BAB8D710}" destId="{9668CE33-22A6-3941-8945-98819DDF44BC}" srcOrd="10" destOrd="0" presId="urn:microsoft.com/office/officeart/2005/8/layout/orgChart1"/>
    <dgm:cxn modelId="{382D96D2-72A5-BB45-A7E2-0402BD536CCD}" type="presParOf" srcId="{9B2919B0-7932-6644-9D68-DA60BAB8D710}" destId="{00735776-0DE1-D643-9FBA-CDA4D25F2419}" srcOrd="11" destOrd="0" presId="urn:microsoft.com/office/officeart/2005/8/layout/orgChart1"/>
    <dgm:cxn modelId="{3FC3FAB4-A2F9-174B-BD37-D1F95DEDFFFB}" type="presParOf" srcId="{00735776-0DE1-D643-9FBA-CDA4D25F2419}" destId="{2D2511B6-4EA8-0F44-AC68-46D9C9F203CF}" srcOrd="0" destOrd="0" presId="urn:microsoft.com/office/officeart/2005/8/layout/orgChart1"/>
    <dgm:cxn modelId="{6B68065E-96C9-E444-A713-E6F0E48D8FEE}" type="presParOf" srcId="{2D2511B6-4EA8-0F44-AC68-46D9C9F203CF}" destId="{B0567D21-0326-1747-B13B-93A6823D725C}" srcOrd="0" destOrd="0" presId="urn:microsoft.com/office/officeart/2005/8/layout/orgChart1"/>
    <dgm:cxn modelId="{68A5BEB0-2563-AD4C-9BB9-D7124F28A543}" type="presParOf" srcId="{2D2511B6-4EA8-0F44-AC68-46D9C9F203CF}" destId="{9E233C64-C42C-BD4C-8F66-D03A647B96B7}" srcOrd="1" destOrd="0" presId="urn:microsoft.com/office/officeart/2005/8/layout/orgChart1"/>
    <dgm:cxn modelId="{FF78102C-949F-6B44-927D-88D132ED3C1B}" type="presParOf" srcId="{00735776-0DE1-D643-9FBA-CDA4D25F2419}" destId="{E621165F-FE47-EF47-9E6D-77EC2C665E41}" srcOrd="1" destOrd="0" presId="urn:microsoft.com/office/officeart/2005/8/layout/orgChart1"/>
    <dgm:cxn modelId="{B19822B0-1357-784E-9018-493E26BB98A0}" type="presParOf" srcId="{00735776-0DE1-D643-9FBA-CDA4D25F2419}" destId="{32F1B325-B7CC-E546-9894-52A1979BE0E5}" srcOrd="2" destOrd="0" presId="urn:microsoft.com/office/officeart/2005/8/layout/orgChart1"/>
    <dgm:cxn modelId="{3953C61C-91DD-674F-91D7-B79CD2EB196D}" type="presParOf" srcId="{95208F7A-7624-0243-81FF-678C11C7E280}" destId="{A20824FE-FA9E-824A-A83B-333408DD8DAA}" srcOrd="2" destOrd="0" presId="urn:microsoft.com/office/officeart/2005/8/layout/orgChart1"/>
    <dgm:cxn modelId="{E4C67C6E-8DA1-8F47-A1DA-ACF7ABD5218E}" type="presParOf" srcId="{5DB7FB1E-DAFD-6646-A6E1-BBAD8D855D30}" destId="{5FD2F737-EE4F-554A-8BAD-0297DA4B1B96}" srcOrd="4" destOrd="0" presId="urn:microsoft.com/office/officeart/2005/8/layout/orgChart1"/>
    <dgm:cxn modelId="{71EC065D-348D-544D-92FA-3CB295B38E23}" type="presParOf" srcId="{5DB7FB1E-DAFD-6646-A6E1-BBAD8D855D30}" destId="{EAB693A2-8019-C34D-A1DB-7C655A676523}" srcOrd="5" destOrd="0" presId="urn:microsoft.com/office/officeart/2005/8/layout/orgChart1"/>
    <dgm:cxn modelId="{D2983707-E384-204A-9784-556E8FFE3097}" type="presParOf" srcId="{EAB693A2-8019-C34D-A1DB-7C655A676523}" destId="{6824094F-1401-D34A-BEA3-CC1A55E9990B}" srcOrd="0" destOrd="0" presId="urn:microsoft.com/office/officeart/2005/8/layout/orgChart1"/>
    <dgm:cxn modelId="{C146C10C-B364-E04A-A973-CF8F485977E9}" type="presParOf" srcId="{6824094F-1401-D34A-BEA3-CC1A55E9990B}" destId="{650AE3C7-886C-BC41-ABFE-87D349ED0048}" srcOrd="0" destOrd="0" presId="urn:microsoft.com/office/officeart/2005/8/layout/orgChart1"/>
    <dgm:cxn modelId="{3E0D9742-9EAB-2747-A654-D7F30973F28C}" type="presParOf" srcId="{6824094F-1401-D34A-BEA3-CC1A55E9990B}" destId="{7FB69287-D738-8042-AB0E-B34AE4A85483}" srcOrd="1" destOrd="0" presId="urn:microsoft.com/office/officeart/2005/8/layout/orgChart1"/>
    <dgm:cxn modelId="{90AA54AB-79ED-F241-9058-A1E8AFF48FA9}" type="presParOf" srcId="{EAB693A2-8019-C34D-A1DB-7C655A676523}" destId="{F61CD3E2-B2DA-7246-85B7-3F0678A62AB3}" srcOrd="1" destOrd="0" presId="urn:microsoft.com/office/officeart/2005/8/layout/orgChart1"/>
    <dgm:cxn modelId="{A8DF9D3B-C4DF-034E-81FD-4B575F26F9B8}" type="presParOf" srcId="{F61CD3E2-B2DA-7246-85B7-3F0678A62AB3}" destId="{7516FC4D-6B17-F948-975E-C230409F6A2A}" srcOrd="0" destOrd="0" presId="urn:microsoft.com/office/officeart/2005/8/layout/orgChart1"/>
    <dgm:cxn modelId="{FA1F9FA9-3CCF-D14B-924A-A7AA06F3F775}" type="presParOf" srcId="{F61CD3E2-B2DA-7246-85B7-3F0678A62AB3}" destId="{78B64642-8BCD-2647-96BC-3752EE0CC4E1}" srcOrd="1" destOrd="0" presId="urn:microsoft.com/office/officeart/2005/8/layout/orgChart1"/>
    <dgm:cxn modelId="{ADC809E1-93E7-4A4D-BE29-576337099E75}" type="presParOf" srcId="{78B64642-8BCD-2647-96BC-3752EE0CC4E1}" destId="{03CFF6C2-70F3-184A-9360-D678738A6F42}" srcOrd="0" destOrd="0" presId="urn:microsoft.com/office/officeart/2005/8/layout/orgChart1"/>
    <dgm:cxn modelId="{DF70CEC8-FD66-4C4D-A420-3883507B2882}" type="presParOf" srcId="{03CFF6C2-70F3-184A-9360-D678738A6F42}" destId="{5640945B-C144-0742-B857-BCEDD3D16C8D}" srcOrd="0" destOrd="0" presId="urn:microsoft.com/office/officeart/2005/8/layout/orgChart1"/>
    <dgm:cxn modelId="{8A6463F0-EFCC-2446-9716-84A76E15651B}" type="presParOf" srcId="{03CFF6C2-70F3-184A-9360-D678738A6F42}" destId="{756E59CD-B0C5-FF47-952A-4F06B0EEBA2E}" srcOrd="1" destOrd="0" presId="urn:microsoft.com/office/officeart/2005/8/layout/orgChart1"/>
    <dgm:cxn modelId="{E4AD7067-4932-8D42-940C-320E9EC6EE65}" type="presParOf" srcId="{78B64642-8BCD-2647-96BC-3752EE0CC4E1}" destId="{8AB1912E-8D89-DE4C-B902-D2C4ED2D538C}" srcOrd="1" destOrd="0" presId="urn:microsoft.com/office/officeart/2005/8/layout/orgChart1"/>
    <dgm:cxn modelId="{3076F7F2-3C8B-3A41-BD19-3B94D1CB7A25}" type="presParOf" srcId="{78B64642-8BCD-2647-96BC-3752EE0CC4E1}" destId="{9C61D227-0E1C-C44E-AFA5-EA9AC4C93D6F}" srcOrd="2" destOrd="0" presId="urn:microsoft.com/office/officeart/2005/8/layout/orgChart1"/>
    <dgm:cxn modelId="{3600E7FC-DE0E-C54F-952C-865340799B86}" type="presParOf" srcId="{F61CD3E2-B2DA-7246-85B7-3F0678A62AB3}" destId="{D36EE446-5C5C-BD4B-BC5D-43809E21E35E}" srcOrd="2" destOrd="0" presId="urn:microsoft.com/office/officeart/2005/8/layout/orgChart1"/>
    <dgm:cxn modelId="{1E3B6D9B-C85B-3342-8557-6A126467670E}" type="presParOf" srcId="{F61CD3E2-B2DA-7246-85B7-3F0678A62AB3}" destId="{0DFFCE32-9965-B34F-98F0-E26D8F4891EA}" srcOrd="3" destOrd="0" presId="urn:microsoft.com/office/officeart/2005/8/layout/orgChart1"/>
    <dgm:cxn modelId="{BD3370D0-01E0-7F4F-9997-749BFDA2344D}" type="presParOf" srcId="{0DFFCE32-9965-B34F-98F0-E26D8F4891EA}" destId="{44507241-3E53-9E4C-BFC8-E45E5735D5A6}" srcOrd="0" destOrd="0" presId="urn:microsoft.com/office/officeart/2005/8/layout/orgChart1"/>
    <dgm:cxn modelId="{58FA0798-2A5C-1045-AE80-7A345F351A35}" type="presParOf" srcId="{44507241-3E53-9E4C-BFC8-E45E5735D5A6}" destId="{9591CE84-25E3-5140-B2DC-E96166F92785}" srcOrd="0" destOrd="0" presId="urn:microsoft.com/office/officeart/2005/8/layout/orgChart1"/>
    <dgm:cxn modelId="{0733AC0E-65D7-C94E-83A7-588106681C1E}" type="presParOf" srcId="{44507241-3E53-9E4C-BFC8-E45E5735D5A6}" destId="{F60BF39B-3AD4-9A41-A0D1-EA99DB382E5B}" srcOrd="1" destOrd="0" presId="urn:microsoft.com/office/officeart/2005/8/layout/orgChart1"/>
    <dgm:cxn modelId="{E9A73128-434C-F54C-95B5-B54D858BF647}" type="presParOf" srcId="{0DFFCE32-9965-B34F-98F0-E26D8F4891EA}" destId="{A38841F3-E822-B842-94CD-914E1E98C5E5}" srcOrd="1" destOrd="0" presId="urn:microsoft.com/office/officeart/2005/8/layout/orgChart1"/>
    <dgm:cxn modelId="{5592FB0C-17BF-4843-AE2D-A303227293A3}" type="presParOf" srcId="{0DFFCE32-9965-B34F-98F0-E26D8F4891EA}" destId="{3C7728FA-A420-BC44-8BBF-C200815B0D56}" srcOrd="2" destOrd="0" presId="urn:microsoft.com/office/officeart/2005/8/layout/orgChart1"/>
    <dgm:cxn modelId="{ED0E268B-5122-CD48-B2B7-4BB138AF4518}" type="presParOf" srcId="{F61CD3E2-B2DA-7246-85B7-3F0678A62AB3}" destId="{8F9324D8-5B43-764F-A3F5-0D589F6E674F}" srcOrd="4" destOrd="0" presId="urn:microsoft.com/office/officeart/2005/8/layout/orgChart1"/>
    <dgm:cxn modelId="{283BFD34-8A47-6942-B52B-BEE49CF8E551}" type="presParOf" srcId="{F61CD3E2-B2DA-7246-85B7-3F0678A62AB3}" destId="{323ACB6D-CA40-264B-B092-BFD144B63F3A}" srcOrd="5" destOrd="0" presId="urn:microsoft.com/office/officeart/2005/8/layout/orgChart1"/>
    <dgm:cxn modelId="{78B2108C-F059-E54C-AEDA-25A94D0FAD7A}" type="presParOf" srcId="{323ACB6D-CA40-264B-B092-BFD144B63F3A}" destId="{69E969C5-06D1-D941-975B-8280F6978909}" srcOrd="0" destOrd="0" presId="urn:microsoft.com/office/officeart/2005/8/layout/orgChart1"/>
    <dgm:cxn modelId="{32D72CB0-01F5-9844-A9FC-72275418832C}" type="presParOf" srcId="{69E969C5-06D1-D941-975B-8280F6978909}" destId="{50D1B71B-AA64-014F-A34B-4C00EE2633E5}" srcOrd="0" destOrd="0" presId="urn:microsoft.com/office/officeart/2005/8/layout/orgChart1"/>
    <dgm:cxn modelId="{9087AAE4-2DC6-1B4C-8E22-B60F01700176}" type="presParOf" srcId="{69E969C5-06D1-D941-975B-8280F6978909}" destId="{6AC4655B-6258-7543-9F94-A5716A1BEC85}" srcOrd="1" destOrd="0" presId="urn:microsoft.com/office/officeart/2005/8/layout/orgChart1"/>
    <dgm:cxn modelId="{5AD1B317-A1AB-6F46-9E0D-024F2A41D4F2}" type="presParOf" srcId="{323ACB6D-CA40-264B-B092-BFD144B63F3A}" destId="{0521F815-307A-6447-874A-6B04ECAA77FA}" srcOrd="1" destOrd="0" presId="urn:microsoft.com/office/officeart/2005/8/layout/orgChart1"/>
    <dgm:cxn modelId="{B7754236-A46F-104D-A72B-E8CBE4A9A923}" type="presParOf" srcId="{323ACB6D-CA40-264B-B092-BFD144B63F3A}" destId="{DAB184A7-4175-7245-B35E-3262C7F469CC}" srcOrd="2" destOrd="0" presId="urn:microsoft.com/office/officeart/2005/8/layout/orgChart1"/>
    <dgm:cxn modelId="{871FF941-D8B8-B344-9275-86FE0ECFCC44}" type="presParOf" srcId="{F61CD3E2-B2DA-7246-85B7-3F0678A62AB3}" destId="{0F603CB0-0C20-A942-9FCB-A381F9EF9F54}" srcOrd="6" destOrd="0" presId="urn:microsoft.com/office/officeart/2005/8/layout/orgChart1"/>
    <dgm:cxn modelId="{15EDF810-B5C7-7E48-8253-AFD1177E8361}" type="presParOf" srcId="{F61CD3E2-B2DA-7246-85B7-3F0678A62AB3}" destId="{D173CA42-F245-3A45-8862-C39A562387A0}" srcOrd="7" destOrd="0" presId="urn:microsoft.com/office/officeart/2005/8/layout/orgChart1"/>
    <dgm:cxn modelId="{A07E9CAC-D37A-0245-9625-2304BA46E2E6}" type="presParOf" srcId="{D173CA42-F245-3A45-8862-C39A562387A0}" destId="{97237CB7-5807-5443-979B-85971175EA3E}" srcOrd="0" destOrd="0" presId="urn:microsoft.com/office/officeart/2005/8/layout/orgChart1"/>
    <dgm:cxn modelId="{9D5DD46C-4895-9642-94D1-509758DDE3E8}" type="presParOf" srcId="{97237CB7-5807-5443-979B-85971175EA3E}" destId="{567FBBA3-D49C-2B43-8FE6-DA51C47390FD}" srcOrd="0" destOrd="0" presId="urn:microsoft.com/office/officeart/2005/8/layout/orgChart1"/>
    <dgm:cxn modelId="{E2714DEC-1E6C-4B4C-98AE-1D8ED2560EDB}" type="presParOf" srcId="{97237CB7-5807-5443-979B-85971175EA3E}" destId="{B2D3878D-D4C3-A14D-B067-5F95F9151C10}" srcOrd="1" destOrd="0" presId="urn:microsoft.com/office/officeart/2005/8/layout/orgChart1"/>
    <dgm:cxn modelId="{BEA7B55B-4FD9-DF45-A542-4D7A57DD360E}" type="presParOf" srcId="{D173CA42-F245-3A45-8862-C39A562387A0}" destId="{8AF77CF8-6295-3341-892C-40E8B73EA265}" srcOrd="1" destOrd="0" presId="urn:microsoft.com/office/officeart/2005/8/layout/orgChart1"/>
    <dgm:cxn modelId="{BF753FD8-CDDC-8147-A9F7-85D001A69D3D}" type="presParOf" srcId="{D173CA42-F245-3A45-8862-C39A562387A0}" destId="{18FE5B1D-D122-B742-AE5B-8425D815E577}" srcOrd="2" destOrd="0" presId="urn:microsoft.com/office/officeart/2005/8/layout/orgChart1"/>
    <dgm:cxn modelId="{75D5EF96-344C-DF48-94F0-12A32022F66F}" type="presParOf" srcId="{F61CD3E2-B2DA-7246-85B7-3F0678A62AB3}" destId="{F782F4BB-54F9-3245-A2E2-13AC694523FE}" srcOrd="8" destOrd="0" presId="urn:microsoft.com/office/officeart/2005/8/layout/orgChart1"/>
    <dgm:cxn modelId="{A6AC8798-AC29-DA47-B39B-C33097CEFF1D}" type="presParOf" srcId="{F61CD3E2-B2DA-7246-85B7-3F0678A62AB3}" destId="{99C9025D-2E5D-9341-9C04-0590744971EA}" srcOrd="9" destOrd="0" presId="urn:microsoft.com/office/officeart/2005/8/layout/orgChart1"/>
    <dgm:cxn modelId="{58F72471-3E35-6148-A62C-CAC4578D5B7A}" type="presParOf" srcId="{99C9025D-2E5D-9341-9C04-0590744971EA}" destId="{01559905-BB2A-4046-83AD-FBDF059FD97F}" srcOrd="0" destOrd="0" presId="urn:microsoft.com/office/officeart/2005/8/layout/orgChart1"/>
    <dgm:cxn modelId="{4936C724-58AE-804D-B0DE-703689E80B56}" type="presParOf" srcId="{01559905-BB2A-4046-83AD-FBDF059FD97F}" destId="{208A1CAA-502F-3B4F-9B96-1CA8F84FDC1B}" srcOrd="0" destOrd="0" presId="urn:microsoft.com/office/officeart/2005/8/layout/orgChart1"/>
    <dgm:cxn modelId="{1837753E-BC30-DC42-8355-46D92E40588C}" type="presParOf" srcId="{01559905-BB2A-4046-83AD-FBDF059FD97F}" destId="{7CCC43ED-5155-094E-9822-B5E3CA2FF0CB}" srcOrd="1" destOrd="0" presId="urn:microsoft.com/office/officeart/2005/8/layout/orgChart1"/>
    <dgm:cxn modelId="{2264B226-5D31-CF43-BA26-FC016D4440E4}" type="presParOf" srcId="{99C9025D-2E5D-9341-9C04-0590744971EA}" destId="{688A1FBE-C19F-7043-80D9-C8135E7257AA}" srcOrd="1" destOrd="0" presId="urn:microsoft.com/office/officeart/2005/8/layout/orgChart1"/>
    <dgm:cxn modelId="{1074D236-2425-4E4B-85C2-A7CAD63C605A}" type="presParOf" srcId="{99C9025D-2E5D-9341-9C04-0590744971EA}" destId="{17FD52F0-919B-AC45-9731-AD187E62AB2B}" srcOrd="2" destOrd="0" presId="urn:microsoft.com/office/officeart/2005/8/layout/orgChart1"/>
    <dgm:cxn modelId="{354D324F-50BC-1740-89CD-9C3DEB174FCA}" type="presParOf" srcId="{F61CD3E2-B2DA-7246-85B7-3F0678A62AB3}" destId="{D921776B-CE04-F540-A253-0285628182C7}" srcOrd="10" destOrd="0" presId="urn:microsoft.com/office/officeart/2005/8/layout/orgChart1"/>
    <dgm:cxn modelId="{3D2A358E-4435-6C4D-A406-13C76C14D2A7}" type="presParOf" srcId="{F61CD3E2-B2DA-7246-85B7-3F0678A62AB3}" destId="{F0B7BC95-C750-9F43-930C-46449538F9C8}" srcOrd="11" destOrd="0" presId="urn:microsoft.com/office/officeart/2005/8/layout/orgChart1"/>
    <dgm:cxn modelId="{4416EA43-1188-2149-BCC9-91524A694F35}" type="presParOf" srcId="{F0B7BC95-C750-9F43-930C-46449538F9C8}" destId="{F59E8BC5-44CF-F84C-A9CE-CFE2CD1F0967}" srcOrd="0" destOrd="0" presId="urn:microsoft.com/office/officeart/2005/8/layout/orgChart1"/>
    <dgm:cxn modelId="{DC19A04F-1998-E747-9768-CCC197B82F36}" type="presParOf" srcId="{F59E8BC5-44CF-F84C-A9CE-CFE2CD1F0967}" destId="{A8C48B33-F86B-174A-861E-24522D18A738}" srcOrd="0" destOrd="0" presId="urn:microsoft.com/office/officeart/2005/8/layout/orgChart1"/>
    <dgm:cxn modelId="{C9B917E2-2085-5F44-89EF-2229B1BB2451}" type="presParOf" srcId="{F59E8BC5-44CF-F84C-A9CE-CFE2CD1F0967}" destId="{2DEE7FF7-8A5A-E941-984A-CFB6492849E6}" srcOrd="1" destOrd="0" presId="urn:microsoft.com/office/officeart/2005/8/layout/orgChart1"/>
    <dgm:cxn modelId="{947154BA-E4CD-2D4B-9DC0-9627143C592E}" type="presParOf" srcId="{F0B7BC95-C750-9F43-930C-46449538F9C8}" destId="{62B96612-6F9D-934E-8109-A52DFD066657}" srcOrd="1" destOrd="0" presId="urn:microsoft.com/office/officeart/2005/8/layout/orgChart1"/>
    <dgm:cxn modelId="{AE15C109-57B9-4741-B8A9-A5DAB8ECC5DB}" type="presParOf" srcId="{F0B7BC95-C750-9F43-930C-46449538F9C8}" destId="{F20C41F3-FFC5-0247-B7E2-84E674151AE9}" srcOrd="2" destOrd="0" presId="urn:microsoft.com/office/officeart/2005/8/layout/orgChart1"/>
    <dgm:cxn modelId="{59958F65-1EA0-3E47-AE6B-20C678B9C722}" type="presParOf" srcId="{EAB693A2-8019-C34D-A1DB-7C655A676523}" destId="{49D638F6-D46F-AF40-9DB2-F33AA9EDB74B}" srcOrd="2" destOrd="0" presId="urn:microsoft.com/office/officeart/2005/8/layout/orgChart1"/>
    <dgm:cxn modelId="{04E34C36-2EA3-F944-9C3F-74A20D2D1F98}" type="presParOf" srcId="{5DB7FB1E-DAFD-6646-A6E1-BBAD8D855D30}" destId="{47C95711-3CCA-1241-8FE4-03F02910EA4A}" srcOrd="6" destOrd="0" presId="urn:microsoft.com/office/officeart/2005/8/layout/orgChart1"/>
    <dgm:cxn modelId="{8DC3F9CF-251E-2B45-9CBF-C3C36F39B1FC}" type="presParOf" srcId="{5DB7FB1E-DAFD-6646-A6E1-BBAD8D855D30}" destId="{92A5FFE9-A584-6841-9CAD-A8A4B48FB0A1}" srcOrd="7" destOrd="0" presId="urn:microsoft.com/office/officeart/2005/8/layout/orgChart1"/>
    <dgm:cxn modelId="{DF4DC156-F46B-9540-AE13-19851D4DBBEB}" type="presParOf" srcId="{92A5FFE9-A584-6841-9CAD-A8A4B48FB0A1}" destId="{D02CAE15-4E27-484B-A0AF-AE867E28B204}" srcOrd="0" destOrd="0" presId="urn:microsoft.com/office/officeart/2005/8/layout/orgChart1"/>
    <dgm:cxn modelId="{BEE928D3-F2FA-274A-9D9E-7EA186C2AD67}" type="presParOf" srcId="{D02CAE15-4E27-484B-A0AF-AE867E28B204}" destId="{BCBD0BE7-3FBC-6742-A495-2D680FC240CB}" srcOrd="0" destOrd="0" presId="urn:microsoft.com/office/officeart/2005/8/layout/orgChart1"/>
    <dgm:cxn modelId="{342D63C0-2C57-1E44-829C-CF4C338978FF}" type="presParOf" srcId="{D02CAE15-4E27-484B-A0AF-AE867E28B204}" destId="{5D7BDD4D-014E-6740-B23D-9BE3036F89B1}" srcOrd="1" destOrd="0" presId="urn:microsoft.com/office/officeart/2005/8/layout/orgChart1"/>
    <dgm:cxn modelId="{CC718A85-9415-5846-AAD5-49939A383DAE}" type="presParOf" srcId="{92A5FFE9-A584-6841-9CAD-A8A4B48FB0A1}" destId="{026EC4CF-C316-134A-9D88-13C5CF7AEAD7}" srcOrd="1" destOrd="0" presId="urn:microsoft.com/office/officeart/2005/8/layout/orgChart1"/>
    <dgm:cxn modelId="{95298D38-96EC-864C-91D3-AF03DD30AA71}" type="presParOf" srcId="{026EC4CF-C316-134A-9D88-13C5CF7AEAD7}" destId="{1C4AAEE5-32C3-294E-A9ED-4A6253AB05E7}" srcOrd="0" destOrd="0" presId="urn:microsoft.com/office/officeart/2005/8/layout/orgChart1"/>
    <dgm:cxn modelId="{06CE05A7-B600-6341-B614-223ACED96B51}" type="presParOf" srcId="{026EC4CF-C316-134A-9D88-13C5CF7AEAD7}" destId="{A84E2B0D-8E82-0942-9211-CD584A1A8CFC}" srcOrd="1" destOrd="0" presId="urn:microsoft.com/office/officeart/2005/8/layout/orgChart1"/>
    <dgm:cxn modelId="{8690EE51-084D-EA4A-9703-08991CFEC297}" type="presParOf" srcId="{A84E2B0D-8E82-0942-9211-CD584A1A8CFC}" destId="{51780C4A-00EE-9945-BD82-74C16F10D3D2}" srcOrd="0" destOrd="0" presId="urn:microsoft.com/office/officeart/2005/8/layout/orgChart1"/>
    <dgm:cxn modelId="{55161FBA-7CD8-9540-9877-F6E0901F81E6}" type="presParOf" srcId="{51780C4A-00EE-9945-BD82-74C16F10D3D2}" destId="{8BFB515C-7B0A-9843-8054-01DB8DCEADD2}" srcOrd="0" destOrd="0" presId="urn:microsoft.com/office/officeart/2005/8/layout/orgChart1"/>
    <dgm:cxn modelId="{C8A1A267-6ECA-C043-A89B-7FE46E0D5871}" type="presParOf" srcId="{51780C4A-00EE-9945-BD82-74C16F10D3D2}" destId="{224E31CA-77BB-234F-B616-9366DD2EFFD0}" srcOrd="1" destOrd="0" presId="urn:microsoft.com/office/officeart/2005/8/layout/orgChart1"/>
    <dgm:cxn modelId="{427630B8-D805-EC4C-83E2-AD6A7FEFE85D}" type="presParOf" srcId="{A84E2B0D-8E82-0942-9211-CD584A1A8CFC}" destId="{71DF7B62-F591-284F-9E45-8830B65D1807}" srcOrd="1" destOrd="0" presId="urn:microsoft.com/office/officeart/2005/8/layout/orgChart1"/>
    <dgm:cxn modelId="{3C155E82-F0F6-C94D-89E1-3BB337D0E8AC}" type="presParOf" srcId="{A84E2B0D-8E82-0942-9211-CD584A1A8CFC}" destId="{0734AB03-BCEF-424C-A9B6-D9FA17EFEA51}" srcOrd="2" destOrd="0" presId="urn:microsoft.com/office/officeart/2005/8/layout/orgChart1"/>
    <dgm:cxn modelId="{8A5D4881-9E76-0F4F-85B1-F9E359CD3F43}" type="presParOf" srcId="{026EC4CF-C316-134A-9D88-13C5CF7AEAD7}" destId="{1A136606-28EC-9846-A527-1A19C993B2F2}" srcOrd="2" destOrd="0" presId="urn:microsoft.com/office/officeart/2005/8/layout/orgChart1"/>
    <dgm:cxn modelId="{2A642D8D-4BBC-5847-AF0E-50FDE8DA94F9}" type="presParOf" srcId="{026EC4CF-C316-134A-9D88-13C5CF7AEAD7}" destId="{A0F8FC76-7DD3-0E40-A3C2-3FAE1F19ED03}" srcOrd="3" destOrd="0" presId="urn:microsoft.com/office/officeart/2005/8/layout/orgChart1"/>
    <dgm:cxn modelId="{CE5FCDCF-F3D3-B046-B7D8-174E3B067829}" type="presParOf" srcId="{A0F8FC76-7DD3-0E40-A3C2-3FAE1F19ED03}" destId="{1EEA417A-5C78-A54F-9E39-E8FE7B2E61A7}" srcOrd="0" destOrd="0" presId="urn:microsoft.com/office/officeart/2005/8/layout/orgChart1"/>
    <dgm:cxn modelId="{10D18EFA-32B0-AA42-BB8E-59CC678ED900}" type="presParOf" srcId="{1EEA417A-5C78-A54F-9E39-E8FE7B2E61A7}" destId="{6388728F-E71B-404F-A46E-BFD28443D7CE}" srcOrd="0" destOrd="0" presId="urn:microsoft.com/office/officeart/2005/8/layout/orgChart1"/>
    <dgm:cxn modelId="{ABE3C9E6-5EB3-7D4F-B53A-C6E590E798DC}" type="presParOf" srcId="{1EEA417A-5C78-A54F-9E39-E8FE7B2E61A7}" destId="{3253BCEC-AC2B-3443-9767-067D53901903}" srcOrd="1" destOrd="0" presId="urn:microsoft.com/office/officeart/2005/8/layout/orgChart1"/>
    <dgm:cxn modelId="{5177C57A-ACFF-E643-90E9-FC60BA99389C}" type="presParOf" srcId="{A0F8FC76-7DD3-0E40-A3C2-3FAE1F19ED03}" destId="{B1181C63-1E1D-B049-9122-97539248EBAE}" srcOrd="1" destOrd="0" presId="urn:microsoft.com/office/officeart/2005/8/layout/orgChart1"/>
    <dgm:cxn modelId="{1BA2CA0C-50B7-3946-B883-A1B53EA0F797}" type="presParOf" srcId="{A0F8FC76-7DD3-0E40-A3C2-3FAE1F19ED03}" destId="{35ADF131-F22B-EF4B-8D96-544F286A1719}" srcOrd="2" destOrd="0" presId="urn:microsoft.com/office/officeart/2005/8/layout/orgChart1"/>
    <dgm:cxn modelId="{7E88874B-FE53-EC4A-91E5-B71515F5BBA1}" type="presParOf" srcId="{92A5FFE9-A584-6841-9CAD-A8A4B48FB0A1}" destId="{9C320B16-0CA4-8140-9A4F-6DCEF0C0699F}" srcOrd="2" destOrd="0" presId="urn:microsoft.com/office/officeart/2005/8/layout/orgChart1"/>
    <dgm:cxn modelId="{2072A8EE-A903-5B44-A2F9-86825EA3C69B}" type="presParOf" srcId="{5DB7FB1E-DAFD-6646-A6E1-BBAD8D855D30}" destId="{6CF56798-4A14-5647-A36D-593F90E7F48D}" srcOrd="8" destOrd="0" presId="urn:microsoft.com/office/officeart/2005/8/layout/orgChart1"/>
    <dgm:cxn modelId="{A900E23E-442E-704E-990C-D0BE606B598E}" type="presParOf" srcId="{5DB7FB1E-DAFD-6646-A6E1-BBAD8D855D30}" destId="{748ED2F8-46DB-D94A-A94D-12D4C18100DF}" srcOrd="9" destOrd="0" presId="urn:microsoft.com/office/officeart/2005/8/layout/orgChart1"/>
    <dgm:cxn modelId="{140569CA-2549-0146-A43D-4C9A02B7E6E3}" type="presParOf" srcId="{748ED2F8-46DB-D94A-A94D-12D4C18100DF}" destId="{0A2543D8-46C4-4F46-B3B4-F6DDEA1CFFE7}" srcOrd="0" destOrd="0" presId="urn:microsoft.com/office/officeart/2005/8/layout/orgChart1"/>
    <dgm:cxn modelId="{F42C0405-8C9D-624F-993C-76A1178BBFAB}" type="presParOf" srcId="{0A2543D8-46C4-4F46-B3B4-F6DDEA1CFFE7}" destId="{64A4FDCB-3A7B-AA41-95A0-F3C4965BA16C}" srcOrd="0" destOrd="0" presId="urn:microsoft.com/office/officeart/2005/8/layout/orgChart1"/>
    <dgm:cxn modelId="{DA2CB83A-FEDF-7542-BBD5-3B460965A7DD}" type="presParOf" srcId="{0A2543D8-46C4-4F46-B3B4-F6DDEA1CFFE7}" destId="{FB1439D0-E6AD-D242-8C74-9334730A9E74}" srcOrd="1" destOrd="0" presId="urn:microsoft.com/office/officeart/2005/8/layout/orgChart1"/>
    <dgm:cxn modelId="{C6F25272-E098-AE4B-8507-789208C13624}" type="presParOf" srcId="{748ED2F8-46DB-D94A-A94D-12D4C18100DF}" destId="{F6BB41C3-87F0-B945-ADE1-93EDF94FAFFD}" srcOrd="1" destOrd="0" presId="urn:microsoft.com/office/officeart/2005/8/layout/orgChart1"/>
    <dgm:cxn modelId="{423B6EA8-3A80-624D-A2E2-480B482619AA}" type="presParOf" srcId="{F6BB41C3-87F0-B945-ADE1-93EDF94FAFFD}" destId="{1A136E89-3C29-3241-83CD-A5F376CE20A8}" srcOrd="0" destOrd="0" presId="urn:microsoft.com/office/officeart/2005/8/layout/orgChart1"/>
    <dgm:cxn modelId="{5DACF21B-8807-844C-947E-9D97E748444B}" type="presParOf" srcId="{F6BB41C3-87F0-B945-ADE1-93EDF94FAFFD}" destId="{9084B827-BC73-814B-99D0-33FE7FDEAACA}" srcOrd="1" destOrd="0" presId="urn:microsoft.com/office/officeart/2005/8/layout/orgChart1"/>
    <dgm:cxn modelId="{FF467355-4C3E-C546-A0E9-78B079D55E26}" type="presParOf" srcId="{9084B827-BC73-814B-99D0-33FE7FDEAACA}" destId="{F5EB0FAC-52E6-9C44-99FB-9C99B0E288DE}" srcOrd="0" destOrd="0" presId="urn:microsoft.com/office/officeart/2005/8/layout/orgChart1"/>
    <dgm:cxn modelId="{5C77639F-906C-F445-B56A-16BD8F3F1F18}" type="presParOf" srcId="{F5EB0FAC-52E6-9C44-99FB-9C99B0E288DE}" destId="{F31CF431-F7B3-F646-A489-D6B858053223}" srcOrd="0" destOrd="0" presId="urn:microsoft.com/office/officeart/2005/8/layout/orgChart1"/>
    <dgm:cxn modelId="{517D67C2-C6A6-664A-911E-18F32A3FAF2C}" type="presParOf" srcId="{F5EB0FAC-52E6-9C44-99FB-9C99B0E288DE}" destId="{C10A4DCA-7633-EE40-B8B5-6DC04C187FC3}" srcOrd="1" destOrd="0" presId="urn:microsoft.com/office/officeart/2005/8/layout/orgChart1"/>
    <dgm:cxn modelId="{998EC64D-6621-454D-B61B-AF6170E9113A}" type="presParOf" srcId="{9084B827-BC73-814B-99D0-33FE7FDEAACA}" destId="{6B824337-7F8A-F94C-8A9E-9ACA7277F047}" srcOrd="1" destOrd="0" presId="urn:microsoft.com/office/officeart/2005/8/layout/orgChart1"/>
    <dgm:cxn modelId="{9F655288-B8B6-F34A-A511-673F2533F2CE}" type="presParOf" srcId="{9084B827-BC73-814B-99D0-33FE7FDEAACA}" destId="{0CC36803-39FF-3E46-8B84-CDCA0ADA7694}" srcOrd="2" destOrd="0" presId="urn:microsoft.com/office/officeart/2005/8/layout/orgChart1"/>
    <dgm:cxn modelId="{689C20DB-22D3-C14B-8105-5DE4712B9CD6}" type="presParOf" srcId="{F6BB41C3-87F0-B945-ADE1-93EDF94FAFFD}" destId="{DABA7579-5383-094F-8C13-B66AC2917C09}" srcOrd="2" destOrd="0" presId="urn:microsoft.com/office/officeart/2005/8/layout/orgChart1"/>
    <dgm:cxn modelId="{63A70DD4-A33F-264E-B4F2-5E09D11F51C8}" type="presParOf" srcId="{F6BB41C3-87F0-B945-ADE1-93EDF94FAFFD}" destId="{398FFBE3-9D9E-344E-85C8-9BEBDE2031B6}" srcOrd="3" destOrd="0" presId="urn:microsoft.com/office/officeart/2005/8/layout/orgChart1"/>
    <dgm:cxn modelId="{EEC93813-7EBF-E547-BEEF-5D4964404FAF}" type="presParOf" srcId="{398FFBE3-9D9E-344E-85C8-9BEBDE2031B6}" destId="{86FBD99F-BC8D-B347-942A-094254FCAB94}" srcOrd="0" destOrd="0" presId="urn:microsoft.com/office/officeart/2005/8/layout/orgChart1"/>
    <dgm:cxn modelId="{4AD419CB-907B-6F47-AD9F-809B085D3919}" type="presParOf" srcId="{86FBD99F-BC8D-B347-942A-094254FCAB94}" destId="{3860089E-387A-2D40-BF16-C583566706B2}" srcOrd="0" destOrd="0" presId="urn:microsoft.com/office/officeart/2005/8/layout/orgChart1"/>
    <dgm:cxn modelId="{F3AD36E4-4EB2-6A49-9835-0871738C54CA}" type="presParOf" srcId="{86FBD99F-BC8D-B347-942A-094254FCAB94}" destId="{A7B4B003-46E3-1149-B21F-D2139B3B9894}" srcOrd="1" destOrd="0" presId="urn:microsoft.com/office/officeart/2005/8/layout/orgChart1"/>
    <dgm:cxn modelId="{FCCE0055-B3CD-6844-9CE7-9766451E64B9}" type="presParOf" srcId="{398FFBE3-9D9E-344E-85C8-9BEBDE2031B6}" destId="{68DC4791-E893-624F-BB57-BE2D11E1E865}" srcOrd="1" destOrd="0" presId="urn:microsoft.com/office/officeart/2005/8/layout/orgChart1"/>
    <dgm:cxn modelId="{3CF3624B-3C63-F641-B2E5-D5EDF133A024}" type="presParOf" srcId="{398FFBE3-9D9E-344E-85C8-9BEBDE2031B6}" destId="{E7547E11-F370-9848-AA0A-A88F0871838D}" srcOrd="2" destOrd="0" presId="urn:microsoft.com/office/officeart/2005/8/layout/orgChart1"/>
    <dgm:cxn modelId="{D39F62BE-B4F0-3C42-89DB-E3602B66BBCE}" type="presParOf" srcId="{F6BB41C3-87F0-B945-ADE1-93EDF94FAFFD}" destId="{694546BD-38D0-F34E-8406-92D3BA36DF81}" srcOrd="4" destOrd="0" presId="urn:microsoft.com/office/officeart/2005/8/layout/orgChart1"/>
    <dgm:cxn modelId="{76588DB3-138E-D042-9922-AFD9A3544C5C}" type="presParOf" srcId="{F6BB41C3-87F0-B945-ADE1-93EDF94FAFFD}" destId="{69E6AE2E-4306-C24B-81C0-A3B4F76A860B}" srcOrd="5" destOrd="0" presId="urn:microsoft.com/office/officeart/2005/8/layout/orgChart1"/>
    <dgm:cxn modelId="{F2A2E6D9-245F-3C46-AACA-6EBE20FF8AF2}" type="presParOf" srcId="{69E6AE2E-4306-C24B-81C0-A3B4F76A860B}" destId="{73AD4322-9BB9-CE4E-B8DB-9AE117BCE952}" srcOrd="0" destOrd="0" presId="urn:microsoft.com/office/officeart/2005/8/layout/orgChart1"/>
    <dgm:cxn modelId="{9F788159-4D8C-5248-A6D9-00724643D465}" type="presParOf" srcId="{73AD4322-9BB9-CE4E-B8DB-9AE117BCE952}" destId="{D8B5F0E8-949B-8248-9220-DD4EE1F1AD90}" srcOrd="0" destOrd="0" presId="urn:microsoft.com/office/officeart/2005/8/layout/orgChart1"/>
    <dgm:cxn modelId="{1AB5D95B-76CE-6D41-9647-D774E0916846}" type="presParOf" srcId="{73AD4322-9BB9-CE4E-B8DB-9AE117BCE952}" destId="{6838DD2D-E264-4C4B-9B40-A7EE06A13374}" srcOrd="1" destOrd="0" presId="urn:microsoft.com/office/officeart/2005/8/layout/orgChart1"/>
    <dgm:cxn modelId="{B5C4C339-167C-B446-8666-237C2EB6893E}" type="presParOf" srcId="{69E6AE2E-4306-C24B-81C0-A3B4F76A860B}" destId="{2CD1B9A1-5BEE-894E-B55D-A022AC5D7607}" srcOrd="1" destOrd="0" presId="urn:microsoft.com/office/officeart/2005/8/layout/orgChart1"/>
    <dgm:cxn modelId="{073C2717-28B4-3441-91FF-DA909ACD9EBA}" type="presParOf" srcId="{69E6AE2E-4306-C24B-81C0-A3B4F76A860B}" destId="{85042723-9228-884F-8C7B-BE798B0A4D4C}" srcOrd="2" destOrd="0" presId="urn:microsoft.com/office/officeart/2005/8/layout/orgChart1"/>
    <dgm:cxn modelId="{AB1415B7-27A6-C846-864A-3F0E9837AA3E}" type="presParOf" srcId="{F6BB41C3-87F0-B945-ADE1-93EDF94FAFFD}" destId="{A2257E8F-FC89-B446-8CAE-E0A451E6A036}" srcOrd="6" destOrd="0" presId="urn:microsoft.com/office/officeart/2005/8/layout/orgChart1"/>
    <dgm:cxn modelId="{2E2C1E30-0F4F-064C-8E0E-5EAF9EABC78B}" type="presParOf" srcId="{F6BB41C3-87F0-B945-ADE1-93EDF94FAFFD}" destId="{55F2C659-E406-3646-9E54-98CD4879D793}" srcOrd="7" destOrd="0" presId="urn:microsoft.com/office/officeart/2005/8/layout/orgChart1"/>
    <dgm:cxn modelId="{29EA07C4-F73B-3A4A-891E-A29E4873C3FE}" type="presParOf" srcId="{55F2C659-E406-3646-9E54-98CD4879D793}" destId="{D7B0A47A-86B8-BE4C-A862-CFCEF6C1D4D0}" srcOrd="0" destOrd="0" presId="urn:microsoft.com/office/officeart/2005/8/layout/orgChart1"/>
    <dgm:cxn modelId="{2DED9C7B-3A20-F64F-AC25-E8B97363C5CF}" type="presParOf" srcId="{D7B0A47A-86B8-BE4C-A862-CFCEF6C1D4D0}" destId="{7A338AE6-A095-B24B-99B4-FA7F21800DD5}" srcOrd="0" destOrd="0" presId="urn:microsoft.com/office/officeart/2005/8/layout/orgChart1"/>
    <dgm:cxn modelId="{1B66960D-D49E-8C48-84CF-CB0A32979257}" type="presParOf" srcId="{D7B0A47A-86B8-BE4C-A862-CFCEF6C1D4D0}" destId="{4AADF733-4966-7245-93D8-56EFB5247F8B}" srcOrd="1" destOrd="0" presId="urn:microsoft.com/office/officeart/2005/8/layout/orgChart1"/>
    <dgm:cxn modelId="{94885A6F-94BB-1F43-B0AF-935D40981933}" type="presParOf" srcId="{55F2C659-E406-3646-9E54-98CD4879D793}" destId="{8BD39ED4-2915-2F41-890E-3C1D0E3CADBB}" srcOrd="1" destOrd="0" presId="urn:microsoft.com/office/officeart/2005/8/layout/orgChart1"/>
    <dgm:cxn modelId="{B73231F2-EEB8-E24D-BA79-E6A3D720D9F7}" type="presParOf" srcId="{55F2C659-E406-3646-9E54-98CD4879D793}" destId="{4D85B95D-7FDD-1349-A232-601AB79C7BE8}" srcOrd="2" destOrd="0" presId="urn:microsoft.com/office/officeart/2005/8/layout/orgChart1"/>
    <dgm:cxn modelId="{CDD1ADE2-1BCC-1E4F-9F57-C55D7D8B0686}" type="presParOf" srcId="{F6BB41C3-87F0-B945-ADE1-93EDF94FAFFD}" destId="{9787500E-5A64-3247-92A0-70DF2859D03F}" srcOrd="8" destOrd="0" presId="urn:microsoft.com/office/officeart/2005/8/layout/orgChart1"/>
    <dgm:cxn modelId="{A618F890-39FA-A54B-A4E9-D0783342D54D}" type="presParOf" srcId="{F6BB41C3-87F0-B945-ADE1-93EDF94FAFFD}" destId="{471AB0EC-F879-9748-93BF-75D26B5121FE}" srcOrd="9" destOrd="0" presId="urn:microsoft.com/office/officeart/2005/8/layout/orgChart1"/>
    <dgm:cxn modelId="{D4F62419-F98B-7C4E-AE4C-3CF920342D14}" type="presParOf" srcId="{471AB0EC-F879-9748-93BF-75D26B5121FE}" destId="{5E236735-0F38-AC4D-84CB-159F6C3003E4}" srcOrd="0" destOrd="0" presId="urn:microsoft.com/office/officeart/2005/8/layout/orgChart1"/>
    <dgm:cxn modelId="{56479C04-88D3-124E-809C-32E1C96BBB49}" type="presParOf" srcId="{5E236735-0F38-AC4D-84CB-159F6C3003E4}" destId="{9F2D5C4C-51DD-634A-BD3A-BD1BA478F116}" srcOrd="0" destOrd="0" presId="urn:microsoft.com/office/officeart/2005/8/layout/orgChart1"/>
    <dgm:cxn modelId="{B04A8903-734C-3F43-BB1A-00FD8517A65D}" type="presParOf" srcId="{5E236735-0F38-AC4D-84CB-159F6C3003E4}" destId="{E3F19A23-3922-4E47-8220-3D8984A8B631}" srcOrd="1" destOrd="0" presId="urn:microsoft.com/office/officeart/2005/8/layout/orgChart1"/>
    <dgm:cxn modelId="{6FD3F5EC-BE9B-7D47-B7EE-13033D854C9C}" type="presParOf" srcId="{471AB0EC-F879-9748-93BF-75D26B5121FE}" destId="{5FD5F1D7-4C86-304A-A531-1A7566F224E9}" srcOrd="1" destOrd="0" presId="urn:microsoft.com/office/officeart/2005/8/layout/orgChart1"/>
    <dgm:cxn modelId="{A4B8F8DB-4357-CB4F-B978-490370ADD926}" type="presParOf" srcId="{471AB0EC-F879-9748-93BF-75D26B5121FE}" destId="{8B084EAA-DF4C-C946-AD2E-76DD598B9A5D}" srcOrd="2" destOrd="0" presId="urn:microsoft.com/office/officeart/2005/8/layout/orgChart1"/>
    <dgm:cxn modelId="{EDA2DA46-9838-934E-873D-1644BE5F358A}" type="presParOf" srcId="{748ED2F8-46DB-D94A-A94D-12D4C18100DF}" destId="{4A8E170D-A45F-E841-8245-8E81A98DE27D}" srcOrd="2" destOrd="0" presId="urn:microsoft.com/office/officeart/2005/8/layout/orgChart1"/>
    <dgm:cxn modelId="{995E12CF-EF4F-0F45-A587-4CED09150442}" type="presParOf" srcId="{5DB7FB1E-DAFD-6646-A6E1-BBAD8D855D30}" destId="{0827025C-060D-BB49-93DE-44C5BED9003C}" srcOrd="10" destOrd="0" presId="urn:microsoft.com/office/officeart/2005/8/layout/orgChart1"/>
    <dgm:cxn modelId="{9E8CA047-35ED-564A-9060-E87FC5A11322}" type="presParOf" srcId="{5DB7FB1E-DAFD-6646-A6E1-BBAD8D855D30}" destId="{EA52B919-22DA-AD4F-A0B2-1A2843CED1F8}" srcOrd="11" destOrd="0" presId="urn:microsoft.com/office/officeart/2005/8/layout/orgChart1"/>
    <dgm:cxn modelId="{615561E7-29E6-3841-879F-9162EC065DF1}" type="presParOf" srcId="{EA52B919-22DA-AD4F-A0B2-1A2843CED1F8}" destId="{CEB6385A-29E5-054F-8DB9-56C2621411D8}" srcOrd="0" destOrd="0" presId="urn:microsoft.com/office/officeart/2005/8/layout/orgChart1"/>
    <dgm:cxn modelId="{A6A68CB7-AC68-6849-99D6-E9FE8FB493AC}" type="presParOf" srcId="{CEB6385A-29E5-054F-8DB9-56C2621411D8}" destId="{E7E200A2-2D31-044F-9757-A215664EC694}" srcOrd="0" destOrd="0" presId="urn:microsoft.com/office/officeart/2005/8/layout/orgChart1"/>
    <dgm:cxn modelId="{B676A5E3-4A1D-0D4F-89F4-26EBEC6A2FCD}" type="presParOf" srcId="{CEB6385A-29E5-054F-8DB9-56C2621411D8}" destId="{172E01F9-4713-8B49-AF2A-8C7FA8399D24}" srcOrd="1" destOrd="0" presId="urn:microsoft.com/office/officeart/2005/8/layout/orgChart1"/>
    <dgm:cxn modelId="{76C5B367-BEB6-F244-AA20-97443B1F84AC}" type="presParOf" srcId="{EA52B919-22DA-AD4F-A0B2-1A2843CED1F8}" destId="{96C10121-6D95-8747-8048-EEB8F662BD00}" srcOrd="1" destOrd="0" presId="urn:microsoft.com/office/officeart/2005/8/layout/orgChart1"/>
    <dgm:cxn modelId="{0BA35074-53D5-3847-BFB9-64B085DA3A3F}" type="presParOf" srcId="{96C10121-6D95-8747-8048-EEB8F662BD00}" destId="{EAF42187-44A0-D348-AEAA-A4D86EEB2B65}" srcOrd="0" destOrd="0" presId="urn:microsoft.com/office/officeart/2005/8/layout/orgChart1"/>
    <dgm:cxn modelId="{9EFFA315-E95C-8A4B-83F1-9F9AC1F2B769}" type="presParOf" srcId="{96C10121-6D95-8747-8048-EEB8F662BD00}" destId="{0FA4D595-68E3-304D-919A-2B764F4D41FB}" srcOrd="1" destOrd="0" presId="urn:microsoft.com/office/officeart/2005/8/layout/orgChart1"/>
    <dgm:cxn modelId="{7FB79049-E3E6-BE44-A01C-F7D3A95D77B4}" type="presParOf" srcId="{0FA4D595-68E3-304D-919A-2B764F4D41FB}" destId="{DD42632E-25AE-BD43-BE86-239AC8BD37D1}" srcOrd="0" destOrd="0" presId="urn:microsoft.com/office/officeart/2005/8/layout/orgChart1"/>
    <dgm:cxn modelId="{53323080-36C6-0E49-B859-F888187C6823}" type="presParOf" srcId="{DD42632E-25AE-BD43-BE86-239AC8BD37D1}" destId="{4780B5F9-9F11-B447-9010-1242E5FBE057}" srcOrd="0" destOrd="0" presId="urn:microsoft.com/office/officeart/2005/8/layout/orgChart1"/>
    <dgm:cxn modelId="{359A8CBA-93E6-A245-A4A5-D334849DF0C4}" type="presParOf" srcId="{DD42632E-25AE-BD43-BE86-239AC8BD37D1}" destId="{D1857684-15AC-5041-8808-BB6B81755A51}" srcOrd="1" destOrd="0" presId="urn:microsoft.com/office/officeart/2005/8/layout/orgChart1"/>
    <dgm:cxn modelId="{C606DD78-D593-6F48-88D1-AC99934B9249}" type="presParOf" srcId="{0FA4D595-68E3-304D-919A-2B764F4D41FB}" destId="{6F179091-4F57-1E48-A9E0-F70169C1C228}" srcOrd="1" destOrd="0" presId="urn:microsoft.com/office/officeart/2005/8/layout/orgChart1"/>
    <dgm:cxn modelId="{65478104-81F1-AC47-91AB-AF989A70286F}" type="presParOf" srcId="{0FA4D595-68E3-304D-919A-2B764F4D41FB}" destId="{1CD724B2-761A-7A40-9B75-AE178CAAED6F}" srcOrd="2" destOrd="0" presId="urn:microsoft.com/office/officeart/2005/8/layout/orgChart1"/>
    <dgm:cxn modelId="{195CDCCE-751F-5548-9DD0-5EB69F092F71}" type="presParOf" srcId="{96C10121-6D95-8747-8048-EEB8F662BD00}" destId="{3AE30978-7462-ED4B-A08D-9A0D6C0DE925}" srcOrd="2" destOrd="0" presId="urn:microsoft.com/office/officeart/2005/8/layout/orgChart1"/>
    <dgm:cxn modelId="{52DE217E-18B2-C647-9228-4BEDE1F7449F}" type="presParOf" srcId="{96C10121-6D95-8747-8048-EEB8F662BD00}" destId="{472241F8-80DB-0448-A135-3FA0890B30BA}" srcOrd="3" destOrd="0" presId="urn:microsoft.com/office/officeart/2005/8/layout/orgChart1"/>
    <dgm:cxn modelId="{49C3197D-DACE-EC42-8674-F208EE77715D}" type="presParOf" srcId="{472241F8-80DB-0448-A135-3FA0890B30BA}" destId="{D08AE1E0-119E-294D-9FE6-1021F1DACD2F}" srcOrd="0" destOrd="0" presId="urn:microsoft.com/office/officeart/2005/8/layout/orgChart1"/>
    <dgm:cxn modelId="{F79C36DA-3A05-7C48-83A2-53E243829E2E}" type="presParOf" srcId="{D08AE1E0-119E-294D-9FE6-1021F1DACD2F}" destId="{48828E49-F0A7-3D4C-8DDE-69DE7CF25012}" srcOrd="0" destOrd="0" presId="urn:microsoft.com/office/officeart/2005/8/layout/orgChart1"/>
    <dgm:cxn modelId="{64D23C35-FE3D-6447-894B-669A6F0BA27D}" type="presParOf" srcId="{D08AE1E0-119E-294D-9FE6-1021F1DACD2F}" destId="{EEAFE491-0A8E-1F4E-BB0F-B1D373AF3D85}" srcOrd="1" destOrd="0" presId="urn:microsoft.com/office/officeart/2005/8/layout/orgChart1"/>
    <dgm:cxn modelId="{331F6309-48B5-9F43-89A4-B964677D2AF5}" type="presParOf" srcId="{472241F8-80DB-0448-A135-3FA0890B30BA}" destId="{BB9056D1-EBA2-5946-A834-D5408A94558D}" srcOrd="1" destOrd="0" presId="urn:microsoft.com/office/officeart/2005/8/layout/orgChart1"/>
    <dgm:cxn modelId="{97631F06-18F8-FE48-8874-8C7F6756237E}" type="presParOf" srcId="{472241F8-80DB-0448-A135-3FA0890B30BA}" destId="{D58BFB1E-3FA2-D947-A143-E997D35FEF96}" srcOrd="2" destOrd="0" presId="urn:microsoft.com/office/officeart/2005/8/layout/orgChart1"/>
    <dgm:cxn modelId="{F9444477-E150-ED43-8B03-DA04D4060B8B}" type="presParOf" srcId="{96C10121-6D95-8747-8048-EEB8F662BD00}" destId="{254B27FF-5F13-D448-8366-F30A6C8A9131}" srcOrd="4" destOrd="0" presId="urn:microsoft.com/office/officeart/2005/8/layout/orgChart1"/>
    <dgm:cxn modelId="{B3A0AE04-1E8C-6E41-B709-65FF2AF50341}" type="presParOf" srcId="{96C10121-6D95-8747-8048-EEB8F662BD00}" destId="{9F58EB87-0E7E-6143-8C3B-ED83CF9A5DE0}" srcOrd="5" destOrd="0" presId="urn:microsoft.com/office/officeart/2005/8/layout/orgChart1"/>
    <dgm:cxn modelId="{142E932C-7C0F-9347-B197-6667E835E646}" type="presParOf" srcId="{9F58EB87-0E7E-6143-8C3B-ED83CF9A5DE0}" destId="{39253272-4EE4-1B41-BE4B-D4DCEC5D6BA1}" srcOrd="0" destOrd="0" presId="urn:microsoft.com/office/officeart/2005/8/layout/orgChart1"/>
    <dgm:cxn modelId="{0E5A3144-CCFB-7149-9113-7AA2E1FCF812}" type="presParOf" srcId="{39253272-4EE4-1B41-BE4B-D4DCEC5D6BA1}" destId="{7BE55A0F-03F6-9842-9EB8-1E47BD0DB634}" srcOrd="0" destOrd="0" presId="urn:microsoft.com/office/officeart/2005/8/layout/orgChart1"/>
    <dgm:cxn modelId="{E0CC71D6-31DA-E644-BEDC-747255A5E8A5}" type="presParOf" srcId="{39253272-4EE4-1B41-BE4B-D4DCEC5D6BA1}" destId="{926C104F-95F9-2B4B-9900-C62364C20713}" srcOrd="1" destOrd="0" presId="urn:microsoft.com/office/officeart/2005/8/layout/orgChart1"/>
    <dgm:cxn modelId="{C5E8369F-7DE9-3843-8371-9572F92102FD}" type="presParOf" srcId="{9F58EB87-0E7E-6143-8C3B-ED83CF9A5DE0}" destId="{8A45497D-0475-A947-B54D-415AF88271A6}" srcOrd="1" destOrd="0" presId="urn:microsoft.com/office/officeart/2005/8/layout/orgChart1"/>
    <dgm:cxn modelId="{442C498D-2044-7D4B-B2A9-0B64811081F3}" type="presParOf" srcId="{9F58EB87-0E7E-6143-8C3B-ED83CF9A5DE0}" destId="{70159997-E5A7-2A40-9C37-DB93C2F7DEAA}" srcOrd="2" destOrd="0" presId="urn:microsoft.com/office/officeart/2005/8/layout/orgChart1"/>
    <dgm:cxn modelId="{DF0C2400-3932-4541-8DA0-446452CFFF9B}" type="presParOf" srcId="{96C10121-6D95-8747-8048-EEB8F662BD00}" destId="{5E0232A1-381D-CA46-944F-9B13A104D265}" srcOrd="6" destOrd="0" presId="urn:microsoft.com/office/officeart/2005/8/layout/orgChart1"/>
    <dgm:cxn modelId="{C29D9AC9-B8E9-DF4C-8C78-7B8E8400BF8C}" type="presParOf" srcId="{96C10121-6D95-8747-8048-EEB8F662BD00}" destId="{DA79A927-1684-AD43-A3DA-170B9ADAD080}" srcOrd="7" destOrd="0" presId="urn:microsoft.com/office/officeart/2005/8/layout/orgChart1"/>
    <dgm:cxn modelId="{A650762C-3425-9F47-8B5E-BFB5DD24B31E}" type="presParOf" srcId="{DA79A927-1684-AD43-A3DA-170B9ADAD080}" destId="{59836E87-B4CC-6B47-9044-148BDCE333C4}" srcOrd="0" destOrd="0" presId="urn:microsoft.com/office/officeart/2005/8/layout/orgChart1"/>
    <dgm:cxn modelId="{78FE7788-0DF4-C245-AC9D-C80F3823F32C}" type="presParOf" srcId="{59836E87-B4CC-6B47-9044-148BDCE333C4}" destId="{CBBCF699-DB7D-4B42-9491-D7B7963B273A}" srcOrd="0" destOrd="0" presId="urn:microsoft.com/office/officeart/2005/8/layout/orgChart1"/>
    <dgm:cxn modelId="{854F2EB0-A7AC-D346-8D4F-60ED8DC9AE15}" type="presParOf" srcId="{59836E87-B4CC-6B47-9044-148BDCE333C4}" destId="{C7DDE0CD-4B13-7448-A26D-21C706BF937B}" srcOrd="1" destOrd="0" presId="urn:microsoft.com/office/officeart/2005/8/layout/orgChart1"/>
    <dgm:cxn modelId="{E67FA403-30B7-774A-AD24-5D239833C785}" type="presParOf" srcId="{DA79A927-1684-AD43-A3DA-170B9ADAD080}" destId="{C81841F5-ED51-0443-B5C3-1217B2B67001}" srcOrd="1" destOrd="0" presId="urn:microsoft.com/office/officeart/2005/8/layout/orgChart1"/>
    <dgm:cxn modelId="{80C9044F-000F-324C-B67D-3DA7C9BA6FB8}" type="presParOf" srcId="{DA79A927-1684-AD43-A3DA-170B9ADAD080}" destId="{4C88B1A9-81EA-3D44-A69B-A43111136216}" srcOrd="2" destOrd="0" presId="urn:microsoft.com/office/officeart/2005/8/layout/orgChart1"/>
    <dgm:cxn modelId="{3E5F060C-B769-1B4A-8914-8C5EAA9AC6C6}" type="presParOf" srcId="{96C10121-6D95-8747-8048-EEB8F662BD00}" destId="{5A664CAD-A28A-C443-807D-45FBAEABE9AF}" srcOrd="8" destOrd="0" presId="urn:microsoft.com/office/officeart/2005/8/layout/orgChart1"/>
    <dgm:cxn modelId="{85B6CC93-26CF-784D-A3BA-E6DA92A18449}" type="presParOf" srcId="{96C10121-6D95-8747-8048-EEB8F662BD00}" destId="{516D2836-7A5A-B648-998B-7F9F99B4F212}" srcOrd="9" destOrd="0" presId="urn:microsoft.com/office/officeart/2005/8/layout/orgChart1"/>
    <dgm:cxn modelId="{803BD665-0EB4-C840-ADC7-BB40C4470B72}" type="presParOf" srcId="{516D2836-7A5A-B648-998B-7F9F99B4F212}" destId="{63283C69-9E68-8040-B1D6-891735DC5439}" srcOrd="0" destOrd="0" presId="urn:microsoft.com/office/officeart/2005/8/layout/orgChart1"/>
    <dgm:cxn modelId="{3A6881DC-F693-BA44-AF17-65EE253C7A2D}" type="presParOf" srcId="{63283C69-9E68-8040-B1D6-891735DC5439}" destId="{BE62D39B-4904-DD42-B3E9-F28DF1F825D2}" srcOrd="0" destOrd="0" presId="urn:microsoft.com/office/officeart/2005/8/layout/orgChart1"/>
    <dgm:cxn modelId="{97C0D892-3CCE-9143-903F-7F30E745A0F1}" type="presParOf" srcId="{63283C69-9E68-8040-B1D6-891735DC5439}" destId="{DCFC7F8F-7B26-8643-82B6-43C1D1310BE3}" srcOrd="1" destOrd="0" presId="urn:microsoft.com/office/officeart/2005/8/layout/orgChart1"/>
    <dgm:cxn modelId="{20142AA4-0332-5545-8E20-EAF26E23B014}" type="presParOf" srcId="{516D2836-7A5A-B648-998B-7F9F99B4F212}" destId="{C90571F0-F19D-FE47-81F7-8BC480F3FB8E}" srcOrd="1" destOrd="0" presId="urn:microsoft.com/office/officeart/2005/8/layout/orgChart1"/>
    <dgm:cxn modelId="{0ABDC4FE-1742-A743-A26E-532D6A255051}" type="presParOf" srcId="{516D2836-7A5A-B648-998B-7F9F99B4F212}" destId="{9B542AC9-575C-C947-9102-D3ACE50ADF60}" srcOrd="2" destOrd="0" presId="urn:microsoft.com/office/officeart/2005/8/layout/orgChart1"/>
    <dgm:cxn modelId="{D7D7CEC2-6B92-004F-9D9F-22516B0F29D2}" type="presParOf" srcId="{EA52B919-22DA-AD4F-A0B2-1A2843CED1F8}" destId="{43C14B17-C5AE-894D-97DC-2D48F0287F71}" srcOrd="2" destOrd="0" presId="urn:microsoft.com/office/officeart/2005/8/layout/orgChart1"/>
    <dgm:cxn modelId="{697E6157-4CBC-F140-BD65-8A1EA1A33BD2}" type="presParOf" srcId="{B4C4843B-F335-4244-A29E-3934BB818C51}" destId="{6B0B6672-55BA-5E43-BB66-CD11ADBC35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B5761-39EC-F547-B35D-7E1B81CA435C}">
      <dsp:nvSpPr>
        <dsp:cNvPr id="0" name=""/>
        <dsp:cNvSpPr/>
      </dsp:nvSpPr>
      <dsp:spPr>
        <a:xfrm>
          <a:off x="2367235" y="1526976"/>
          <a:ext cx="3804047" cy="380404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600" kern="1200" noProof="0" dirty="0"/>
            <a:t>Alzheimer</a:t>
          </a:r>
        </a:p>
      </dsp:txBody>
      <dsp:txXfrm>
        <a:off x="2924325" y="2084066"/>
        <a:ext cx="2689867" cy="2689867"/>
      </dsp:txXfrm>
    </dsp:sp>
    <dsp:sp modelId="{17055342-8A40-1E45-8785-6F9337C81B2D}">
      <dsp:nvSpPr>
        <dsp:cNvPr id="0" name=""/>
        <dsp:cNvSpPr/>
      </dsp:nvSpPr>
      <dsp:spPr>
        <a:xfrm>
          <a:off x="3318247" y="679"/>
          <a:ext cx="1902023" cy="190202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 noProof="0" dirty="0"/>
            <a:t>Destruye la memoria</a:t>
          </a:r>
        </a:p>
      </dsp:txBody>
      <dsp:txXfrm>
        <a:off x="3596792" y="279224"/>
        <a:ext cx="1344933" cy="1344933"/>
      </dsp:txXfrm>
    </dsp:sp>
    <dsp:sp modelId="{635A9D3F-0D45-F443-8639-FD95F0921376}">
      <dsp:nvSpPr>
        <dsp:cNvPr id="0" name=""/>
        <dsp:cNvSpPr/>
      </dsp:nvSpPr>
      <dsp:spPr>
        <a:xfrm>
          <a:off x="5463660" y="1239333"/>
          <a:ext cx="1902023" cy="190202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 noProof="0" dirty="0"/>
            <a:t>Pérdida de neuronas</a:t>
          </a:r>
        </a:p>
      </dsp:txBody>
      <dsp:txXfrm>
        <a:off x="5742205" y="1517878"/>
        <a:ext cx="1344933" cy="1344933"/>
      </dsp:txXfrm>
    </dsp:sp>
    <dsp:sp modelId="{E4C0CA21-4C1F-6349-890D-072DF9FE0599}">
      <dsp:nvSpPr>
        <dsp:cNvPr id="0" name=""/>
        <dsp:cNvSpPr/>
      </dsp:nvSpPr>
      <dsp:spPr>
        <a:xfrm>
          <a:off x="5463660" y="3716643"/>
          <a:ext cx="1902023" cy="190202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 noProof="0" dirty="0"/>
            <a:t>Reduce la capacidad de pensar</a:t>
          </a:r>
        </a:p>
      </dsp:txBody>
      <dsp:txXfrm>
        <a:off x="5742205" y="3995188"/>
        <a:ext cx="1344933" cy="1344933"/>
      </dsp:txXfrm>
    </dsp:sp>
    <dsp:sp modelId="{919A7D5D-158E-E84A-A9A0-8960CBAAFBA2}">
      <dsp:nvSpPr>
        <dsp:cNvPr id="0" name=""/>
        <dsp:cNvSpPr/>
      </dsp:nvSpPr>
      <dsp:spPr>
        <a:xfrm>
          <a:off x="3318247" y="4955298"/>
          <a:ext cx="1902023" cy="190202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 noProof="0" dirty="0"/>
            <a:t>Cambios en la personalidad</a:t>
          </a:r>
        </a:p>
      </dsp:txBody>
      <dsp:txXfrm>
        <a:off x="3596792" y="5233843"/>
        <a:ext cx="1344933" cy="1344933"/>
      </dsp:txXfrm>
    </dsp:sp>
    <dsp:sp modelId="{378DEDAE-7255-E74B-BBA3-2BE5FA475020}">
      <dsp:nvSpPr>
        <dsp:cNvPr id="0" name=""/>
        <dsp:cNvSpPr/>
      </dsp:nvSpPr>
      <dsp:spPr>
        <a:xfrm>
          <a:off x="1172834" y="3716643"/>
          <a:ext cx="1902023" cy="190202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 noProof="0" dirty="0"/>
            <a:t>Cambios en la conducta</a:t>
          </a:r>
        </a:p>
      </dsp:txBody>
      <dsp:txXfrm>
        <a:off x="1451379" y="3995188"/>
        <a:ext cx="1344933" cy="1344933"/>
      </dsp:txXfrm>
    </dsp:sp>
    <dsp:sp modelId="{402C1B80-FAF5-6145-B572-2E6D0C66DD8F}">
      <dsp:nvSpPr>
        <dsp:cNvPr id="0" name=""/>
        <dsp:cNvSpPr/>
      </dsp:nvSpPr>
      <dsp:spPr>
        <a:xfrm>
          <a:off x="1172834" y="1239333"/>
          <a:ext cx="1902023" cy="1902023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700" kern="1200" noProof="0" dirty="0"/>
            <a:t>Pérdida habilidad motriz</a:t>
          </a:r>
        </a:p>
      </dsp:txBody>
      <dsp:txXfrm>
        <a:off x="1451379" y="1517878"/>
        <a:ext cx="1344933" cy="1344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64CAD-A28A-C443-807D-45FBAEABE9AF}">
      <dsp:nvSpPr>
        <dsp:cNvPr id="0" name=""/>
        <dsp:cNvSpPr/>
      </dsp:nvSpPr>
      <dsp:spPr>
        <a:xfrm>
          <a:off x="8607083" y="1464740"/>
          <a:ext cx="175889" cy="3827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7532"/>
              </a:lnTo>
              <a:lnTo>
                <a:pt x="175889" y="382753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232A1-381D-CA46-944F-9B13A104D265}">
      <dsp:nvSpPr>
        <dsp:cNvPr id="0" name=""/>
        <dsp:cNvSpPr/>
      </dsp:nvSpPr>
      <dsp:spPr>
        <a:xfrm>
          <a:off x="8607083" y="1464740"/>
          <a:ext cx="175889" cy="2994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4987"/>
              </a:lnTo>
              <a:lnTo>
                <a:pt x="175889" y="299498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B27FF-5F13-D448-8366-F30A6C8A9131}">
      <dsp:nvSpPr>
        <dsp:cNvPr id="0" name=""/>
        <dsp:cNvSpPr/>
      </dsp:nvSpPr>
      <dsp:spPr>
        <a:xfrm>
          <a:off x="8607083" y="1464740"/>
          <a:ext cx="175889" cy="216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2442"/>
              </a:lnTo>
              <a:lnTo>
                <a:pt x="175889" y="21624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30978-7462-ED4B-A08D-9A0D6C0DE925}">
      <dsp:nvSpPr>
        <dsp:cNvPr id="0" name=""/>
        <dsp:cNvSpPr/>
      </dsp:nvSpPr>
      <dsp:spPr>
        <a:xfrm>
          <a:off x="8607083" y="1464740"/>
          <a:ext cx="175889" cy="1329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897"/>
              </a:lnTo>
              <a:lnTo>
                <a:pt x="175889" y="13298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42187-44A0-D348-AEAA-A4D86EEB2B65}">
      <dsp:nvSpPr>
        <dsp:cNvPr id="0" name=""/>
        <dsp:cNvSpPr/>
      </dsp:nvSpPr>
      <dsp:spPr>
        <a:xfrm>
          <a:off x="8607083" y="1464740"/>
          <a:ext cx="175889" cy="497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51"/>
              </a:lnTo>
              <a:lnTo>
                <a:pt x="175889" y="497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7025C-060D-BB49-93DE-44C5BED9003C}">
      <dsp:nvSpPr>
        <dsp:cNvPr id="0" name=""/>
        <dsp:cNvSpPr/>
      </dsp:nvSpPr>
      <dsp:spPr>
        <a:xfrm>
          <a:off x="5529011" y="632195"/>
          <a:ext cx="3547111" cy="246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122"/>
              </a:lnTo>
              <a:lnTo>
                <a:pt x="3547111" y="123122"/>
              </a:lnTo>
              <a:lnTo>
                <a:pt x="3547111" y="2462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500E-5A64-3247-92A0-70DF2859D03F}">
      <dsp:nvSpPr>
        <dsp:cNvPr id="0" name=""/>
        <dsp:cNvSpPr/>
      </dsp:nvSpPr>
      <dsp:spPr>
        <a:xfrm>
          <a:off x="7188239" y="1464740"/>
          <a:ext cx="175889" cy="3827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7532"/>
              </a:lnTo>
              <a:lnTo>
                <a:pt x="175889" y="382753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57E8F-FC89-B446-8CAE-E0A451E6A036}">
      <dsp:nvSpPr>
        <dsp:cNvPr id="0" name=""/>
        <dsp:cNvSpPr/>
      </dsp:nvSpPr>
      <dsp:spPr>
        <a:xfrm>
          <a:off x="7188239" y="1464740"/>
          <a:ext cx="175889" cy="2994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4987"/>
              </a:lnTo>
              <a:lnTo>
                <a:pt x="175889" y="299498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546BD-38D0-F34E-8406-92D3BA36DF81}">
      <dsp:nvSpPr>
        <dsp:cNvPr id="0" name=""/>
        <dsp:cNvSpPr/>
      </dsp:nvSpPr>
      <dsp:spPr>
        <a:xfrm>
          <a:off x="7188239" y="1464740"/>
          <a:ext cx="175889" cy="216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2442"/>
              </a:lnTo>
              <a:lnTo>
                <a:pt x="175889" y="21624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A7579-5383-094F-8C13-B66AC2917C09}">
      <dsp:nvSpPr>
        <dsp:cNvPr id="0" name=""/>
        <dsp:cNvSpPr/>
      </dsp:nvSpPr>
      <dsp:spPr>
        <a:xfrm>
          <a:off x="7188239" y="1464740"/>
          <a:ext cx="175889" cy="1329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897"/>
              </a:lnTo>
              <a:lnTo>
                <a:pt x="175889" y="13298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36E89-3C29-3241-83CD-A5F376CE20A8}">
      <dsp:nvSpPr>
        <dsp:cNvPr id="0" name=""/>
        <dsp:cNvSpPr/>
      </dsp:nvSpPr>
      <dsp:spPr>
        <a:xfrm>
          <a:off x="7188239" y="1464740"/>
          <a:ext cx="175889" cy="497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51"/>
              </a:lnTo>
              <a:lnTo>
                <a:pt x="175889" y="497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F56798-4A14-5647-A36D-593F90E7F48D}">
      <dsp:nvSpPr>
        <dsp:cNvPr id="0" name=""/>
        <dsp:cNvSpPr/>
      </dsp:nvSpPr>
      <dsp:spPr>
        <a:xfrm>
          <a:off x="5529011" y="632195"/>
          <a:ext cx="2128266" cy="246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122"/>
              </a:lnTo>
              <a:lnTo>
                <a:pt x="2128266" y="123122"/>
              </a:lnTo>
              <a:lnTo>
                <a:pt x="2128266" y="2462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36606-28EC-9846-A527-1A19C993B2F2}">
      <dsp:nvSpPr>
        <dsp:cNvPr id="0" name=""/>
        <dsp:cNvSpPr/>
      </dsp:nvSpPr>
      <dsp:spPr>
        <a:xfrm>
          <a:off x="5769394" y="1464740"/>
          <a:ext cx="175889" cy="1329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897"/>
              </a:lnTo>
              <a:lnTo>
                <a:pt x="175889" y="13298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AAEE5-32C3-294E-A9ED-4A6253AB05E7}">
      <dsp:nvSpPr>
        <dsp:cNvPr id="0" name=""/>
        <dsp:cNvSpPr/>
      </dsp:nvSpPr>
      <dsp:spPr>
        <a:xfrm>
          <a:off x="5769394" y="1464740"/>
          <a:ext cx="175889" cy="497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51"/>
              </a:lnTo>
              <a:lnTo>
                <a:pt x="175889" y="497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95711-3CCA-1241-8FE4-03F02910EA4A}">
      <dsp:nvSpPr>
        <dsp:cNvPr id="0" name=""/>
        <dsp:cNvSpPr/>
      </dsp:nvSpPr>
      <dsp:spPr>
        <a:xfrm>
          <a:off x="5529011" y="632195"/>
          <a:ext cx="709422" cy="246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122"/>
              </a:lnTo>
              <a:lnTo>
                <a:pt x="709422" y="123122"/>
              </a:lnTo>
              <a:lnTo>
                <a:pt x="709422" y="2462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1776B-CE04-F540-A253-0285628182C7}">
      <dsp:nvSpPr>
        <dsp:cNvPr id="0" name=""/>
        <dsp:cNvSpPr/>
      </dsp:nvSpPr>
      <dsp:spPr>
        <a:xfrm>
          <a:off x="4350549" y="1464740"/>
          <a:ext cx="175889" cy="4660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0078"/>
              </a:lnTo>
              <a:lnTo>
                <a:pt x="175889" y="46600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2F4BB-54F9-3245-A2E2-13AC694523FE}">
      <dsp:nvSpPr>
        <dsp:cNvPr id="0" name=""/>
        <dsp:cNvSpPr/>
      </dsp:nvSpPr>
      <dsp:spPr>
        <a:xfrm>
          <a:off x="4350549" y="1464740"/>
          <a:ext cx="175889" cy="3827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7532"/>
              </a:lnTo>
              <a:lnTo>
                <a:pt x="175889" y="382753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03CB0-0C20-A942-9FCB-A381F9EF9F54}">
      <dsp:nvSpPr>
        <dsp:cNvPr id="0" name=""/>
        <dsp:cNvSpPr/>
      </dsp:nvSpPr>
      <dsp:spPr>
        <a:xfrm>
          <a:off x="4350549" y="1464740"/>
          <a:ext cx="175889" cy="2994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4987"/>
              </a:lnTo>
              <a:lnTo>
                <a:pt x="175889" y="299498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324D8-5B43-764F-A3F5-0D589F6E674F}">
      <dsp:nvSpPr>
        <dsp:cNvPr id="0" name=""/>
        <dsp:cNvSpPr/>
      </dsp:nvSpPr>
      <dsp:spPr>
        <a:xfrm>
          <a:off x="4350549" y="1464740"/>
          <a:ext cx="175889" cy="216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2442"/>
              </a:lnTo>
              <a:lnTo>
                <a:pt x="175889" y="21624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EE446-5C5C-BD4B-BC5D-43809E21E35E}">
      <dsp:nvSpPr>
        <dsp:cNvPr id="0" name=""/>
        <dsp:cNvSpPr/>
      </dsp:nvSpPr>
      <dsp:spPr>
        <a:xfrm>
          <a:off x="4350549" y="1464740"/>
          <a:ext cx="175889" cy="1329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897"/>
              </a:lnTo>
              <a:lnTo>
                <a:pt x="175889" y="13298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6FC4D-6B17-F948-975E-C230409F6A2A}">
      <dsp:nvSpPr>
        <dsp:cNvPr id="0" name=""/>
        <dsp:cNvSpPr/>
      </dsp:nvSpPr>
      <dsp:spPr>
        <a:xfrm>
          <a:off x="4350549" y="1464740"/>
          <a:ext cx="175889" cy="497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51"/>
              </a:lnTo>
              <a:lnTo>
                <a:pt x="175889" y="497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2F737-EE4F-554A-8BAD-0297DA4B1B96}">
      <dsp:nvSpPr>
        <dsp:cNvPr id="0" name=""/>
        <dsp:cNvSpPr/>
      </dsp:nvSpPr>
      <dsp:spPr>
        <a:xfrm>
          <a:off x="4819589" y="632195"/>
          <a:ext cx="709422" cy="246245"/>
        </a:xfrm>
        <a:custGeom>
          <a:avLst/>
          <a:gdLst/>
          <a:ahLst/>
          <a:cxnLst/>
          <a:rect l="0" t="0" r="0" b="0"/>
          <a:pathLst>
            <a:path>
              <a:moveTo>
                <a:pt x="709422" y="0"/>
              </a:moveTo>
              <a:lnTo>
                <a:pt x="709422" y="123122"/>
              </a:lnTo>
              <a:lnTo>
                <a:pt x="0" y="123122"/>
              </a:lnTo>
              <a:lnTo>
                <a:pt x="0" y="2462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8CE33-22A6-3941-8945-98819DDF44BC}">
      <dsp:nvSpPr>
        <dsp:cNvPr id="0" name=""/>
        <dsp:cNvSpPr/>
      </dsp:nvSpPr>
      <dsp:spPr>
        <a:xfrm>
          <a:off x="2931705" y="1464740"/>
          <a:ext cx="175889" cy="4660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0078"/>
              </a:lnTo>
              <a:lnTo>
                <a:pt x="175889" y="466007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5408F-0B57-CF4A-9622-D4FDF027BEA0}">
      <dsp:nvSpPr>
        <dsp:cNvPr id="0" name=""/>
        <dsp:cNvSpPr/>
      </dsp:nvSpPr>
      <dsp:spPr>
        <a:xfrm>
          <a:off x="2931705" y="1464740"/>
          <a:ext cx="175889" cy="3827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7532"/>
              </a:lnTo>
              <a:lnTo>
                <a:pt x="175889" y="382753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90713-BF5D-ED40-AE8D-6429CA1E3EED}">
      <dsp:nvSpPr>
        <dsp:cNvPr id="0" name=""/>
        <dsp:cNvSpPr/>
      </dsp:nvSpPr>
      <dsp:spPr>
        <a:xfrm>
          <a:off x="2931705" y="1464740"/>
          <a:ext cx="175889" cy="2994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4987"/>
              </a:lnTo>
              <a:lnTo>
                <a:pt x="175889" y="299498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281D0-FB96-5249-B252-6F57F886C257}">
      <dsp:nvSpPr>
        <dsp:cNvPr id="0" name=""/>
        <dsp:cNvSpPr/>
      </dsp:nvSpPr>
      <dsp:spPr>
        <a:xfrm>
          <a:off x="2931705" y="1464740"/>
          <a:ext cx="175889" cy="216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2442"/>
              </a:lnTo>
              <a:lnTo>
                <a:pt x="175889" y="21624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8AF4B-4F88-9947-B667-FE9D7BDFFDCA}">
      <dsp:nvSpPr>
        <dsp:cNvPr id="0" name=""/>
        <dsp:cNvSpPr/>
      </dsp:nvSpPr>
      <dsp:spPr>
        <a:xfrm>
          <a:off x="2931705" y="1464740"/>
          <a:ext cx="175889" cy="1329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897"/>
              </a:lnTo>
              <a:lnTo>
                <a:pt x="175889" y="13298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00835-A3B1-194E-8051-79D3A495A0DB}">
      <dsp:nvSpPr>
        <dsp:cNvPr id="0" name=""/>
        <dsp:cNvSpPr/>
      </dsp:nvSpPr>
      <dsp:spPr>
        <a:xfrm>
          <a:off x="2931705" y="1464740"/>
          <a:ext cx="175889" cy="497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51"/>
              </a:lnTo>
              <a:lnTo>
                <a:pt x="175889" y="497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D3CC5-36E5-B547-B602-60E9EC02B005}">
      <dsp:nvSpPr>
        <dsp:cNvPr id="0" name=""/>
        <dsp:cNvSpPr/>
      </dsp:nvSpPr>
      <dsp:spPr>
        <a:xfrm>
          <a:off x="3400744" y="632195"/>
          <a:ext cx="2128266" cy="246245"/>
        </a:xfrm>
        <a:custGeom>
          <a:avLst/>
          <a:gdLst/>
          <a:ahLst/>
          <a:cxnLst/>
          <a:rect l="0" t="0" r="0" b="0"/>
          <a:pathLst>
            <a:path>
              <a:moveTo>
                <a:pt x="2128266" y="0"/>
              </a:moveTo>
              <a:lnTo>
                <a:pt x="2128266" y="123122"/>
              </a:lnTo>
              <a:lnTo>
                <a:pt x="0" y="123122"/>
              </a:lnTo>
              <a:lnTo>
                <a:pt x="0" y="2462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0F05C-2EE0-CA43-AEC5-E564D1D3251A}">
      <dsp:nvSpPr>
        <dsp:cNvPr id="0" name=""/>
        <dsp:cNvSpPr/>
      </dsp:nvSpPr>
      <dsp:spPr>
        <a:xfrm>
          <a:off x="1512860" y="1464740"/>
          <a:ext cx="175889" cy="2994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4987"/>
              </a:lnTo>
              <a:lnTo>
                <a:pt x="175889" y="299498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2D4C2-3DDD-8545-8736-A9B6456E9AB8}">
      <dsp:nvSpPr>
        <dsp:cNvPr id="0" name=""/>
        <dsp:cNvSpPr/>
      </dsp:nvSpPr>
      <dsp:spPr>
        <a:xfrm>
          <a:off x="1512860" y="1464740"/>
          <a:ext cx="175889" cy="2162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2442"/>
              </a:lnTo>
              <a:lnTo>
                <a:pt x="175889" y="21624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45911-BC36-6641-A376-015DC28D42F6}">
      <dsp:nvSpPr>
        <dsp:cNvPr id="0" name=""/>
        <dsp:cNvSpPr/>
      </dsp:nvSpPr>
      <dsp:spPr>
        <a:xfrm>
          <a:off x="1512860" y="1464740"/>
          <a:ext cx="175889" cy="1329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897"/>
              </a:lnTo>
              <a:lnTo>
                <a:pt x="175889" y="132989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E05A3-7EE2-FD47-B3E3-F3ED699863B6}">
      <dsp:nvSpPr>
        <dsp:cNvPr id="0" name=""/>
        <dsp:cNvSpPr/>
      </dsp:nvSpPr>
      <dsp:spPr>
        <a:xfrm>
          <a:off x="1512860" y="1464740"/>
          <a:ext cx="175889" cy="497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51"/>
              </a:lnTo>
              <a:lnTo>
                <a:pt x="175889" y="4973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080B6-193F-CF4F-9B0D-09D9A7163702}">
      <dsp:nvSpPr>
        <dsp:cNvPr id="0" name=""/>
        <dsp:cNvSpPr/>
      </dsp:nvSpPr>
      <dsp:spPr>
        <a:xfrm>
          <a:off x="1981899" y="632195"/>
          <a:ext cx="3547111" cy="246245"/>
        </a:xfrm>
        <a:custGeom>
          <a:avLst/>
          <a:gdLst/>
          <a:ahLst/>
          <a:cxnLst/>
          <a:rect l="0" t="0" r="0" b="0"/>
          <a:pathLst>
            <a:path>
              <a:moveTo>
                <a:pt x="3547111" y="0"/>
              </a:moveTo>
              <a:lnTo>
                <a:pt x="3547111" y="123122"/>
              </a:lnTo>
              <a:lnTo>
                <a:pt x="0" y="123122"/>
              </a:lnTo>
              <a:lnTo>
                <a:pt x="0" y="2462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541BD-289B-DF4E-AE56-767846318860}">
      <dsp:nvSpPr>
        <dsp:cNvPr id="0" name=""/>
        <dsp:cNvSpPr/>
      </dsp:nvSpPr>
      <dsp:spPr>
        <a:xfrm>
          <a:off x="4942712" y="45896"/>
          <a:ext cx="1172598" cy="586299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noProof="0" dirty="0"/>
            <a:t>Variables</a:t>
          </a:r>
        </a:p>
      </dsp:txBody>
      <dsp:txXfrm>
        <a:off x="4942712" y="45896"/>
        <a:ext cx="1172598" cy="586299"/>
      </dsp:txXfrm>
    </dsp:sp>
    <dsp:sp modelId="{4DCAC4FE-7A5B-5341-AB4E-0DC77AD62EC9}">
      <dsp:nvSpPr>
        <dsp:cNvPr id="0" name=""/>
        <dsp:cNvSpPr/>
      </dsp:nvSpPr>
      <dsp:spPr>
        <a:xfrm>
          <a:off x="1395600" y="878441"/>
          <a:ext cx="1172598" cy="5862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noProof="0" dirty="0"/>
            <a:t>Demográficas</a:t>
          </a:r>
        </a:p>
      </dsp:txBody>
      <dsp:txXfrm>
        <a:off x="1395600" y="878441"/>
        <a:ext cx="1172598" cy="586299"/>
      </dsp:txXfrm>
    </dsp:sp>
    <dsp:sp modelId="{D2239B97-DDB5-A24B-8F9A-69D51F05A1AA}">
      <dsp:nvSpPr>
        <dsp:cNvPr id="0" name=""/>
        <dsp:cNvSpPr/>
      </dsp:nvSpPr>
      <dsp:spPr>
        <a:xfrm>
          <a:off x="1688750" y="1668942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Edad</a:t>
          </a:r>
          <a:endParaRPr lang="es-ES_tradnl" sz="1200" b="0" kern="1200" noProof="0" dirty="0"/>
        </a:p>
      </dsp:txBody>
      <dsp:txXfrm>
        <a:off x="1688750" y="1668942"/>
        <a:ext cx="1172598" cy="586299"/>
      </dsp:txXfrm>
    </dsp:sp>
    <dsp:sp modelId="{547BC7FB-AD4C-A749-B9E4-5D714CFED147}">
      <dsp:nvSpPr>
        <dsp:cNvPr id="0" name=""/>
        <dsp:cNvSpPr/>
      </dsp:nvSpPr>
      <dsp:spPr>
        <a:xfrm>
          <a:off x="1688750" y="2501488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Género</a:t>
          </a:r>
        </a:p>
      </dsp:txBody>
      <dsp:txXfrm>
        <a:off x="1688750" y="2501488"/>
        <a:ext cx="1172598" cy="586299"/>
      </dsp:txXfrm>
    </dsp:sp>
    <dsp:sp modelId="{020AB467-7E29-9C4D-B700-5C954FDD8332}">
      <dsp:nvSpPr>
        <dsp:cNvPr id="0" name=""/>
        <dsp:cNvSpPr/>
      </dsp:nvSpPr>
      <dsp:spPr>
        <a:xfrm>
          <a:off x="1688750" y="3334033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Etnia</a:t>
          </a:r>
        </a:p>
      </dsp:txBody>
      <dsp:txXfrm>
        <a:off x="1688750" y="3334033"/>
        <a:ext cx="1172598" cy="586299"/>
      </dsp:txXfrm>
    </dsp:sp>
    <dsp:sp modelId="{E64E5AD9-2614-EE43-AABD-26B17D1BF58C}">
      <dsp:nvSpPr>
        <dsp:cNvPr id="0" name=""/>
        <dsp:cNvSpPr/>
      </dsp:nvSpPr>
      <dsp:spPr>
        <a:xfrm>
          <a:off x="1688750" y="4166578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Nivel de educación</a:t>
          </a:r>
        </a:p>
      </dsp:txBody>
      <dsp:txXfrm>
        <a:off x="1688750" y="4166578"/>
        <a:ext cx="1172598" cy="586299"/>
      </dsp:txXfrm>
    </dsp:sp>
    <dsp:sp modelId="{36E53595-43F9-0747-99D5-6B9588C0636F}">
      <dsp:nvSpPr>
        <dsp:cNvPr id="0" name=""/>
        <dsp:cNvSpPr/>
      </dsp:nvSpPr>
      <dsp:spPr>
        <a:xfrm>
          <a:off x="2814445" y="878441"/>
          <a:ext cx="1172598" cy="5862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noProof="0" dirty="0"/>
            <a:t>Estilo de vida</a:t>
          </a:r>
        </a:p>
      </dsp:txBody>
      <dsp:txXfrm>
        <a:off x="2814445" y="878441"/>
        <a:ext cx="1172598" cy="586299"/>
      </dsp:txXfrm>
    </dsp:sp>
    <dsp:sp modelId="{5FEB0825-75FC-B740-B0EE-244554A9499A}">
      <dsp:nvSpPr>
        <dsp:cNvPr id="0" name=""/>
        <dsp:cNvSpPr/>
      </dsp:nvSpPr>
      <dsp:spPr>
        <a:xfrm>
          <a:off x="3107594" y="1668942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IMC</a:t>
          </a:r>
          <a:endParaRPr lang="es-ES_tradnl" sz="1200" b="0" kern="1200" noProof="0" dirty="0"/>
        </a:p>
      </dsp:txBody>
      <dsp:txXfrm>
        <a:off x="3107594" y="1668942"/>
        <a:ext cx="1172598" cy="586299"/>
      </dsp:txXfrm>
    </dsp:sp>
    <dsp:sp modelId="{269EECCB-5521-3B44-B9E9-71BA12A6B341}">
      <dsp:nvSpPr>
        <dsp:cNvPr id="0" name=""/>
        <dsp:cNvSpPr/>
      </dsp:nvSpPr>
      <dsp:spPr>
        <a:xfrm>
          <a:off x="3107594" y="2501488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Fumador</a:t>
          </a:r>
        </a:p>
      </dsp:txBody>
      <dsp:txXfrm>
        <a:off x="3107594" y="2501488"/>
        <a:ext cx="1172598" cy="586299"/>
      </dsp:txXfrm>
    </dsp:sp>
    <dsp:sp modelId="{F5D26086-9E4D-ED47-B9CC-2DA365773233}">
      <dsp:nvSpPr>
        <dsp:cNvPr id="0" name=""/>
        <dsp:cNvSpPr/>
      </dsp:nvSpPr>
      <dsp:spPr>
        <a:xfrm>
          <a:off x="3107594" y="3334033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Consumo de alcohol</a:t>
          </a:r>
        </a:p>
      </dsp:txBody>
      <dsp:txXfrm>
        <a:off x="3107594" y="3334033"/>
        <a:ext cx="1172598" cy="586299"/>
      </dsp:txXfrm>
    </dsp:sp>
    <dsp:sp modelId="{BA08938C-DDC7-1948-9C39-29C8ED0106F0}">
      <dsp:nvSpPr>
        <dsp:cNvPr id="0" name=""/>
        <dsp:cNvSpPr/>
      </dsp:nvSpPr>
      <dsp:spPr>
        <a:xfrm>
          <a:off x="3107594" y="4166578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Actividad física</a:t>
          </a:r>
        </a:p>
      </dsp:txBody>
      <dsp:txXfrm>
        <a:off x="3107594" y="4166578"/>
        <a:ext cx="1172598" cy="586299"/>
      </dsp:txXfrm>
    </dsp:sp>
    <dsp:sp modelId="{8519F117-ACDA-AA49-A419-C1CD2D3F3EBF}">
      <dsp:nvSpPr>
        <dsp:cNvPr id="0" name=""/>
        <dsp:cNvSpPr/>
      </dsp:nvSpPr>
      <dsp:spPr>
        <a:xfrm>
          <a:off x="3107594" y="4999123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Calidad de dieta</a:t>
          </a:r>
        </a:p>
      </dsp:txBody>
      <dsp:txXfrm>
        <a:off x="3107594" y="4999123"/>
        <a:ext cx="1172598" cy="586299"/>
      </dsp:txXfrm>
    </dsp:sp>
    <dsp:sp modelId="{B0567D21-0326-1747-B13B-93A6823D725C}">
      <dsp:nvSpPr>
        <dsp:cNvPr id="0" name=""/>
        <dsp:cNvSpPr/>
      </dsp:nvSpPr>
      <dsp:spPr>
        <a:xfrm>
          <a:off x="3107594" y="5831669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Calidad de sueño</a:t>
          </a:r>
        </a:p>
      </dsp:txBody>
      <dsp:txXfrm>
        <a:off x="3107594" y="5831669"/>
        <a:ext cx="1172598" cy="586299"/>
      </dsp:txXfrm>
    </dsp:sp>
    <dsp:sp modelId="{650AE3C7-886C-BC41-ABFE-87D349ED0048}">
      <dsp:nvSpPr>
        <dsp:cNvPr id="0" name=""/>
        <dsp:cNvSpPr/>
      </dsp:nvSpPr>
      <dsp:spPr>
        <a:xfrm>
          <a:off x="4233289" y="878441"/>
          <a:ext cx="1172598" cy="5862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noProof="0" dirty="0"/>
            <a:t>Historial médico</a:t>
          </a:r>
        </a:p>
      </dsp:txBody>
      <dsp:txXfrm>
        <a:off x="4233289" y="878441"/>
        <a:ext cx="1172598" cy="586299"/>
      </dsp:txXfrm>
    </dsp:sp>
    <dsp:sp modelId="{5640945B-C144-0742-B857-BCEDD3D16C8D}">
      <dsp:nvSpPr>
        <dsp:cNvPr id="0" name=""/>
        <dsp:cNvSpPr/>
      </dsp:nvSpPr>
      <dsp:spPr>
        <a:xfrm>
          <a:off x="4526439" y="1668942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Historia familiar con Alzheimer</a:t>
          </a:r>
          <a:endParaRPr lang="es-ES_tradnl" sz="1200" b="0" kern="1200" noProof="0" dirty="0"/>
        </a:p>
      </dsp:txBody>
      <dsp:txXfrm>
        <a:off x="4526439" y="1668942"/>
        <a:ext cx="1172598" cy="586299"/>
      </dsp:txXfrm>
    </dsp:sp>
    <dsp:sp modelId="{9591CE84-25E3-5140-B2DC-E96166F92785}">
      <dsp:nvSpPr>
        <dsp:cNvPr id="0" name=""/>
        <dsp:cNvSpPr/>
      </dsp:nvSpPr>
      <dsp:spPr>
        <a:xfrm>
          <a:off x="4526439" y="2501488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Enfermedades cardiovasculares</a:t>
          </a:r>
        </a:p>
      </dsp:txBody>
      <dsp:txXfrm>
        <a:off x="4526439" y="2501488"/>
        <a:ext cx="1172598" cy="586299"/>
      </dsp:txXfrm>
    </dsp:sp>
    <dsp:sp modelId="{50D1B71B-AA64-014F-A34B-4C00EE2633E5}">
      <dsp:nvSpPr>
        <dsp:cNvPr id="0" name=""/>
        <dsp:cNvSpPr/>
      </dsp:nvSpPr>
      <dsp:spPr>
        <a:xfrm>
          <a:off x="4526439" y="3334033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Diabetes</a:t>
          </a:r>
        </a:p>
      </dsp:txBody>
      <dsp:txXfrm>
        <a:off x="4526439" y="3334033"/>
        <a:ext cx="1172598" cy="586299"/>
      </dsp:txXfrm>
    </dsp:sp>
    <dsp:sp modelId="{567FBBA3-D49C-2B43-8FE6-DA51C47390FD}">
      <dsp:nvSpPr>
        <dsp:cNvPr id="0" name=""/>
        <dsp:cNvSpPr/>
      </dsp:nvSpPr>
      <dsp:spPr>
        <a:xfrm>
          <a:off x="4526439" y="4166578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Depresión</a:t>
          </a:r>
        </a:p>
      </dsp:txBody>
      <dsp:txXfrm>
        <a:off x="4526439" y="4166578"/>
        <a:ext cx="1172598" cy="586299"/>
      </dsp:txXfrm>
    </dsp:sp>
    <dsp:sp modelId="{208A1CAA-502F-3B4F-9B96-1CA8F84FDC1B}">
      <dsp:nvSpPr>
        <dsp:cNvPr id="0" name=""/>
        <dsp:cNvSpPr/>
      </dsp:nvSpPr>
      <dsp:spPr>
        <a:xfrm>
          <a:off x="4526439" y="4999123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Dolor de cabeza</a:t>
          </a:r>
        </a:p>
      </dsp:txBody>
      <dsp:txXfrm>
        <a:off x="4526439" y="4999123"/>
        <a:ext cx="1172598" cy="586299"/>
      </dsp:txXfrm>
    </dsp:sp>
    <dsp:sp modelId="{A8C48B33-F86B-174A-861E-24522D18A738}">
      <dsp:nvSpPr>
        <dsp:cNvPr id="0" name=""/>
        <dsp:cNvSpPr/>
      </dsp:nvSpPr>
      <dsp:spPr>
        <a:xfrm>
          <a:off x="4526439" y="5831669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Hipertensión</a:t>
          </a:r>
        </a:p>
      </dsp:txBody>
      <dsp:txXfrm>
        <a:off x="4526439" y="5831669"/>
        <a:ext cx="1172598" cy="586299"/>
      </dsp:txXfrm>
    </dsp:sp>
    <dsp:sp modelId="{BCBD0BE7-3FBC-6742-A495-2D680FC240CB}">
      <dsp:nvSpPr>
        <dsp:cNvPr id="0" name=""/>
        <dsp:cNvSpPr/>
      </dsp:nvSpPr>
      <dsp:spPr>
        <a:xfrm>
          <a:off x="5652134" y="878441"/>
          <a:ext cx="1172598" cy="5862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noProof="0" dirty="0"/>
            <a:t>Ficha clínica</a:t>
          </a:r>
        </a:p>
      </dsp:txBody>
      <dsp:txXfrm>
        <a:off x="5652134" y="878441"/>
        <a:ext cx="1172598" cy="586299"/>
      </dsp:txXfrm>
    </dsp:sp>
    <dsp:sp modelId="{8BFB515C-7B0A-9843-8054-01DB8DCEADD2}">
      <dsp:nvSpPr>
        <dsp:cNvPr id="0" name=""/>
        <dsp:cNvSpPr/>
      </dsp:nvSpPr>
      <dsp:spPr>
        <a:xfrm>
          <a:off x="5945284" y="1668942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Presión arterial</a:t>
          </a:r>
          <a:endParaRPr lang="es-ES_tradnl" sz="1200" b="0" kern="1200" noProof="0" dirty="0"/>
        </a:p>
      </dsp:txBody>
      <dsp:txXfrm>
        <a:off x="5945284" y="1668942"/>
        <a:ext cx="1172598" cy="586299"/>
      </dsp:txXfrm>
    </dsp:sp>
    <dsp:sp modelId="{6388728F-E71B-404F-A46E-BFD28443D7CE}">
      <dsp:nvSpPr>
        <dsp:cNvPr id="0" name=""/>
        <dsp:cNvSpPr/>
      </dsp:nvSpPr>
      <dsp:spPr>
        <a:xfrm>
          <a:off x="5945284" y="2501488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Niveles de colesterol</a:t>
          </a:r>
        </a:p>
      </dsp:txBody>
      <dsp:txXfrm>
        <a:off x="5945284" y="2501488"/>
        <a:ext cx="1172598" cy="586299"/>
      </dsp:txXfrm>
    </dsp:sp>
    <dsp:sp modelId="{64A4FDCB-3A7B-AA41-95A0-F3C4965BA16C}">
      <dsp:nvSpPr>
        <dsp:cNvPr id="0" name=""/>
        <dsp:cNvSpPr/>
      </dsp:nvSpPr>
      <dsp:spPr>
        <a:xfrm>
          <a:off x="7070979" y="878441"/>
          <a:ext cx="1172598" cy="5862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noProof="0" dirty="0" err="1"/>
            <a:t>Evaluaciiones</a:t>
          </a:r>
          <a:r>
            <a:rPr lang="es-ES_tradnl" sz="1400" b="1" kern="1200" noProof="0" dirty="0"/>
            <a:t> cognitivas</a:t>
          </a:r>
        </a:p>
      </dsp:txBody>
      <dsp:txXfrm>
        <a:off x="7070979" y="878441"/>
        <a:ext cx="1172598" cy="586299"/>
      </dsp:txXfrm>
    </dsp:sp>
    <dsp:sp modelId="{F31CF431-F7B3-F646-A489-D6B858053223}">
      <dsp:nvSpPr>
        <dsp:cNvPr id="0" name=""/>
        <dsp:cNvSpPr/>
      </dsp:nvSpPr>
      <dsp:spPr>
        <a:xfrm>
          <a:off x="7364128" y="1668942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Puntaje nivel mental</a:t>
          </a:r>
          <a:endParaRPr lang="es-ES_tradnl" sz="1200" b="0" kern="1200" noProof="0" dirty="0"/>
        </a:p>
      </dsp:txBody>
      <dsp:txXfrm>
        <a:off x="7364128" y="1668942"/>
        <a:ext cx="1172598" cy="586299"/>
      </dsp:txXfrm>
    </dsp:sp>
    <dsp:sp modelId="{3860089E-387A-2D40-BF16-C583566706B2}">
      <dsp:nvSpPr>
        <dsp:cNvPr id="0" name=""/>
        <dsp:cNvSpPr/>
      </dsp:nvSpPr>
      <dsp:spPr>
        <a:xfrm>
          <a:off x="7364128" y="2501488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Puntaje nivel funcional</a:t>
          </a:r>
        </a:p>
      </dsp:txBody>
      <dsp:txXfrm>
        <a:off x="7364128" y="2501488"/>
        <a:ext cx="1172598" cy="586299"/>
      </dsp:txXfrm>
    </dsp:sp>
    <dsp:sp modelId="{D8B5F0E8-949B-8248-9220-DD4EE1F1AD90}">
      <dsp:nvSpPr>
        <dsp:cNvPr id="0" name=""/>
        <dsp:cNvSpPr/>
      </dsp:nvSpPr>
      <dsp:spPr>
        <a:xfrm>
          <a:off x="7364128" y="3334033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Problemas de memoria</a:t>
          </a:r>
        </a:p>
      </dsp:txBody>
      <dsp:txXfrm>
        <a:off x="7364128" y="3334033"/>
        <a:ext cx="1172598" cy="586299"/>
      </dsp:txXfrm>
    </dsp:sp>
    <dsp:sp modelId="{7A338AE6-A095-B24B-99B4-FA7F21800DD5}">
      <dsp:nvSpPr>
        <dsp:cNvPr id="0" name=""/>
        <dsp:cNvSpPr/>
      </dsp:nvSpPr>
      <dsp:spPr>
        <a:xfrm>
          <a:off x="7364128" y="4166578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Problemas de conducta</a:t>
          </a:r>
        </a:p>
      </dsp:txBody>
      <dsp:txXfrm>
        <a:off x="7364128" y="4166578"/>
        <a:ext cx="1172598" cy="586299"/>
      </dsp:txXfrm>
    </dsp:sp>
    <dsp:sp modelId="{9F2D5C4C-51DD-634A-BD3A-BD1BA478F116}">
      <dsp:nvSpPr>
        <dsp:cNvPr id="0" name=""/>
        <dsp:cNvSpPr/>
      </dsp:nvSpPr>
      <dsp:spPr>
        <a:xfrm>
          <a:off x="7364128" y="4999123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Problemas en las actividades diarias</a:t>
          </a:r>
        </a:p>
      </dsp:txBody>
      <dsp:txXfrm>
        <a:off x="7364128" y="4999123"/>
        <a:ext cx="1172598" cy="586299"/>
      </dsp:txXfrm>
    </dsp:sp>
    <dsp:sp modelId="{E7E200A2-2D31-044F-9757-A215664EC694}">
      <dsp:nvSpPr>
        <dsp:cNvPr id="0" name=""/>
        <dsp:cNvSpPr/>
      </dsp:nvSpPr>
      <dsp:spPr>
        <a:xfrm>
          <a:off x="8489823" y="878441"/>
          <a:ext cx="1172598" cy="5862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noProof="0" dirty="0"/>
            <a:t>Síntomas</a:t>
          </a:r>
        </a:p>
      </dsp:txBody>
      <dsp:txXfrm>
        <a:off x="8489823" y="878441"/>
        <a:ext cx="1172598" cy="586299"/>
      </dsp:txXfrm>
    </dsp:sp>
    <dsp:sp modelId="{4780B5F9-9F11-B447-9010-1242E5FBE057}">
      <dsp:nvSpPr>
        <dsp:cNvPr id="0" name=""/>
        <dsp:cNvSpPr/>
      </dsp:nvSpPr>
      <dsp:spPr>
        <a:xfrm>
          <a:off x="8782973" y="1668942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Confusión</a:t>
          </a:r>
          <a:endParaRPr lang="es-ES_tradnl" sz="1200" b="0" kern="1200" noProof="0" dirty="0"/>
        </a:p>
      </dsp:txBody>
      <dsp:txXfrm>
        <a:off x="8782973" y="1668942"/>
        <a:ext cx="1172598" cy="586299"/>
      </dsp:txXfrm>
    </dsp:sp>
    <dsp:sp modelId="{48828E49-F0A7-3D4C-8DDE-69DE7CF25012}">
      <dsp:nvSpPr>
        <dsp:cNvPr id="0" name=""/>
        <dsp:cNvSpPr/>
      </dsp:nvSpPr>
      <dsp:spPr>
        <a:xfrm>
          <a:off x="8782973" y="2501488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Desorientación</a:t>
          </a:r>
        </a:p>
      </dsp:txBody>
      <dsp:txXfrm>
        <a:off x="8782973" y="2501488"/>
        <a:ext cx="1172598" cy="586299"/>
      </dsp:txXfrm>
    </dsp:sp>
    <dsp:sp modelId="{7BE55A0F-03F6-9842-9EB8-1E47BD0DB634}">
      <dsp:nvSpPr>
        <dsp:cNvPr id="0" name=""/>
        <dsp:cNvSpPr/>
      </dsp:nvSpPr>
      <dsp:spPr>
        <a:xfrm>
          <a:off x="8782973" y="3334033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Cambios de personalidad</a:t>
          </a:r>
        </a:p>
      </dsp:txBody>
      <dsp:txXfrm>
        <a:off x="8782973" y="3334033"/>
        <a:ext cx="1172598" cy="586299"/>
      </dsp:txXfrm>
    </dsp:sp>
    <dsp:sp modelId="{CBBCF699-DB7D-4B42-9491-D7B7963B273A}">
      <dsp:nvSpPr>
        <dsp:cNvPr id="0" name=""/>
        <dsp:cNvSpPr/>
      </dsp:nvSpPr>
      <dsp:spPr>
        <a:xfrm>
          <a:off x="8782973" y="4166578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Dificultad con tareas</a:t>
          </a:r>
        </a:p>
      </dsp:txBody>
      <dsp:txXfrm>
        <a:off x="8782973" y="4166578"/>
        <a:ext cx="1172598" cy="586299"/>
      </dsp:txXfrm>
    </dsp:sp>
    <dsp:sp modelId="{BE62D39B-4904-DD42-B3E9-F28DF1F825D2}">
      <dsp:nvSpPr>
        <dsp:cNvPr id="0" name=""/>
        <dsp:cNvSpPr/>
      </dsp:nvSpPr>
      <dsp:spPr>
        <a:xfrm>
          <a:off x="8782973" y="4999123"/>
          <a:ext cx="1172598" cy="58629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200" b="0" i="0" u="none" kern="1200" noProof="0" dirty="0"/>
            <a:t>Olvido</a:t>
          </a:r>
        </a:p>
      </dsp:txBody>
      <dsp:txXfrm>
        <a:off x="8782973" y="4999123"/>
        <a:ext cx="1172598" cy="586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1372B-3DE5-4060-8D8B-041E5CF17FA1}" type="datetimeFigureOut">
              <a:rPr lang="es-CL" smtClean="0"/>
              <a:t>03-12-24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06A2-D50C-4252-8A05-48B84E453E9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19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879B3-DE64-A381-7846-ADCA77E89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E7052D-C44A-CE63-13AE-5272AD8B8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38C818-28F4-66EA-6025-5A1087B1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03-12-24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96DEA-A3FC-97A0-40A7-515BC646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1C8EFA-F181-8198-1873-0508E1D9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34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48D4A-AC11-D428-5E52-C56BF35B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C5F40-8659-395F-14D6-5E98D0FC5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D11FB9-77FB-3C29-05D1-D524E10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03-12-24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8E1B75-46CC-8C1E-8E8B-C4E8AD48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B3995-1ECD-5A47-E685-0D30F9B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34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E5416E-A189-294C-539B-E1593A2DB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DC0E50-0F10-E803-A5E2-84A75703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DA8CA8-63A6-C417-2169-D0CAFF82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03-12-24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8817EE-E179-4BDC-A10A-07C75E97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E59C9-132C-8725-857D-E6ED4D5D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067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E2009-7860-BD57-6BB9-2F80F914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47668-9EB0-53E6-47FB-C2492DAC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11A999-902E-1E3E-9B40-0D3A04F0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03-12-24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67CD62-B10E-44A0-E52E-69208616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4AED1-3EC2-0034-3936-A429D72F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05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AEDFF-A841-C591-4825-A1DDC86B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A453AF-67AA-C11F-A2CA-B7C4BBED6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9DCD2F-2556-7C19-5AAD-0CE92564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03-12-24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D101D-91AA-B95D-AA72-D41D299F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EF3BEF-F390-A5E3-8C18-7185498F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104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22825-985F-473E-0143-EF9ABB50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55CB0-553A-58DD-CCE3-4051BEE4B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17D8A5-7EC7-9007-459C-85C29042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1D8339-6FE0-9F25-B7E8-4B91055D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03-12-24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1A76A2-4DC0-5FF2-66D4-FBCCB5AF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0E91A-77C6-5800-C114-6B239324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63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FBF39-0563-DFC1-C17D-2EF9A3A4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A3FB55-7DA0-8873-8D3E-D5293F92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F8CF56-E850-E3D2-A31A-C76CD565A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D66E2F-D960-8E28-863C-616EF6113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150FC0-96FF-6BC4-DB56-B6126232B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EB19A6-A88E-8725-372F-05836D4A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03-12-24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284215-E6D0-A067-0F66-EEB9DEC4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22E9E1-E6A5-2E8F-B711-0440822B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15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32423-3052-4391-6280-F1BB46D1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05133A-1950-A348-678F-B8B1EA27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03-12-24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BB1C0D-AD25-1B9C-D6AF-EB314E16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7650B0-4ADE-37D4-EBE0-FF9DBD74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831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F90C79-1236-1F95-6E22-03ABA3A0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03-12-24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91EC41-73B1-422C-9FF4-4957496C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945C0A-4D10-31E3-A228-197DF3F2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419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D86D8-A098-5941-2348-178BFFE5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105BC0-0892-C3FC-18EC-5B52A377F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91F04D-E5E9-9F55-E110-46FD269AD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D603C-F9AA-B655-8D62-815FB0BC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03-12-24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1F791F-B3E4-8B4D-D4CB-96092A84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76FFCE-1519-292F-861E-EB931D0C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984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43D2D-72FF-92AA-8863-88159B8B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8B5F13-0D7E-BB77-8454-B74D92ABE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612D52-ECA5-2708-6AE2-93DD07F22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895505-7CA3-DBAB-FF5B-EFB2C65A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4A79-625D-4B04-BB51-46CD92EA71D6}" type="datetimeFigureOut">
              <a:rPr lang="es-CL" smtClean="0"/>
              <a:t>03-12-24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792FC7-2B52-34E2-2067-6F6FCAEF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3E45AF-EF1E-2C7D-DEB8-29BF1981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776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194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384A0C-FBE5-5899-6CD7-BED3A0A6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23B3CA-7B5B-00E0-1841-9E6E6C5A5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698AFF-5E5C-88C2-0209-9FFAE0861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94A79-625D-4B04-BB51-46CD92EA71D6}" type="datetimeFigureOut">
              <a:rPr lang="es-CL" smtClean="0"/>
              <a:t>03-12-24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58FD9C-B4B2-4A3B-253F-4E8EB8A75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CF07B0-298B-490F-3A55-8527C69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2B669-0CFB-4A9B-82F2-EE5BAF357AC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17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59B3D-100D-AB9D-67DD-F7002FB79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2483" y="1445123"/>
            <a:ext cx="8639503" cy="2601360"/>
          </a:xfrm>
        </p:spPr>
        <p:txBody>
          <a:bodyPr>
            <a:normAutofit/>
          </a:bodyPr>
          <a:lstStyle/>
          <a:p>
            <a:r>
              <a:rPr lang="es-ES_tradnl" sz="7200" b="1" noProof="0" dirty="0">
                <a:cs typeface="AL BAYAN PLAIN" pitchFamily="2" charset="-78"/>
              </a:rPr>
              <a:t>El Alzheimer y su detección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042D08-30CC-2BA1-8906-DA650EB40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8414" y="5491556"/>
            <a:ext cx="7073462" cy="929769"/>
          </a:xfrm>
        </p:spPr>
        <p:txBody>
          <a:bodyPr/>
          <a:lstStyle/>
          <a:p>
            <a:r>
              <a:rPr lang="es-ES_tradnl" b="1" noProof="0" dirty="0"/>
              <a:t>Nicolás Lillo Cortés</a:t>
            </a:r>
          </a:p>
          <a:p>
            <a:r>
              <a:rPr lang="es-ES_tradnl" b="1" noProof="0" dirty="0"/>
              <a:t>Comisión 61175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7D7536-6D82-8B53-D7CF-F5B6237A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9" y="0"/>
            <a:ext cx="3423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4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194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EAF4B-906E-3742-C0C7-FAC0C4107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4A01A2A-5B74-B823-1661-8FB07C2D4E67}"/>
              </a:ext>
            </a:extLst>
          </p:cNvPr>
          <p:cNvSpPr txBox="1"/>
          <p:nvPr/>
        </p:nvSpPr>
        <p:spPr>
          <a:xfrm>
            <a:off x="240147" y="489528"/>
            <a:ext cx="5214003" cy="15880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5400" b="1" noProof="0" dirty="0">
                <a:latin typeface="+mj-lt"/>
                <a:ea typeface="+mj-ea"/>
                <a:cs typeface="+mj-cs"/>
              </a:rPr>
              <a:t>Análisis considerando evaluaciones cognitivas y funcionales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B62C30-EDD4-8678-0B0D-898C008E2887}"/>
              </a:ext>
            </a:extLst>
          </p:cNvPr>
          <p:cNvSpPr txBox="1"/>
          <p:nvPr/>
        </p:nvSpPr>
        <p:spPr>
          <a:xfrm>
            <a:off x="5902036" y="267900"/>
            <a:ext cx="595745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Del análisis a diversos resultados a de evaluaciones tanto cognitivas y funcionales, es importante detenerse en las variables </a:t>
            </a:r>
            <a:r>
              <a:rPr lang="es-CL" dirty="0" err="1"/>
              <a:t>FunctionalAssessment</a:t>
            </a:r>
            <a:r>
              <a:rPr lang="es-CL" dirty="0"/>
              <a:t> (Evaluación Funcional) y ADL (Actividades de la Vida Diaria), pues, son las que demostraron que, a mayores complicaciones de estas variables en un individuo, existe una mayor probabilidad de desarrollar Alzheimer.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A060149-BF82-4499-A0E3-A9FD1B15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14" y="2849318"/>
            <a:ext cx="4998713" cy="384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7E96045F-37E3-21DA-4885-7460B0512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873" y="2849318"/>
            <a:ext cx="4998713" cy="384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5466F4C-74A1-CE72-99B2-8219DC380320}"/>
              </a:ext>
            </a:extLst>
          </p:cNvPr>
          <p:cNvCxnSpPr>
            <a:cxnSpLocks/>
          </p:cNvCxnSpPr>
          <p:nvPr/>
        </p:nvCxnSpPr>
        <p:spPr>
          <a:xfrm flipH="1">
            <a:off x="5546429" y="267900"/>
            <a:ext cx="8389" cy="2031325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31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194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99A933-E4E5-231D-8BD2-386180BC20A9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5400" b="1" noProof="0" dirty="0">
                <a:latin typeface="+mj-lt"/>
                <a:ea typeface="+mj-ea"/>
                <a:cs typeface="+mj-cs"/>
              </a:rPr>
              <a:t>Correlaciones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FFEB3B-B45A-0F9A-9459-F63E386BB3C9}"/>
              </a:ext>
            </a:extLst>
          </p:cNvPr>
          <p:cNvSpPr txBox="1"/>
          <p:nvPr/>
        </p:nvSpPr>
        <p:spPr>
          <a:xfrm>
            <a:off x="640080" y="2872899"/>
            <a:ext cx="4243589" cy="2412532"/>
          </a:xfrm>
          <a:prstGeom prst="round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CL"/>
            </a:defPPr>
            <a:lvl1pPr algn="just">
              <a:defRPr sz="2000"/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_tradnl" sz="2200" noProof="0" dirty="0"/>
              <a:t>Del estudio de todas las variables, es posible concluir que no existe correlaciones fuertes dentro del modelo (x &gt;= 0.5)</a:t>
            </a:r>
          </a:p>
        </p:txBody>
      </p:sp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CC30C86-B75C-13BE-2799-2697CE51F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482" y="0"/>
            <a:ext cx="6727518" cy="6858000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72E8D1C-1185-3FDE-EE27-BB648BE85734}"/>
              </a:ext>
            </a:extLst>
          </p:cNvPr>
          <p:cNvCxnSpPr/>
          <p:nvPr/>
        </p:nvCxnSpPr>
        <p:spPr>
          <a:xfrm>
            <a:off x="640080" y="2582426"/>
            <a:ext cx="4243589" cy="0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124DF73-327C-916E-A582-FAD19D618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82" y="152400"/>
            <a:ext cx="6727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51FE6-81FE-4010-9567-D36C29110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6442304-0AB2-B69B-5CCC-EF8294551C46}"/>
              </a:ext>
            </a:extLst>
          </p:cNvPr>
          <p:cNvSpPr txBox="1"/>
          <p:nvPr/>
        </p:nvSpPr>
        <p:spPr>
          <a:xfrm>
            <a:off x="4535055" y="2459504"/>
            <a:ext cx="70957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noProof="0" dirty="0">
                <a:latin typeface="+mj-lt"/>
                <a:ea typeface="+mj-ea"/>
                <a:cs typeface="+mj-cs"/>
              </a:rPr>
              <a:t>Modelado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13E6660-3FAE-1AB5-2653-D9A44FEBF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958"/>
            <a:ext cx="5115947" cy="52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72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194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778615-9E83-CEB0-B9F7-B79520037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BD714AC-D728-E279-CBA8-2B54B1E718BE}"/>
              </a:ext>
            </a:extLst>
          </p:cNvPr>
          <p:cNvSpPr txBox="1"/>
          <p:nvPr/>
        </p:nvSpPr>
        <p:spPr>
          <a:xfrm>
            <a:off x="750917" y="2034096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5400" b="1" noProof="0" dirty="0">
                <a:latin typeface="+mj-lt"/>
                <a:ea typeface="+mj-ea"/>
                <a:cs typeface="+mj-cs"/>
              </a:rPr>
              <a:t>Conclusiones del modelado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FBE0718-DCC2-DAB0-FC1C-1F291FBD6391}"/>
              </a:ext>
            </a:extLst>
          </p:cNvPr>
          <p:cNvCxnSpPr/>
          <p:nvPr/>
        </p:nvCxnSpPr>
        <p:spPr>
          <a:xfrm>
            <a:off x="686262" y="4005654"/>
            <a:ext cx="4243589" cy="0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0C9F282-D5FB-7774-E74F-D7CB63698062}"/>
              </a:ext>
            </a:extLst>
          </p:cNvPr>
          <p:cNvSpPr txBox="1"/>
          <p:nvPr/>
        </p:nvSpPr>
        <p:spPr>
          <a:xfrm>
            <a:off x="6006518" y="545284"/>
            <a:ext cx="4513731" cy="5769650"/>
          </a:xfrm>
          <a:prstGeom prst="round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CL" dirty="0"/>
              <a:t>Del análisis utilizando la estrategia </a:t>
            </a:r>
            <a:r>
              <a:rPr lang="es-CL" dirty="0" err="1"/>
              <a:t>GridSearch</a:t>
            </a:r>
            <a:r>
              <a:rPr lang="es-CL" dirty="0"/>
              <a:t>, se obtuvo que el mejor método de clasificación es </a:t>
            </a:r>
            <a:r>
              <a:rPr lang="es-CL" b="1" dirty="0" err="1"/>
              <a:t>Decision</a:t>
            </a:r>
            <a:r>
              <a:rPr lang="es-CL" b="1" dirty="0"/>
              <a:t> </a:t>
            </a:r>
            <a:r>
              <a:rPr lang="es-CL" b="1" dirty="0" err="1"/>
              <a:t>Tree</a:t>
            </a:r>
            <a:r>
              <a:rPr lang="es-CL" b="1" dirty="0"/>
              <a:t> </a:t>
            </a:r>
            <a:r>
              <a:rPr lang="es-CL" b="1" dirty="0" err="1"/>
              <a:t>Classifier</a:t>
            </a:r>
            <a:r>
              <a:rPr lang="es-CL" dirty="0"/>
              <a:t>, con un parámetro de </a:t>
            </a:r>
            <a:r>
              <a:rPr lang="es-CL" b="1" dirty="0"/>
              <a:t>15 nodos</a:t>
            </a:r>
            <a:r>
              <a:rPr lang="es-CL" dirty="0"/>
              <a:t>, obteniendo un </a:t>
            </a:r>
            <a:r>
              <a:rPr lang="es-CL" b="1" dirty="0"/>
              <a:t>score</a:t>
            </a:r>
            <a:r>
              <a:rPr lang="es-CL" dirty="0"/>
              <a:t> de </a:t>
            </a:r>
            <a:r>
              <a:rPr lang="es-CL" b="1" dirty="0"/>
              <a:t>0,9395348837209302</a:t>
            </a:r>
            <a:r>
              <a:rPr lang="es-CL" dirty="0"/>
              <a:t>, por lo tanto, y considerando la premisa de “</a:t>
            </a:r>
            <a:r>
              <a:rPr lang="es-CL" i="1" dirty="0"/>
              <a:t>¿es posible determinar un modelo que sea sea capaz de predecir, con alto nivel de precisión, de que un individuo padezca Alzheimer, teniendo como insumo diversas características y estilo de vida de este?</a:t>
            </a:r>
            <a:r>
              <a:rPr lang="es-CL" dirty="0"/>
              <a:t>” </a:t>
            </a:r>
            <a:r>
              <a:rPr lang="es-CL" u="sng" dirty="0"/>
              <a:t>podemos concluir con un alto nivel de confianza de que sí</a:t>
            </a:r>
            <a:r>
              <a:rPr lang="es-CL" dirty="0"/>
              <a:t>. Se pudo obtener un modelo que es capaz de predecir, en base a ciertas características del individuo en estudio, y si este puede o no padecer Alzheimer.</a:t>
            </a:r>
          </a:p>
        </p:txBody>
      </p:sp>
    </p:spTree>
    <p:extLst>
      <p:ext uri="{BB962C8B-B14F-4D97-AF65-F5344CB8AC3E}">
        <p14:creationId xmlns:p14="http://schemas.microsoft.com/office/powerpoint/2010/main" val="2534949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194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70AEA-29EB-FE2B-9B1C-1546FBF20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8BC4C1-05F8-1B9E-D180-8A2F58EEBEF5}"/>
              </a:ext>
            </a:extLst>
          </p:cNvPr>
          <p:cNvSpPr txBox="1"/>
          <p:nvPr/>
        </p:nvSpPr>
        <p:spPr>
          <a:xfrm>
            <a:off x="452779" y="478900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5400" b="1" noProof="0" dirty="0" err="1">
                <a:latin typeface="+mj-lt"/>
                <a:ea typeface="+mj-ea"/>
                <a:cs typeface="+mj-cs"/>
              </a:rPr>
              <a:t>Explicabilidad</a:t>
            </a:r>
            <a:r>
              <a:rPr lang="es-ES_tradnl" sz="5400" b="1" noProof="0" dirty="0">
                <a:latin typeface="+mj-lt"/>
                <a:ea typeface="+mj-ea"/>
                <a:cs typeface="+mj-cs"/>
              </a:rPr>
              <a:t> del modelo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D78C185-D676-AC91-1BDA-4679B8A4C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669" y="1161473"/>
            <a:ext cx="7135358" cy="453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1FBF227-C9E2-43E6-B94D-53286958B41B}"/>
              </a:ext>
            </a:extLst>
          </p:cNvPr>
          <p:cNvSpPr txBox="1"/>
          <p:nvPr/>
        </p:nvSpPr>
        <p:spPr>
          <a:xfrm>
            <a:off x="452779" y="2863663"/>
            <a:ext cx="4243589" cy="2412532"/>
          </a:xfrm>
          <a:prstGeom prst="round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s-CL"/>
            </a:defPPr>
            <a:lvl1pPr algn="just">
              <a:defRPr sz="2000"/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ES_tradnl" sz="2200" noProof="0" dirty="0"/>
              <a:t>Tal como se anticipó anteriormente, las variables </a:t>
            </a:r>
            <a:r>
              <a:rPr lang="es-ES_tradnl" sz="2200" noProof="0" dirty="0" err="1"/>
              <a:t>FuntionalAssessment</a:t>
            </a:r>
            <a:r>
              <a:rPr lang="es-ES_tradnl" sz="2200" noProof="0" dirty="0"/>
              <a:t> y ADL (como las demás variables asociadas a evaluaciones conductuales y funcionales) son las que más contribuyen a los resultados del modelo.</a:t>
            </a:r>
          </a:p>
        </p:txBody>
      </p:sp>
    </p:spTree>
    <p:extLst>
      <p:ext uri="{BB962C8B-B14F-4D97-AF65-F5344CB8AC3E}">
        <p14:creationId xmlns:p14="http://schemas.microsoft.com/office/powerpoint/2010/main" val="2654694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59B3D-100D-AB9D-67DD-F7002FB79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9819"/>
            <a:ext cx="9144000" cy="1269181"/>
          </a:xfrm>
        </p:spPr>
        <p:txBody>
          <a:bodyPr/>
          <a:lstStyle/>
          <a:p>
            <a:r>
              <a:rPr lang="es-ES_tradnl" b="1" noProof="0" dirty="0"/>
              <a:t>El Alzheimer y su detección</a:t>
            </a:r>
            <a:endParaRPr lang="es-ES_tradnl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042D08-30CC-2BA1-8906-DA650EB40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91556"/>
            <a:ext cx="9144000" cy="929769"/>
          </a:xfrm>
        </p:spPr>
        <p:txBody>
          <a:bodyPr/>
          <a:lstStyle/>
          <a:p>
            <a:r>
              <a:rPr lang="es-ES_tradnl" b="1" noProof="0" dirty="0"/>
              <a:t>Nicolás Lillo Cortés</a:t>
            </a:r>
          </a:p>
          <a:p>
            <a:r>
              <a:rPr lang="es-ES_tradnl" b="1" noProof="0" dirty="0"/>
              <a:t>Comisión 61175</a:t>
            </a:r>
          </a:p>
        </p:txBody>
      </p:sp>
    </p:spTree>
    <p:extLst>
      <p:ext uri="{BB962C8B-B14F-4D97-AF65-F5344CB8AC3E}">
        <p14:creationId xmlns:p14="http://schemas.microsoft.com/office/powerpoint/2010/main" val="175104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FE90A8-3BB8-E05E-C09B-0E9B68E8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637"/>
          <a:stretch/>
        </p:blipFill>
        <p:spPr>
          <a:xfrm>
            <a:off x="7831180" y="1242547"/>
            <a:ext cx="4360820" cy="5615453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A8BEF2E-AD3E-CCFC-2099-1A009EAEE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458801"/>
              </p:ext>
            </p:extLst>
          </p:nvPr>
        </p:nvGraphicFramePr>
        <p:xfrm>
          <a:off x="259491" y="0"/>
          <a:ext cx="8538519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4792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7843BCC-941B-CD4A-462F-08F12E930842}"/>
              </a:ext>
            </a:extLst>
          </p:cNvPr>
          <p:cNvSpPr txBox="1"/>
          <p:nvPr/>
        </p:nvSpPr>
        <p:spPr>
          <a:xfrm>
            <a:off x="683289" y="593913"/>
            <a:ext cx="4592097" cy="5670173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_tradnl" sz="2400" noProof="0" dirty="0"/>
              <a:t>La mayoría de las personas que presentan dicha enfermedad son mayores de 65 años, sin embargo, esta condición no es solo una enfermedad de la vejez, debido a que aproximadamente 200.000 estadounidenses menores de 65 años tienen enfermedad de Alzheimer de inicio precoz (también conocida como Alzheimer de inicio temprano).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10F203-DF98-6508-05B2-927FD8DB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55" y="1225899"/>
            <a:ext cx="6198996" cy="44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3EBB19F-6457-E0BF-C216-5D4C68E2E245}"/>
              </a:ext>
            </a:extLst>
          </p:cNvPr>
          <p:cNvSpPr txBox="1"/>
          <p:nvPr/>
        </p:nvSpPr>
        <p:spPr>
          <a:xfrm>
            <a:off x="3854465" y="225028"/>
            <a:ext cx="6014748" cy="463825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_tradnl" sz="2400" noProof="0" dirty="0"/>
              <a:t>Desarrollar un modelo que sea capaz de predecir, con alto nivel de precisión, de que un individuo pueda padecer Alzheimer, teniendo como insumo diversas características y estilo de vida de éste.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57DBFA5-4138-22D6-5D75-598DEE3D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850" y="3690075"/>
            <a:ext cx="1521885" cy="294289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4584AC9-2591-5EB9-60F7-BCCAAF9AB9D8}"/>
              </a:ext>
            </a:extLst>
          </p:cNvPr>
          <p:cNvSpPr/>
          <p:nvPr/>
        </p:nvSpPr>
        <p:spPr>
          <a:xfrm>
            <a:off x="0" y="0"/>
            <a:ext cx="351238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S_tradnl" sz="4800" b="1" noProof="0" dirty="0">
                <a:latin typeface="+mj-lt"/>
                <a:ea typeface="+mj-ea"/>
                <a:cs typeface="+mj-cs"/>
              </a:rPr>
              <a:t>Objetivo del proyecto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694F93E2-CDEB-4E9F-B934-5A5CAA92B9D5}"/>
              </a:ext>
            </a:extLst>
          </p:cNvPr>
          <p:cNvSpPr/>
          <p:nvPr/>
        </p:nvSpPr>
        <p:spPr>
          <a:xfrm>
            <a:off x="9187299" y="3962400"/>
            <a:ext cx="462456" cy="42041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s-ES_tradnl" sz="2400" noProof="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4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9650EF9-FE1E-D42D-06CF-0843FBF8C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197"/>
              </p:ext>
            </p:extLst>
          </p:nvPr>
        </p:nvGraphicFramePr>
        <p:xfrm>
          <a:off x="399393" y="252248"/>
          <a:ext cx="11351173" cy="6421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58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99A933-E4E5-231D-8BD2-386180BC20A9}"/>
              </a:ext>
            </a:extLst>
          </p:cNvPr>
          <p:cNvSpPr txBox="1"/>
          <p:nvPr/>
        </p:nvSpPr>
        <p:spPr>
          <a:xfrm>
            <a:off x="4535055" y="2459504"/>
            <a:ext cx="7095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noProof="0" dirty="0">
                <a:latin typeface="+mj-lt"/>
                <a:ea typeface="+mj-ea"/>
                <a:cs typeface="+mj-cs"/>
              </a:rPr>
              <a:t>Análisis de las variables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8F0BF5C-325D-1698-D77F-75181F9CB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958"/>
            <a:ext cx="5115947" cy="52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03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194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16D9F6-EE49-B58F-592A-71349CA45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3DFAE0-0595-6761-29D2-35345248E9A9}"/>
              </a:ext>
            </a:extLst>
          </p:cNvPr>
          <p:cNvSpPr txBox="1"/>
          <p:nvPr/>
        </p:nvSpPr>
        <p:spPr>
          <a:xfrm>
            <a:off x="191303" y="435719"/>
            <a:ext cx="3967993" cy="16777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5400" b="1" noProof="0" dirty="0">
                <a:latin typeface="+mj-lt"/>
                <a:ea typeface="+mj-ea"/>
                <a:cs typeface="+mj-cs"/>
              </a:rPr>
              <a:t>Datos demográficos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BBB24F-9D4C-4A25-7C0B-99CC89F2C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9448"/>
            <a:ext cx="3495503" cy="361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74DFB5C-84C4-F437-0972-863C9826D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248" y="3239446"/>
            <a:ext cx="3495503" cy="36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DB13254-4D1D-0F94-086A-1EB64FD2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491" y="3239448"/>
            <a:ext cx="3495503" cy="361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B34E776-EA77-9A0A-63B0-090EF23E7625}"/>
              </a:ext>
            </a:extLst>
          </p:cNvPr>
          <p:cNvSpPr txBox="1"/>
          <p:nvPr/>
        </p:nvSpPr>
        <p:spPr>
          <a:xfrm>
            <a:off x="4348248" y="184728"/>
            <a:ext cx="7187970" cy="2800767"/>
          </a:xfrm>
          <a:prstGeom prst="rect">
            <a:avLst/>
          </a:prstGeom>
          <a:solidFill>
            <a:schemeClr val="accent1">
              <a:lumMod val="20000"/>
              <a:lumOff val="80000"/>
              <a:alpha val="79951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sz="1600" dirty="0"/>
              <a:t>El proyecto se realizará considerando una muestra de 2.149 individuos.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De dicha muestra, el 50,6% son del género masculino, mientras que el 49,4%, pertenecen al género femenino.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Por otro lado, el 59,5% son de la etnia caucásica, el 21,1% son afroamericanos, el 9,8% asiáticos y el 9,6% pertenecen a otra etnia.</a:t>
            </a:r>
          </a:p>
          <a:p>
            <a:pPr algn="just"/>
            <a:endParaRPr lang="es-CL" sz="1600" dirty="0"/>
          </a:p>
          <a:p>
            <a:pPr algn="just"/>
            <a:r>
              <a:rPr lang="es-CL" sz="1600" dirty="0"/>
              <a:t>Finalmente, el 39,7% alcanzó la educación media, el 29,6% posee título universitario, un 20,8% solo posee educación básica, mientras que el 9,9% realizó un master o doctorado. </a:t>
            </a:r>
          </a:p>
        </p:txBody>
      </p:sp>
    </p:spTree>
    <p:extLst>
      <p:ext uri="{BB962C8B-B14F-4D97-AF65-F5344CB8AC3E}">
        <p14:creationId xmlns:p14="http://schemas.microsoft.com/office/powerpoint/2010/main" val="1330455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194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6DFE1-6AFD-98AD-C900-9842B76F2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6CC4AF0-99B2-1A8A-59CF-C29F659DE993}"/>
              </a:ext>
            </a:extLst>
          </p:cNvPr>
          <p:cNvSpPr txBox="1"/>
          <p:nvPr/>
        </p:nvSpPr>
        <p:spPr>
          <a:xfrm>
            <a:off x="7169961" y="389909"/>
            <a:ext cx="3763906" cy="1132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5400" b="1" noProof="0" dirty="0">
                <a:latin typeface="+mj-lt"/>
                <a:ea typeface="+mj-ea"/>
                <a:cs typeface="+mj-cs"/>
              </a:rPr>
              <a:t>Análisis por tipo de síntoma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79A36D-638F-B31F-43CA-CCEACA0F3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807"/>
            <a:ext cx="3020290" cy="22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5FF5A34-9493-B823-2BBA-C24EFD088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6402"/>
            <a:ext cx="3020290" cy="22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3AB511D-4ADB-ECA9-366E-3881FFDDF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5995"/>
            <a:ext cx="3020290" cy="22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709308F-6480-4910-E4AD-CE9F27D7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92" y="46807"/>
            <a:ext cx="3020290" cy="224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109F3BD8-7C26-1245-A783-6C2AEFEE1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90" y="4545996"/>
            <a:ext cx="3075710" cy="22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D0D2B820-FB1E-DAF6-8E5B-AF254E8C9AD1}"/>
              </a:ext>
            </a:extLst>
          </p:cNvPr>
          <p:cNvSpPr/>
          <p:nvPr/>
        </p:nvSpPr>
        <p:spPr>
          <a:xfrm>
            <a:off x="6853806" y="2223083"/>
            <a:ext cx="4135772" cy="41777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L" dirty="0">
                <a:solidFill>
                  <a:schemeClr val="tx1"/>
                </a:solidFill>
              </a:rPr>
              <a:t>Del análisis a aquellos síntomas que están ligados al Alzheimer, se puede afirmar que la presencia de ellos en algún individuo no significará que éste vaya a padecer Alzheimer.  </a:t>
            </a:r>
          </a:p>
        </p:txBody>
      </p:sp>
    </p:spTree>
    <p:extLst>
      <p:ext uri="{BB962C8B-B14F-4D97-AF65-F5344CB8AC3E}">
        <p14:creationId xmlns:p14="http://schemas.microsoft.com/office/powerpoint/2010/main" val="3159428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8194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3203CB-40A9-97BF-B800-0EB3F510F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D8F95BB-14F3-59AC-36AD-A64A286B0658}"/>
              </a:ext>
            </a:extLst>
          </p:cNvPr>
          <p:cNvSpPr txBox="1"/>
          <p:nvPr/>
        </p:nvSpPr>
        <p:spPr>
          <a:xfrm>
            <a:off x="265427" y="1883161"/>
            <a:ext cx="3763906" cy="11325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5400" b="1" noProof="0" dirty="0">
                <a:latin typeface="+mj-lt"/>
                <a:ea typeface="+mj-ea"/>
                <a:cs typeface="+mj-cs"/>
              </a:rPr>
              <a:t>Análisis según historial médico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D89603-5303-E6E7-9CE3-2B97F133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91" y="3842326"/>
            <a:ext cx="3797435" cy="282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B591ACC-585C-FBFD-1421-E15FD0BE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948" y="187240"/>
            <a:ext cx="3788663" cy="282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E96C22A-4DC4-A1D1-58A1-6D0D6BCF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91" y="187240"/>
            <a:ext cx="3797435" cy="282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C23D473-22AE-635F-5337-3EFDDDD3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948" y="3842327"/>
            <a:ext cx="3788663" cy="282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3135A85-108E-0418-712A-5A4EA1751CC6}"/>
              </a:ext>
            </a:extLst>
          </p:cNvPr>
          <p:cNvSpPr txBox="1"/>
          <p:nvPr/>
        </p:nvSpPr>
        <p:spPr>
          <a:xfrm>
            <a:off x="106143" y="3766270"/>
            <a:ext cx="4082473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CL" dirty="0"/>
              <a:t>Como resultado del análisis a los distintos historiales médicos, se logra evidenciar que el poseer historia familiar con Alzheimer, sufrir de dolores frecuentes, padecer depresión, o tener hipertensión, no significará que el individuo vaya a desarrollar Alzheimer</a:t>
            </a:r>
          </a:p>
        </p:txBody>
      </p:sp>
    </p:spTree>
    <p:extLst>
      <p:ext uri="{BB962C8B-B14F-4D97-AF65-F5344CB8AC3E}">
        <p14:creationId xmlns:p14="http://schemas.microsoft.com/office/powerpoint/2010/main" val="4108291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651</Words>
  <Application>Microsoft Macintosh PowerPoint</Application>
  <PresentationFormat>Panorámica</PresentationFormat>
  <Paragraphs>73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AL BAYAN PLAIN</vt:lpstr>
      <vt:lpstr>Aptos</vt:lpstr>
      <vt:lpstr>Aptos Display</vt:lpstr>
      <vt:lpstr>Arial</vt:lpstr>
      <vt:lpstr>Tema de Office</vt:lpstr>
      <vt:lpstr>El Alzheimer y su detección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 Alzheimer y su detección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Nicolás Remigio  Lillo Cortés</dc:creator>
  <cp:lastModifiedBy>Nicolas Lillo</cp:lastModifiedBy>
  <cp:revision>5</cp:revision>
  <dcterms:created xsi:type="dcterms:W3CDTF">2024-10-18T01:46:40Z</dcterms:created>
  <dcterms:modified xsi:type="dcterms:W3CDTF">2024-12-04T01:56:42Z</dcterms:modified>
</cp:coreProperties>
</file>