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4DB73-E3D0-4032-A5FC-C37F53D11A7E}" type="doc">
      <dgm:prSet loTypeId="urn:microsoft.com/office/officeart/2005/8/layout/hierarchy4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998BDFE8-C3E3-4DA8-AB06-AFDD33E08868}">
      <dgm:prSet phldrT="[Texto]"/>
      <dgm:spPr/>
      <dgm:t>
        <a:bodyPr/>
        <a:lstStyle/>
        <a:p>
          <a:r>
            <a:rPr lang="es-CL" dirty="0"/>
            <a:t>Destruye la memoria</a:t>
          </a:r>
        </a:p>
      </dgm:t>
    </dgm:pt>
    <dgm:pt modelId="{B4C7DADD-3A07-46BD-AAD2-C55F9840CAAF}" type="parTrans" cxnId="{E442B519-2A23-4D0A-B5FB-BB8F723C5F43}">
      <dgm:prSet/>
      <dgm:spPr/>
      <dgm:t>
        <a:bodyPr/>
        <a:lstStyle/>
        <a:p>
          <a:endParaRPr lang="es-CL"/>
        </a:p>
      </dgm:t>
    </dgm:pt>
    <dgm:pt modelId="{B5BF68D7-BCC5-490C-AD7A-6E50AC2C1CC7}" type="sibTrans" cxnId="{E442B519-2A23-4D0A-B5FB-BB8F723C5F43}">
      <dgm:prSet/>
      <dgm:spPr/>
      <dgm:t>
        <a:bodyPr/>
        <a:lstStyle/>
        <a:p>
          <a:endParaRPr lang="es-CL"/>
        </a:p>
      </dgm:t>
    </dgm:pt>
    <dgm:pt modelId="{09E4D52D-6DD4-42AF-BADB-F96297A45F52}">
      <dgm:prSet phldrT="[Texto]"/>
      <dgm:spPr/>
      <dgm:t>
        <a:bodyPr/>
        <a:lstStyle/>
        <a:p>
          <a:r>
            <a:rPr lang="es-CL" dirty="0"/>
            <a:t>Pérdida de neuronas</a:t>
          </a:r>
        </a:p>
      </dgm:t>
    </dgm:pt>
    <dgm:pt modelId="{3079B2AF-1594-48CE-9215-32CA8B511C04}" type="parTrans" cxnId="{E05CAC6F-1249-4DAA-897C-1AC765FB050D}">
      <dgm:prSet/>
      <dgm:spPr/>
      <dgm:t>
        <a:bodyPr/>
        <a:lstStyle/>
        <a:p>
          <a:endParaRPr lang="es-CL"/>
        </a:p>
      </dgm:t>
    </dgm:pt>
    <dgm:pt modelId="{69EF4779-C91E-4CB0-958E-E958A959EAF2}" type="sibTrans" cxnId="{E05CAC6F-1249-4DAA-897C-1AC765FB050D}">
      <dgm:prSet/>
      <dgm:spPr/>
      <dgm:t>
        <a:bodyPr/>
        <a:lstStyle/>
        <a:p>
          <a:endParaRPr lang="es-CL"/>
        </a:p>
      </dgm:t>
    </dgm:pt>
    <dgm:pt modelId="{C7DC9637-8B7A-4BC2-9A6B-75F02CD4BE31}">
      <dgm:prSet phldrT="[Texto]"/>
      <dgm:spPr/>
      <dgm:t>
        <a:bodyPr/>
        <a:lstStyle/>
        <a:p>
          <a:r>
            <a:rPr lang="es-CL" dirty="0"/>
            <a:t>Capacidad de pensar reducida</a:t>
          </a:r>
        </a:p>
      </dgm:t>
    </dgm:pt>
    <dgm:pt modelId="{A96E9DB2-9883-4F0D-A6B8-A329648819F9}" type="parTrans" cxnId="{BA4505F0-052C-487D-AF74-DF4231BCDD6A}">
      <dgm:prSet/>
      <dgm:spPr/>
      <dgm:t>
        <a:bodyPr/>
        <a:lstStyle/>
        <a:p>
          <a:endParaRPr lang="es-CL"/>
        </a:p>
      </dgm:t>
    </dgm:pt>
    <dgm:pt modelId="{2B49F477-B0D2-4ED8-86F1-28B19F5ADEBD}" type="sibTrans" cxnId="{BA4505F0-052C-487D-AF74-DF4231BCDD6A}">
      <dgm:prSet/>
      <dgm:spPr/>
      <dgm:t>
        <a:bodyPr/>
        <a:lstStyle/>
        <a:p>
          <a:endParaRPr lang="es-CL"/>
        </a:p>
      </dgm:t>
    </dgm:pt>
    <dgm:pt modelId="{BD424494-B2B0-4D65-B70E-AFDEA3B883C5}">
      <dgm:prSet phldrT="[Texto]"/>
      <dgm:spPr/>
      <dgm:t>
        <a:bodyPr/>
        <a:lstStyle/>
        <a:p>
          <a:r>
            <a:rPr lang="es-CL" dirty="0"/>
            <a:t> Pérdida de habilidad motriz</a:t>
          </a:r>
        </a:p>
      </dgm:t>
    </dgm:pt>
    <dgm:pt modelId="{E4EC8D60-6D85-424B-A03F-5D1CA2EAD76A}" type="parTrans" cxnId="{379F1422-AC5C-4A88-A8FC-D44223C95AF7}">
      <dgm:prSet/>
      <dgm:spPr/>
    </dgm:pt>
    <dgm:pt modelId="{4BEA7594-3E12-4A48-82DC-C54B917ABC04}" type="sibTrans" cxnId="{379F1422-AC5C-4A88-A8FC-D44223C95AF7}">
      <dgm:prSet/>
      <dgm:spPr/>
    </dgm:pt>
    <dgm:pt modelId="{5CB89527-339D-4F7E-BFD1-BDAE57E47132}">
      <dgm:prSet phldrT="[Texto]"/>
      <dgm:spPr/>
      <dgm:t>
        <a:bodyPr/>
        <a:lstStyle/>
        <a:p>
          <a:r>
            <a:rPr lang="es-CL" dirty="0"/>
            <a:t>Cambios en la personalidad</a:t>
          </a:r>
        </a:p>
      </dgm:t>
    </dgm:pt>
    <dgm:pt modelId="{4A2DF8EA-E2AD-4265-9F90-748E08A8233A}" type="parTrans" cxnId="{FD8AFDC3-1C50-4FBF-9AA8-5F451C58E074}">
      <dgm:prSet/>
      <dgm:spPr/>
    </dgm:pt>
    <dgm:pt modelId="{777AD0FB-6FF3-4BA1-9149-A39F9EA01ADA}" type="sibTrans" cxnId="{FD8AFDC3-1C50-4FBF-9AA8-5F451C58E074}">
      <dgm:prSet/>
      <dgm:spPr/>
    </dgm:pt>
    <dgm:pt modelId="{A6E4E719-7463-40A8-B719-7B7C7B848928}">
      <dgm:prSet phldrT="[Texto]"/>
      <dgm:spPr/>
      <dgm:t>
        <a:bodyPr/>
        <a:lstStyle/>
        <a:p>
          <a:r>
            <a:rPr lang="es-CL" dirty="0"/>
            <a:t>Modificación conductual</a:t>
          </a:r>
        </a:p>
      </dgm:t>
    </dgm:pt>
    <dgm:pt modelId="{34BA0773-E07D-4C45-8099-1D6B1F43A4A8}" type="parTrans" cxnId="{C3CAF1FB-B195-490B-9DED-FD05F1D1E407}">
      <dgm:prSet/>
      <dgm:spPr/>
    </dgm:pt>
    <dgm:pt modelId="{21790ED4-6039-42CC-A060-E838BDB2ECD3}" type="sibTrans" cxnId="{C3CAF1FB-B195-490B-9DED-FD05F1D1E407}">
      <dgm:prSet/>
      <dgm:spPr/>
    </dgm:pt>
    <dgm:pt modelId="{7493D7BE-FC54-4CC6-B0C9-AF27B6D690BE}" type="pres">
      <dgm:prSet presAssocID="{42D4DB73-E3D0-4032-A5FC-C37F53D11A7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AFFE51-A64D-4DD5-BC9A-ABB4F70EEB11}" type="pres">
      <dgm:prSet presAssocID="{998BDFE8-C3E3-4DA8-AB06-AFDD33E08868}" presName="vertOne" presStyleCnt="0"/>
      <dgm:spPr/>
    </dgm:pt>
    <dgm:pt modelId="{A86F3425-D926-489A-A9D9-A219B96C4FAB}" type="pres">
      <dgm:prSet presAssocID="{998BDFE8-C3E3-4DA8-AB06-AFDD33E08868}" presName="txOne" presStyleLbl="node0" presStyleIdx="0" presStyleCnt="3">
        <dgm:presLayoutVars>
          <dgm:chPref val="3"/>
        </dgm:presLayoutVars>
      </dgm:prSet>
      <dgm:spPr/>
    </dgm:pt>
    <dgm:pt modelId="{EAFBB344-5A34-47F9-8E4B-B9D9272C6E0F}" type="pres">
      <dgm:prSet presAssocID="{998BDFE8-C3E3-4DA8-AB06-AFDD33E08868}" presName="parTransOne" presStyleCnt="0"/>
      <dgm:spPr/>
    </dgm:pt>
    <dgm:pt modelId="{E1A53E94-B3AB-49C1-8000-7C4BEBC9BAB3}" type="pres">
      <dgm:prSet presAssocID="{998BDFE8-C3E3-4DA8-AB06-AFDD33E08868}" presName="horzOne" presStyleCnt="0"/>
      <dgm:spPr/>
    </dgm:pt>
    <dgm:pt modelId="{C2A853FD-ADBB-475B-996F-41A12727376B}" type="pres">
      <dgm:prSet presAssocID="{5CB89527-339D-4F7E-BFD1-BDAE57E47132}" presName="vertTwo" presStyleCnt="0"/>
      <dgm:spPr/>
    </dgm:pt>
    <dgm:pt modelId="{CE3F138C-9953-414D-83AE-670A49C7CF18}" type="pres">
      <dgm:prSet presAssocID="{5CB89527-339D-4F7E-BFD1-BDAE57E47132}" presName="txTwo" presStyleLbl="node2" presStyleIdx="0" presStyleCnt="3">
        <dgm:presLayoutVars>
          <dgm:chPref val="3"/>
        </dgm:presLayoutVars>
      </dgm:prSet>
      <dgm:spPr/>
    </dgm:pt>
    <dgm:pt modelId="{21ADD7C6-F2DD-4BBF-9B81-DC114556328F}" type="pres">
      <dgm:prSet presAssocID="{5CB89527-339D-4F7E-BFD1-BDAE57E47132}" presName="horzTwo" presStyleCnt="0"/>
      <dgm:spPr/>
    </dgm:pt>
    <dgm:pt modelId="{0A904F16-1D3C-4608-8673-F5BD50DBDFDC}" type="pres">
      <dgm:prSet presAssocID="{B5BF68D7-BCC5-490C-AD7A-6E50AC2C1CC7}" presName="sibSpaceOne" presStyleCnt="0"/>
      <dgm:spPr/>
    </dgm:pt>
    <dgm:pt modelId="{F9968E38-1CEA-41A7-8B09-8C280FD9319F}" type="pres">
      <dgm:prSet presAssocID="{09E4D52D-6DD4-42AF-BADB-F96297A45F52}" presName="vertOne" presStyleCnt="0"/>
      <dgm:spPr/>
    </dgm:pt>
    <dgm:pt modelId="{69D186FF-6CAF-4590-9F70-8A8EB7E0127F}" type="pres">
      <dgm:prSet presAssocID="{09E4D52D-6DD4-42AF-BADB-F96297A45F52}" presName="txOne" presStyleLbl="node0" presStyleIdx="1" presStyleCnt="3">
        <dgm:presLayoutVars>
          <dgm:chPref val="3"/>
        </dgm:presLayoutVars>
      </dgm:prSet>
      <dgm:spPr/>
    </dgm:pt>
    <dgm:pt modelId="{CEC75C75-47AF-4521-80EE-3B80BD3C0C0C}" type="pres">
      <dgm:prSet presAssocID="{09E4D52D-6DD4-42AF-BADB-F96297A45F52}" presName="parTransOne" presStyleCnt="0"/>
      <dgm:spPr/>
    </dgm:pt>
    <dgm:pt modelId="{5B49D7A2-3991-4D1C-8235-19D36D7B7714}" type="pres">
      <dgm:prSet presAssocID="{09E4D52D-6DD4-42AF-BADB-F96297A45F52}" presName="horzOne" presStyleCnt="0"/>
      <dgm:spPr/>
    </dgm:pt>
    <dgm:pt modelId="{0BA6342C-A832-4EC6-A72A-FC02440DE274}" type="pres">
      <dgm:prSet presAssocID="{A6E4E719-7463-40A8-B719-7B7C7B848928}" presName="vertTwo" presStyleCnt="0"/>
      <dgm:spPr/>
    </dgm:pt>
    <dgm:pt modelId="{11711492-835C-4010-A923-C1470239C3A7}" type="pres">
      <dgm:prSet presAssocID="{A6E4E719-7463-40A8-B719-7B7C7B848928}" presName="txTwo" presStyleLbl="node2" presStyleIdx="1" presStyleCnt="3">
        <dgm:presLayoutVars>
          <dgm:chPref val="3"/>
        </dgm:presLayoutVars>
      </dgm:prSet>
      <dgm:spPr/>
    </dgm:pt>
    <dgm:pt modelId="{B21AE87B-152A-4C8B-A35F-9264E4D3D467}" type="pres">
      <dgm:prSet presAssocID="{A6E4E719-7463-40A8-B719-7B7C7B848928}" presName="horzTwo" presStyleCnt="0"/>
      <dgm:spPr/>
    </dgm:pt>
    <dgm:pt modelId="{BCBE6C6C-2601-47F8-83FA-23CC6D3E2039}" type="pres">
      <dgm:prSet presAssocID="{69EF4779-C91E-4CB0-958E-E958A959EAF2}" presName="sibSpaceOne" presStyleCnt="0"/>
      <dgm:spPr/>
    </dgm:pt>
    <dgm:pt modelId="{5F0BD83A-EB26-4AB4-B5B8-FC1697838162}" type="pres">
      <dgm:prSet presAssocID="{C7DC9637-8B7A-4BC2-9A6B-75F02CD4BE31}" presName="vertOne" presStyleCnt="0"/>
      <dgm:spPr/>
    </dgm:pt>
    <dgm:pt modelId="{77ACAD14-F5A5-4EBF-B94A-9C6D2A85179F}" type="pres">
      <dgm:prSet presAssocID="{C7DC9637-8B7A-4BC2-9A6B-75F02CD4BE31}" presName="txOne" presStyleLbl="node0" presStyleIdx="2" presStyleCnt="3">
        <dgm:presLayoutVars>
          <dgm:chPref val="3"/>
        </dgm:presLayoutVars>
      </dgm:prSet>
      <dgm:spPr/>
    </dgm:pt>
    <dgm:pt modelId="{34E8F988-AE65-4ABD-8D27-82CB57E7B02C}" type="pres">
      <dgm:prSet presAssocID="{C7DC9637-8B7A-4BC2-9A6B-75F02CD4BE31}" presName="parTransOne" presStyleCnt="0"/>
      <dgm:spPr/>
    </dgm:pt>
    <dgm:pt modelId="{918050C6-F3D5-469F-9779-89F9DBE3D60F}" type="pres">
      <dgm:prSet presAssocID="{C7DC9637-8B7A-4BC2-9A6B-75F02CD4BE31}" presName="horzOne" presStyleCnt="0"/>
      <dgm:spPr/>
    </dgm:pt>
    <dgm:pt modelId="{81D4C4B8-8444-43BA-A2F6-AA2B402447E1}" type="pres">
      <dgm:prSet presAssocID="{BD424494-B2B0-4D65-B70E-AFDEA3B883C5}" presName="vertTwo" presStyleCnt="0"/>
      <dgm:spPr/>
    </dgm:pt>
    <dgm:pt modelId="{ADAEA8C2-1DF7-423F-8BDD-05DF77D283C0}" type="pres">
      <dgm:prSet presAssocID="{BD424494-B2B0-4D65-B70E-AFDEA3B883C5}" presName="txTwo" presStyleLbl="node2" presStyleIdx="2" presStyleCnt="3">
        <dgm:presLayoutVars>
          <dgm:chPref val="3"/>
        </dgm:presLayoutVars>
      </dgm:prSet>
      <dgm:spPr/>
    </dgm:pt>
    <dgm:pt modelId="{E5CAEA46-2897-45B9-BC69-88214D7103AF}" type="pres">
      <dgm:prSet presAssocID="{BD424494-B2B0-4D65-B70E-AFDEA3B883C5}" presName="horzTwo" presStyleCnt="0"/>
      <dgm:spPr/>
    </dgm:pt>
  </dgm:ptLst>
  <dgm:cxnLst>
    <dgm:cxn modelId="{E442B519-2A23-4D0A-B5FB-BB8F723C5F43}" srcId="{42D4DB73-E3D0-4032-A5FC-C37F53D11A7E}" destId="{998BDFE8-C3E3-4DA8-AB06-AFDD33E08868}" srcOrd="0" destOrd="0" parTransId="{B4C7DADD-3A07-46BD-AAD2-C55F9840CAAF}" sibTransId="{B5BF68D7-BCC5-490C-AD7A-6E50AC2C1CC7}"/>
    <dgm:cxn modelId="{379F1422-AC5C-4A88-A8FC-D44223C95AF7}" srcId="{C7DC9637-8B7A-4BC2-9A6B-75F02CD4BE31}" destId="{BD424494-B2B0-4D65-B70E-AFDEA3B883C5}" srcOrd="0" destOrd="0" parTransId="{E4EC8D60-6D85-424B-A03F-5D1CA2EAD76A}" sibTransId="{4BEA7594-3E12-4A48-82DC-C54B917ABC04}"/>
    <dgm:cxn modelId="{02FB2135-B99F-470B-B0F2-597ACC5EB980}" type="presOf" srcId="{A6E4E719-7463-40A8-B719-7B7C7B848928}" destId="{11711492-835C-4010-A923-C1470239C3A7}" srcOrd="0" destOrd="0" presId="urn:microsoft.com/office/officeart/2005/8/layout/hierarchy4"/>
    <dgm:cxn modelId="{E05CAC6F-1249-4DAA-897C-1AC765FB050D}" srcId="{42D4DB73-E3D0-4032-A5FC-C37F53D11A7E}" destId="{09E4D52D-6DD4-42AF-BADB-F96297A45F52}" srcOrd="1" destOrd="0" parTransId="{3079B2AF-1594-48CE-9215-32CA8B511C04}" sibTransId="{69EF4779-C91E-4CB0-958E-E958A959EAF2}"/>
    <dgm:cxn modelId="{2C8B7F81-9E77-46D4-B0E7-5762388AEE9A}" type="presOf" srcId="{998BDFE8-C3E3-4DA8-AB06-AFDD33E08868}" destId="{A86F3425-D926-489A-A9D9-A219B96C4FAB}" srcOrd="0" destOrd="0" presId="urn:microsoft.com/office/officeart/2005/8/layout/hierarchy4"/>
    <dgm:cxn modelId="{DF7E5992-2A85-4105-A1AB-0E2DAE974E3C}" type="presOf" srcId="{BD424494-B2B0-4D65-B70E-AFDEA3B883C5}" destId="{ADAEA8C2-1DF7-423F-8BDD-05DF77D283C0}" srcOrd="0" destOrd="0" presId="urn:microsoft.com/office/officeart/2005/8/layout/hierarchy4"/>
    <dgm:cxn modelId="{FD8AFDC3-1C50-4FBF-9AA8-5F451C58E074}" srcId="{998BDFE8-C3E3-4DA8-AB06-AFDD33E08868}" destId="{5CB89527-339D-4F7E-BFD1-BDAE57E47132}" srcOrd="0" destOrd="0" parTransId="{4A2DF8EA-E2AD-4265-9F90-748E08A8233A}" sibTransId="{777AD0FB-6FF3-4BA1-9149-A39F9EA01ADA}"/>
    <dgm:cxn modelId="{4A7B3FEC-49B5-4612-935C-6BA14A968FE9}" type="presOf" srcId="{09E4D52D-6DD4-42AF-BADB-F96297A45F52}" destId="{69D186FF-6CAF-4590-9F70-8A8EB7E0127F}" srcOrd="0" destOrd="0" presId="urn:microsoft.com/office/officeart/2005/8/layout/hierarchy4"/>
    <dgm:cxn modelId="{BA4505F0-052C-487D-AF74-DF4231BCDD6A}" srcId="{42D4DB73-E3D0-4032-A5FC-C37F53D11A7E}" destId="{C7DC9637-8B7A-4BC2-9A6B-75F02CD4BE31}" srcOrd="2" destOrd="0" parTransId="{A96E9DB2-9883-4F0D-A6B8-A329648819F9}" sibTransId="{2B49F477-B0D2-4ED8-86F1-28B19F5ADEBD}"/>
    <dgm:cxn modelId="{17B3B2F1-094B-448A-9393-6808657F490E}" type="presOf" srcId="{5CB89527-339D-4F7E-BFD1-BDAE57E47132}" destId="{CE3F138C-9953-414D-83AE-670A49C7CF18}" srcOrd="0" destOrd="0" presId="urn:microsoft.com/office/officeart/2005/8/layout/hierarchy4"/>
    <dgm:cxn modelId="{76995EF8-EA1C-4719-BEA0-E08FF091ACAB}" type="presOf" srcId="{42D4DB73-E3D0-4032-A5FC-C37F53D11A7E}" destId="{7493D7BE-FC54-4CC6-B0C9-AF27B6D690BE}" srcOrd="0" destOrd="0" presId="urn:microsoft.com/office/officeart/2005/8/layout/hierarchy4"/>
    <dgm:cxn modelId="{C3CAF1FB-B195-490B-9DED-FD05F1D1E407}" srcId="{09E4D52D-6DD4-42AF-BADB-F96297A45F52}" destId="{A6E4E719-7463-40A8-B719-7B7C7B848928}" srcOrd="0" destOrd="0" parTransId="{34BA0773-E07D-4C45-8099-1D6B1F43A4A8}" sibTransId="{21790ED4-6039-42CC-A060-E838BDB2ECD3}"/>
    <dgm:cxn modelId="{293FF5FD-867C-4336-8F8B-E1A90E41DA6C}" type="presOf" srcId="{C7DC9637-8B7A-4BC2-9A6B-75F02CD4BE31}" destId="{77ACAD14-F5A5-4EBF-B94A-9C6D2A85179F}" srcOrd="0" destOrd="0" presId="urn:microsoft.com/office/officeart/2005/8/layout/hierarchy4"/>
    <dgm:cxn modelId="{3CB18A0A-2387-494B-A961-CDA52678F7C9}" type="presParOf" srcId="{7493D7BE-FC54-4CC6-B0C9-AF27B6D690BE}" destId="{89AFFE51-A64D-4DD5-BC9A-ABB4F70EEB11}" srcOrd="0" destOrd="0" presId="urn:microsoft.com/office/officeart/2005/8/layout/hierarchy4"/>
    <dgm:cxn modelId="{7925A6EB-9E84-4249-A889-621BB5EF25E1}" type="presParOf" srcId="{89AFFE51-A64D-4DD5-BC9A-ABB4F70EEB11}" destId="{A86F3425-D926-489A-A9D9-A219B96C4FAB}" srcOrd="0" destOrd="0" presId="urn:microsoft.com/office/officeart/2005/8/layout/hierarchy4"/>
    <dgm:cxn modelId="{123ED88E-8C93-472E-86F1-06CFA5A202B5}" type="presParOf" srcId="{89AFFE51-A64D-4DD5-BC9A-ABB4F70EEB11}" destId="{EAFBB344-5A34-47F9-8E4B-B9D9272C6E0F}" srcOrd="1" destOrd="0" presId="urn:microsoft.com/office/officeart/2005/8/layout/hierarchy4"/>
    <dgm:cxn modelId="{E59C1AEA-90CA-41E5-B738-74FBD0F816B8}" type="presParOf" srcId="{89AFFE51-A64D-4DD5-BC9A-ABB4F70EEB11}" destId="{E1A53E94-B3AB-49C1-8000-7C4BEBC9BAB3}" srcOrd="2" destOrd="0" presId="urn:microsoft.com/office/officeart/2005/8/layout/hierarchy4"/>
    <dgm:cxn modelId="{93EFFCC3-5ABE-4484-BB8F-F59E5F19040D}" type="presParOf" srcId="{E1A53E94-B3AB-49C1-8000-7C4BEBC9BAB3}" destId="{C2A853FD-ADBB-475B-996F-41A12727376B}" srcOrd="0" destOrd="0" presId="urn:microsoft.com/office/officeart/2005/8/layout/hierarchy4"/>
    <dgm:cxn modelId="{30F03566-CC36-45FA-9BA5-192C7CA696DD}" type="presParOf" srcId="{C2A853FD-ADBB-475B-996F-41A12727376B}" destId="{CE3F138C-9953-414D-83AE-670A49C7CF18}" srcOrd="0" destOrd="0" presId="urn:microsoft.com/office/officeart/2005/8/layout/hierarchy4"/>
    <dgm:cxn modelId="{357AA6FD-22D9-4BF3-A178-14CBEF77E695}" type="presParOf" srcId="{C2A853FD-ADBB-475B-996F-41A12727376B}" destId="{21ADD7C6-F2DD-4BBF-9B81-DC114556328F}" srcOrd="1" destOrd="0" presId="urn:microsoft.com/office/officeart/2005/8/layout/hierarchy4"/>
    <dgm:cxn modelId="{C7E52D2B-9A35-4CFD-BF00-6BB439A0CCA7}" type="presParOf" srcId="{7493D7BE-FC54-4CC6-B0C9-AF27B6D690BE}" destId="{0A904F16-1D3C-4608-8673-F5BD50DBDFDC}" srcOrd="1" destOrd="0" presId="urn:microsoft.com/office/officeart/2005/8/layout/hierarchy4"/>
    <dgm:cxn modelId="{EA6165F8-F191-4AC7-8135-B1DAE6E10F3B}" type="presParOf" srcId="{7493D7BE-FC54-4CC6-B0C9-AF27B6D690BE}" destId="{F9968E38-1CEA-41A7-8B09-8C280FD9319F}" srcOrd="2" destOrd="0" presId="urn:microsoft.com/office/officeart/2005/8/layout/hierarchy4"/>
    <dgm:cxn modelId="{53EAD0DB-3872-43B6-AEF7-D84FFBC958D2}" type="presParOf" srcId="{F9968E38-1CEA-41A7-8B09-8C280FD9319F}" destId="{69D186FF-6CAF-4590-9F70-8A8EB7E0127F}" srcOrd="0" destOrd="0" presId="urn:microsoft.com/office/officeart/2005/8/layout/hierarchy4"/>
    <dgm:cxn modelId="{57D561D0-309E-4C76-AE98-B7755129C934}" type="presParOf" srcId="{F9968E38-1CEA-41A7-8B09-8C280FD9319F}" destId="{CEC75C75-47AF-4521-80EE-3B80BD3C0C0C}" srcOrd="1" destOrd="0" presId="urn:microsoft.com/office/officeart/2005/8/layout/hierarchy4"/>
    <dgm:cxn modelId="{81647BBB-EA73-44D0-B9B5-03E4152CCF42}" type="presParOf" srcId="{F9968E38-1CEA-41A7-8B09-8C280FD9319F}" destId="{5B49D7A2-3991-4D1C-8235-19D36D7B7714}" srcOrd="2" destOrd="0" presId="urn:microsoft.com/office/officeart/2005/8/layout/hierarchy4"/>
    <dgm:cxn modelId="{9525D0CD-D353-4A30-A795-C02A57AF488A}" type="presParOf" srcId="{5B49D7A2-3991-4D1C-8235-19D36D7B7714}" destId="{0BA6342C-A832-4EC6-A72A-FC02440DE274}" srcOrd="0" destOrd="0" presId="urn:microsoft.com/office/officeart/2005/8/layout/hierarchy4"/>
    <dgm:cxn modelId="{A138F1EA-9DCF-45A3-9EFC-6F2E5A46877C}" type="presParOf" srcId="{0BA6342C-A832-4EC6-A72A-FC02440DE274}" destId="{11711492-835C-4010-A923-C1470239C3A7}" srcOrd="0" destOrd="0" presId="urn:microsoft.com/office/officeart/2005/8/layout/hierarchy4"/>
    <dgm:cxn modelId="{C14AAAF2-22BD-427E-96D9-78F656F21235}" type="presParOf" srcId="{0BA6342C-A832-4EC6-A72A-FC02440DE274}" destId="{B21AE87B-152A-4C8B-A35F-9264E4D3D467}" srcOrd="1" destOrd="0" presId="urn:microsoft.com/office/officeart/2005/8/layout/hierarchy4"/>
    <dgm:cxn modelId="{3B7A2E23-67B3-4D3C-9B59-4923FCD92B15}" type="presParOf" srcId="{7493D7BE-FC54-4CC6-B0C9-AF27B6D690BE}" destId="{BCBE6C6C-2601-47F8-83FA-23CC6D3E2039}" srcOrd="3" destOrd="0" presId="urn:microsoft.com/office/officeart/2005/8/layout/hierarchy4"/>
    <dgm:cxn modelId="{3B117B71-6475-4DCD-B81D-24F3607FB9A0}" type="presParOf" srcId="{7493D7BE-FC54-4CC6-B0C9-AF27B6D690BE}" destId="{5F0BD83A-EB26-4AB4-B5B8-FC1697838162}" srcOrd="4" destOrd="0" presId="urn:microsoft.com/office/officeart/2005/8/layout/hierarchy4"/>
    <dgm:cxn modelId="{0DA98EEB-D0A1-444B-8BE9-417214913869}" type="presParOf" srcId="{5F0BD83A-EB26-4AB4-B5B8-FC1697838162}" destId="{77ACAD14-F5A5-4EBF-B94A-9C6D2A85179F}" srcOrd="0" destOrd="0" presId="urn:microsoft.com/office/officeart/2005/8/layout/hierarchy4"/>
    <dgm:cxn modelId="{9B9D3436-5275-4F15-9811-5C51D2B5E063}" type="presParOf" srcId="{5F0BD83A-EB26-4AB4-B5B8-FC1697838162}" destId="{34E8F988-AE65-4ABD-8D27-82CB57E7B02C}" srcOrd="1" destOrd="0" presId="urn:microsoft.com/office/officeart/2005/8/layout/hierarchy4"/>
    <dgm:cxn modelId="{48F4FAEC-013A-41BD-ADAA-82D8D00C0A7F}" type="presParOf" srcId="{5F0BD83A-EB26-4AB4-B5B8-FC1697838162}" destId="{918050C6-F3D5-469F-9779-89F9DBE3D60F}" srcOrd="2" destOrd="0" presId="urn:microsoft.com/office/officeart/2005/8/layout/hierarchy4"/>
    <dgm:cxn modelId="{DC04A665-4B11-48CC-BBC3-53A2722A5119}" type="presParOf" srcId="{918050C6-F3D5-469F-9779-89F9DBE3D60F}" destId="{81D4C4B8-8444-43BA-A2F6-AA2B402447E1}" srcOrd="0" destOrd="0" presId="urn:microsoft.com/office/officeart/2005/8/layout/hierarchy4"/>
    <dgm:cxn modelId="{0D9F6CDD-3E30-4FFD-A10D-FC7F54C98461}" type="presParOf" srcId="{81D4C4B8-8444-43BA-A2F6-AA2B402447E1}" destId="{ADAEA8C2-1DF7-423F-8BDD-05DF77D283C0}" srcOrd="0" destOrd="0" presId="urn:microsoft.com/office/officeart/2005/8/layout/hierarchy4"/>
    <dgm:cxn modelId="{27521877-B074-46F4-B24D-73E160EE7847}" type="presParOf" srcId="{81D4C4B8-8444-43BA-A2F6-AA2B402447E1}" destId="{E5CAEA46-2897-45B9-BC69-88214D7103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F3425-D926-489A-A9D9-A219B96C4FAB}">
      <dsp:nvSpPr>
        <dsp:cNvPr id="0" name=""/>
        <dsp:cNvSpPr/>
      </dsp:nvSpPr>
      <dsp:spPr>
        <a:xfrm>
          <a:off x="8189" y="1354"/>
          <a:ext cx="3311408" cy="271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600" kern="1200" dirty="0"/>
            <a:t>Destruye la memoria</a:t>
          </a:r>
        </a:p>
      </dsp:txBody>
      <dsp:txXfrm>
        <a:off x="87725" y="80890"/>
        <a:ext cx="3152336" cy="2556485"/>
      </dsp:txXfrm>
    </dsp:sp>
    <dsp:sp modelId="{CE3F138C-9953-414D-83AE-670A49C7CF18}">
      <dsp:nvSpPr>
        <dsp:cNvPr id="0" name=""/>
        <dsp:cNvSpPr/>
      </dsp:nvSpPr>
      <dsp:spPr>
        <a:xfrm>
          <a:off x="8189" y="3010649"/>
          <a:ext cx="3311408" cy="271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900" kern="1200" dirty="0"/>
            <a:t>Cambios en la personalidad</a:t>
          </a:r>
        </a:p>
      </dsp:txBody>
      <dsp:txXfrm>
        <a:off x="87725" y="3090185"/>
        <a:ext cx="3152336" cy="2556485"/>
      </dsp:txXfrm>
    </dsp:sp>
    <dsp:sp modelId="{69D186FF-6CAF-4590-9F70-8A8EB7E0127F}">
      <dsp:nvSpPr>
        <dsp:cNvPr id="0" name=""/>
        <dsp:cNvSpPr/>
      </dsp:nvSpPr>
      <dsp:spPr>
        <a:xfrm>
          <a:off x="3875914" y="1354"/>
          <a:ext cx="3311408" cy="271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600" kern="1200" dirty="0"/>
            <a:t>Pérdida de neuronas</a:t>
          </a:r>
        </a:p>
      </dsp:txBody>
      <dsp:txXfrm>
        <a:off x="3955450" y="80890"/>
        <a:ext cx="3152336" cy="2556485"/>
      </dsp:txXfrm>
    </dsp:sp>
    <dsp:sp modelId="{11711492-835C-4010-A923-C1470239C3A7}">
      <dsp:nvSpPr>
        <dsp:cNvPr id="0" name=""/>
        <dsp:cNvSpPr/>
      </dsp:nvSpPr>
      <dsp:spPr>
        <a:xfrm>
          <a:off x="3875914" y="3010649"/>
          <a:ext cx="3311408" cy="271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900" kern="1200" dirty="0"/>
            <a:t>Modificación conductual</a:t>
          </a:r>
        </a:p>
      </dsp:txBody>
      <dsp:txXfrm>
        <a:off x="3955450" y="3090185"/>
        <a:ext cx="3152336" cy="2556485"/>
      </dsp:txXfrm>
    </dsp:sp>
    <dsp:sp modelId="{77ACAD14-F5A5-4EBF-B94A-9C6D2A85179F}">
      <dsp:nvSpPr>
        <dsp:cNvPr id="0" name=""/>
        <dsp:cNvSpPr/>
      </dsp:nvSpPr>
      <dsp:spPr>
        <a:xfrm>
          <a:off x="7743639" y="1354"/>
          <a:ext cx="3311408" cy="271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600" kern="1200" dirty="0"/>
            <a:t>Capacidad de pensar reducida</a:t>
          </a:r>
        </a:p>
      </dsp:txBody>
      <dsp:txXfrm>
        <a:off x="7823175" y="80890"/>
        <a:ext cx="3152336" cy="2556485"/>
      </dsp:txXfrm>
    </dsp:sp>
    <dsp:sp modelId="{ADAEA8C2-1DF7-423F-8BDD-05DF77D283C0}">
      <dsp:nvSpPr>
        <dsp:cNvPr id="0" name=""/>
        <dsp:cNvSpPr/>
      </dsp:nvSpPr>
      <dsp:spPr>
        <a:xfrm>
          <a:off x="7743639" y="3010649"/>
          <a:ext cx="3311408" cy="271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900" kern="1200" dirty="0"/>
            <a:t> Pérdida de habilidad motriz</a:t>
          </a:r>
        </a:p>
      </dsp:txBody>
      <dsp:txXfrm>
        <a:off x="7823175" y="3090185"/>
        <a:ext cx="3152336" cy="255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1372B-3DE5-4060-8D8B-041E5CF17FA1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06A2-D50C-4252-8A05-48B84E453E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879B3-DE64-A381-7846-ADCA77E8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E7052D-C44A-CE63-13AE-5272AD8B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8C818-28F4-66EA-6025-5A1087B1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96DEA-A3FC-97A0-40A7-515BC64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C8EFA-F181-8198-1873-0508E1D9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34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48D4A-AC11-D428-5E52-C56BF35B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C5F40-8659-395F-14D6-5E98D0FC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11FB9-77FB-3C29-05D1-D524E10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8E1B75-46CC-8C1E-8E8B-C4E8AD48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B3995-1ECD-5A47-E685-0D30F9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34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E5416E-A189-294C-539B-E1593A2DB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DC0E50-0F10-E803-A5E2-84A75703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A8CA8-63A6-C417-2169-D0CAFF82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817EE-E179-4BDC-A10A-07C75E97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E59C9-132C-8725-857D-E6ED4D5D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067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E2009-7860-BD57-6BB9-2F80F914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47668-9EB0-53E6-47FB-C2492DAC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1A999-902E-1E3E-9B40-0D3A04F0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67CD62-B10E-44A0-E52E-6920861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4AED1-3EC2-0034-3936-A429D72F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05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AEDFF-A841-C591-4825-A1DDC86B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A453AF-67AA-C11F-A2CA-B7C4BBED6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DCD2F-2556-7C19-5AAD-0CE92564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D101D-91AA-B95D-AA72-D41D299F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F3BEF-F390-A5E3-8C18-7185498F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104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22825-985F-473E-0143-EF9ABB50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55CB0-553A-58DD-CCE3-4051BEE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17D8A5-7EC7-9007-459C-85C29042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D8339-6FE0-9F25-B7E8-4B91055D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1A76A2-4DC0-5FF2-66D4-FBCCB5AF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0E91A-77C6-5800-C114-6B239324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6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FBF39-0563-DFC1-C17D-2EF9A3A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3FB55-7DA0-8873-8D3E-D5293F9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F8CF56-E850-E3D2-A31A-C76CD565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D66E2F-D960-8E28-863C-616EF611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150FC0-96FF-6BC4-DB56-B6126232B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EB19A6-A88E-8725-372F-05836D4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284215-E6D0-A067-0F66-EEB9DEC4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22E9E1-E6A5-2E8F-B711-0440822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15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32423-3052-4391-6280-F1BB46D1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05133A-1950-A348-678F-B8B1EA27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BB1C0D-AD25-1B9C-D6AF-EB314E16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7650B0-4ADE-37D4-EBE0-FF9DBD74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31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F90C79-1236-1F95-6E22-03ABA3A0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91EC41-73B1-422C-9FF4-4957496C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945C0A-4D10-31E3-A228-197DF3F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41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D86D8-A098-5941-2348-178BFFE5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05BC0-0892-C3FC-18EC-5B52A377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1F04D-E5E9-9F55-E110-46FD269A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D603C-F9AA-B655-8D62-815FB0BC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1F791F-B3E4-8B4D-D4CB-96092A84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6FFCE-1519-292F-861E-EB931D0C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984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43D2D-72FF-92AA-8863-88159B8B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8B5F13-0D7E-BB77-8454-B74D92ABE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612D52-ECA5-2708-6AE2-93DD07F2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895505-7CA3-DBAB-FF5B-EFB2C65A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792FC7-2B52-34E2-2067-6F6FCAEF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3E45AF-EF1E-2C7D-DEB8-29BF1981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776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384A0C-FBE5-5899-6CD7-BED3A0A6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3B3CA-7B5B-00E0-1841-9E6E6C5A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698AFF-5E5C-88C2-0209-9FFAE0861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94A79-625D-4B04-BB51-46CD92EA71D6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8FD9C-B4B2-4A3B-253F-4E8EB8A75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F07B0-298B-490F-3A55-8527C69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17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59B3D-100D-AB9D-67DD-F7002FB79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9819"/>
            <a:ext cx="9144000" cy="1269181"/>
          </a:xfrm>
        </p:spPr>
        <p:txBody>
          <a:bodyPr/>
          <a:lstStyle/>
          <a:p>
            <a:r>
              <a:rPr lang="es-CL" b="1" dirty="0"/>
              <a:t>El Alzheimer y su detección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42D08-30CC-2BA1-8906-DA650EB4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1556"/>
            <a:ext cx="9144000" cy="929769"/>
          </a:xfrm>
        </p:spPr>
        <p:txBody>
          <a:bodyPr/>
          <a:lstStyle/>
          <a:p>
            <a:r>
              <a:rPr lang="es-CL" b="1" dirty="0"/>
              <a:t>Nicolás Lillo Cortés</a:t>
            </a:r>
          </a:p>
          <a:p>
            <a:r>
              <a:rPr lang="es-CL" b="1" dirty="0"/>
              <a:t>Comisión 61175</a:t>
            </a:r>
          </a:p>
        </p:txBody>
      </p:sp>
    </p:spTree>
    <p:extLst>
      <p:ext uri="{BB962C8B-B14F-4D97-AF65-F5344CB8AC3E}">
        <p14:creationId xmlns:p14="http://schemas.microsoft.com/office/powerpoint/2010/main" val="92934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BB34545-1781-2F29-F27D-34D17EEFF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54817"/>
              </p:ext>
            </p:extLst>
          </p:nvPr>
        </p:nvGraphicFramePr>
        <p:xfrm>
          <a:off x="564381" y="565219"/>
          <a:ext cx="11063237" cy="572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47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843BCC-941B-CD4A-462F-08F12E930842}"/>
              </a:ext>
            </a:extLst>
          </p:cNvPr>
          <p:cNvSpPr txBox="1"/>
          <p:nvPr/>
        </p:nvSpPr>
        <p:spPr>
          <a:xfrm>
            <a:off x="683289" y="593913"/>
            <a:ext cx="4592097" cy="567017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La mayoría de las personas que presentan dicha enfermedad son mayores de 65 años, sin embargo, esta condición no es solo una enfermedad de la vejez, debido a que aproximadamente 200.000 estadounidenses menores de 65 años tienen enfermedad de Alzheimer de inicio precoz (también conocida como Alzheimer de inicio temprano).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10F203-DF98-6508-05B2-927FD8DB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55" y="1225899"/>
            <a:ext cx="6198996" cy="44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99A933-E4E5-231D-8BD2-386180BC20A9}"/>
              </a:ext>
            </a:extLst>
          </p:cNvPr>
          <p:cNvSpPr txBox="1"/>
          <p:nvPr/>
        </p:nvSpPr>
        <p:spPr>
          <a:xfrm>
            <a:off x="1529331" y="485462"/>
            <a:ext cx="929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000" b="1" dirty="0">
                <a:latin typeface="+mj-lt"/>
                <a:ea typeface="+mj-ea"/>
                <a:cs typeface="+mj-cs"/>
              </a:rPr>
              <a:t>Objetivo del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EBB19F-6457-E0BF-C216-5D4C68E2E245}"/>
              </a:ext>
            </a:extLst>
          </p:cNvPr>
          <p:cNvSpPr txBox="1"/>
          <p:nvPr/>
        </p:nvSpPr>
        <p:spPr>
          <a:xfrm>
            <a:off x="1391288" y="1848088"/>
            <a:ext cx="9409423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2800" dirty="0"/>
              <a:t>Desarrollar un modelo que sea capaz de predecir, con alto nivel de precisión, la probabilidad de que un individuo pueda padecer Alzheimer, teniendo como insumo diversas características y estilo de vida de éste.</a:t>
            </a:r>
          </a:p>
        </p:txBody>
      </p:sp>
    </p:spTree>
    <p:extLst>
      <p:ext uri="{BB962C8B-B14F-4D97-AF65-F5344CB8AC3E}">
        <p14:creationId xmlns:p14="http://schemas.microsoft.com/office/powerpoint/2010/main" val="94154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99A933-E4E5-231D-8BD2-386180BC20A9}"/>
              </a:ext>
            </a:extLst>
          </p:cNvPr>
          <p:cNvSpPr txBox="1"/>
          <p:nvPr/>
        </p:nvSpPr>
        <p:spPr>
          <a:xfrm>
            <a:off x="1519283" y="358829"/>
            <a:ext cx="929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000" b="1" dirty="0">
                <a:latin typeface="+mj-lt"/>
                <a:ea typeface="+mj-ea"/>
                <a:cs typeface="+mj-cs"/>
              </a:rPr>
              <a:t>Variables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F3A2747-7ADA-3D49-C9A7-BBC866FB5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59314"/>
              </p:ext>
            </p:extLst>
          </p:nvPr>
        </p:nvGraphicFramePr>
        <p:xfrm>
          <a:off x="253441" y="1501124"/>
          <a:ext cx="11483034" cy="4998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839">
                  <a:extLst>
                    <a:ext uri="{9D8B030D-6E8A-4147-A177-3AD203B41FA5}">
                      <a16:colId xmlns:a16="http://schemas.microsoft.com/office/drawing/2014/main" val="13579978"/>
                    </a:ext>
                  </a:extLst>
                </a:gridCol>
                <a:gridCol w="1913839">
                  <a:extLst>
                    <a:ext uri="{9D8B030D-6E8A-4147-A177-3AD203B41FA5}">
                      <a16:colId xmlns:a16="http://schemas.microsoft.com/office/drawing/2014/main" val="3401783138"/>
                    </a:ext>
                  </a:extLst>
                </a:gridCol>
                <a:gridCol w="1913839">
                  <a:extLst>
                    <a:ext uri="{9D8B030D-6E8A-4147-A177-3AD203B41FA5}">
                      <a16:colId xmlns:a16="http://schemas.microsoft.com/office/drawing/2014/main" val="1932369084"/>
                    </a:ext>
                  </a:extLst>
                </a:gridCol>
                <a:gridCol w="1913839">
                  <a:extLst>
                    <a:ext uri="{9D8B030D-6E8A-4147-A177-3AD203B41FA5}">
                      <a16:colId xmlns:a16="http://schemas.microsoft.com/office/drawing/2014/main" val="1408683813"/>
                    </a:ext>
                  </a:extLst>
                </a:gridCol>
                <a:gridCol w="1913839">
                  <a:extLst>
                    <a:ext uri="{9D8B030D-6E8A-4147-A177-3AD203B41FA5}">
                      <a16:colId xmlns:a16="http://schemas.microsoft.com/office/drawing/2014/main" val="218236749"/>
                    </a:ext>
                  </a:extLst>
                </a:gridCol>
                <a:gridCol w="1913839">
                  <a:extLst>
                    <a:ext uri="{9D8B030D-6E8A-4147-A177-3AD203B41FA5}">
                      <a16:colId xmlns:a16="http://schemas.microsoft.com/office/drawing/2014/main" val="3000561100"/>
                    </a:ext>
                  </a:extLst>
                </a:gridCol>
              </a:tblGrid>
              <a:tr h="608927">
                <a:tc>
                  <a:txBody>
                    <a:bodyPr/>
                    <a:lstStyle/>
                    <a:p>
                      <a:r>
                        <a:rPr lang="es-CL" dirty="0"/>
                        <a:t>Demográficas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Estilo de Vida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Historial Médico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Ficha Clínica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Evaluaciones cognitivas y funcionales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Síntomas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87601"/>
                  </a:ext>
                </a:extLst>
              </a:tr>
              <a:tr h="608927">
                <a:tc>
                  <a:txBody>
                    <a:bodyPr/>
                    <a:lstStyle/>
                    <a:p>
                      <a:r>
                        <a:rPr lang="es-CL" dirty="0"/>
                        <a:t>Edad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IMC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Historia familiar con Alzheimer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Presión arterial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Puntaje nivel 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Confusión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953580"/>
                  </a:ext>
                </a:extLst>
              </a:tr>
              <a:tr h="608927">
                <a:tc>
                  <a:txBody>
                    <a:bodyPr/>
                    <a:lstStyle/>
                    <a:p>
                      <a:r>
                        <a:rPr lang="es-CL" dirty="0"/>
                        <a:t>Género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Fumador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Enfermedades cardiovasculares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Niveles de colesterol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Puntaje nivel funcional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Desorientación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651357"/>
                  </a:ext>
                </a:extLst>
              </a:tr>
              <a:tr h="608927">
                <a:tc>
                  <a:txBody>
                    <a:bodyPr/>
                    <a:lstStyle/>
                    <a:p>
                      <a:r>
                        <a:rPr lang="es-CL" dirty="0"/>
                        <a:t>Etnia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Consumo de alcohol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Diabetes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Problemas de memoria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Cambios de personalidad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657596"/>
                  </a:ext>
                </a:extLst>
              </a:tr>
              <a:tr h="608927">
                <a:tc>
                  <a:txBody>
                    <a:bodyPr/>
                    <a:lstStyle/>
                    <a:p>
                      <a:r>
                        <a:rPr lang="es-CL" dirty="0"/>
                        <a:t>Nivel de educación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Actividad física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Depresión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Problemas de conducta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Dificultad con tareas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533611"/>
                  </a:ext>
                </a:extLst>
              </a:tr>
              <a:tr h="608927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Calidad de dieta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Dolor de cabeza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Problemas en las actividades diarias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Olvido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94552"/>
                  </a:ext>
                </a:extLst>
              </a:tr>
              <a:tr h="608927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Calidad de sueño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Hipertensión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04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58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99A933-E4E5-231D-8BD2-386180BC20A9}"/>
              </a:ext>
            </a:extLst>
          </p:cNvPr>
          <p:cNvSpPr txBox="1"/>
          <p:nvPr/>
        </p:nvSpPr>
        <p:spPr>
          <a:xfrm>
            <a:off x="1335631" y="139897"/>
            <a:ext cx="929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000" b="1" dirty="0">
                <a:latin typeface="+mj-lt"/>
                <a:ea typeface="+mj-ea"/>
                <a:cs typeface="+mj-cs"/>
              </a:rPr>
              <a:t>Conclusiones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E10AE8-DCA6-5A0C-3776-CAB25F46A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29" y="1015663"/>
            <a:ext cx="9072862" cy="57024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FFEB3B-B45A-0F9A-9459-F63E386BB3C9}"/>
              </a:ext>
            </a:extLst>
          </p:cNvPr>
          <p:cNvSpPr txBox="1"/>
          <p:nvPr/>
        </p:nvSpPr>
        <p:spPr>
          <a:xfrm>
            <a:off x="9341616" y="1721316"/>
            <a:ext cx="2718955" cy="3415367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Una porción mayor de quienes presentaron Alzheimer posee un mayor consumo de alcohol durante la semana, en comparación de aquellos sin dicha enfermedad.</a:t>
            </a:r>
          </a:p>
        </p:txBody>
      </p:sp>
    </p:spTree>
    <p:extLst>
      <p:ext uri="{BB962C8B-B14F-4D97-AF65-F5344CB8AC3E}">
        <p14:creationId xmlns:p14="http://schemas.microsoft.com/office/powerpoint/2010/main" val="168010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99A933-E4E5-231D-8BD2-386180BC20A9}"/>
              </a:ext>
            </a:extLst>
          </p:cNvPr>
          <p:cNvSpPr txBox="1"/>
          <p:nvPr/>
        </p:nvSpPr>
        <p:spPr>
          <a:xfrm>
            <a:off x="8153400" y="1128094"/>
            <a:ext cx="3434180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L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76400D-0EAB-DA29-4562-609FAE174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60" y="702366"/>
            <a:ext cx="6186845" cy="54598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FFEB3B-B45A-0F9A-9459-F63E386BB3C9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1000"/>
            </a:schemeClr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 sz="2000"/>
            </a:lvl1pPr>
          </a:lstStyle>
          <a:p>
            <a:r>
              <a:rPr lang="es-CL" dirty="0"/>
              <a:t>La enfermedad se presenta principalmente en personas caucásicas, en comparación con los afroamericanos.</a:t>
            </a:r>
          </a:p>
        </p:txBody>
      </p:sp>
    </p:spTree>
    <p:extLst>
      <p:ext uri="{BB962C8B-B14F-4D97-AF65-F5344CB8AC3E}">
        <p14:creationId xmlns:p14="http://schemas.microsoft.com/office/powerpoint/2010/main" val="187420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59B3D-100D-AB9D-67DD-F7002FB79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9819"/>
            <a:ext cx="9144000" cy="1269181"/>
          </a:xfrm>
        </p:spPr>
        <p:txBody>
          <a:bodyPr/>
          <a:lstStyle/>
          <a:p>
            <a:r>
              <a:rPr lang="es-CL" b="1" dirty="0"/>
              <a:t>El Alzheimer y su detección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42D08-30CC-2BA1-8906-DA650EB4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1556"/>
            <a:ext cx="9144000" cy="929769"/>
          </a:xfrm>
        </p:spPr>
        <p:txBody>
          <a:bodyPr/>
          <a:lstStyle/>
          <a:p>
            <a:r>
              <a:rPr lang="es-CL" b="1" dirty="0"/>
              <a:t>Nicolás Lillo Cortés</a:t>
            </a:r>
          </a:p>
          <a:p>
            <a:r>
              <a:rPr lang="es-CL" b="1" dirty="0"/>
              <a:t>Comisión 61175</a:t>
            </a:r>
          </a:p>
        </p:txBody>
      </p:sp>
    </p:spTree>
    <p:extLst>
      <p:ext uri="{BB962C8B-B14F-4D97-AF65-F5344CB8AC3E}">
        <p14:creationId xmlns:p14="http://schemas.microsoft.com/office/powerpoint/2010/main" val="1751042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254</Words>
  <Application>Microsoft Office PowerPoint</Application>
  <PresentationFormat>Panorámica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El Alzheimer y su detección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Alzheimer y su detección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Nicolás Remigio  Lillo Cortés</dc:creator>
  <cp:lastModifiedBy>Nicolás Remigio  Lillo Cortés</cp:lastModifiedBy>
  <cp:revision>1</cp:revision>
  <dcterms:created xsi:type="dcterms:W3CDTF">2024-10-18T01:46:40Z</dcterms:created>
  <dcterms:modified xsi:type="dcterms:W3CDTF">2024-10-18T02:37:54Z</dcterms:modified>
</cp:coreProperties>
</file>