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FB3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BC2F-2AB5-055F-71AE-F6189732C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E6960-85AB-183D-E806-40F027D7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55C6-23DE-38D4-2DE9-2A3C23D7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5AD2-D904-55E7-CF87-1E20D327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509A-1068-24B3-0E7A-AEA26066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7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32A5-98D3-BA01-F8D4-157DAA3E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FB749-C42C-B6BE-9471-114F89246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873E-E3D1-EB5E-D8E0-A443938B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4389-F4F8-55A2-FBF8-2A8B839B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F5A33-662C-2F44-A167-240A5905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1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9543A-D4C5-09C2-7B41-711FE8A67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27460-A48A-A005-81BA-CA2AD19EE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8E5A-D1EB-6DE9-542C-09DB2547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CF4E-8AAE-CA80-DD75-38F2ABEA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1286-76BD-0D02-DD2B-580CFDAC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4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482E-7D3E-08D6-46F6-DADB64DD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D913-29A4-332B-0BAE-9F3B6A00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5661-93BF-D2C3-F92D-73A0762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D7FA-F443-F358-AC0C-7754EE8E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3A86-2234-52C8-9DC5-83129040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0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8874-551E-37C1-3CBD-B592D061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53-2830-B712-D627-04BF0C7A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B4EB-743B-80AF-AE9C-56CE561A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FEBC-90DA-917A-297E-980302D3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894D5-62F5-E131-CAF0-01B27699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9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19C0-2886-4EA8-7AC7-AD06D0CF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DE4C-9C28-626C-631E-F4ABC8061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E4F2B-058C-22AB-1D43-9CAD57FE8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27710-3C46-04D1-4E63-239B1F5E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3160A-B88A-2E7B-003D-B4730C22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37C7-48AF-ACB2-9AEF-BF585319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0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C3-A99C-49F5-3720-8BEF5E4D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D11F-2460-A798-0692-D04C4A29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73D50-CF3E-8E50-764C-32E85631D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CA255-7E46-06B5-BF42-DBF96849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2EC51-CCAD-044F-C549-E5A74EB1F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2C6A5-3294-4F9E-C216-8ED5AE81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37703-9E6F-6FC6-7123-8D2CF2E3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52C00-C87E-7E13-31B3-1EFF9182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D91A-02EB-0A67-B807-889EB97C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C84B2-D1E9-542C-DC41-DCB5AE21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DEC59-4F4F-E85D-D424-DB9FD6F2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07C0C-A6C2-021A-D704-9E339CBA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1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C568E-BE42-6E7F-A12D-93D67642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F1E70-D1B1-1DA1-040A-734D87CF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5558A-52F2-9219-FBC2-42D27C6E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76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D60B-9B7B-054B-3F60-5D5C1C21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01F7-C3E2-BFF7-4BC4-EAD95619B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16FFC-D09E-A0C0-ECE2-65FB8EAD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1E58-180C-2A14-9EE6-CFE2FE41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51EBD-9C66-9BB1-5809-95B68441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C9EDE-7C4A-EE7F-6AB4-0E53843B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9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C8E9-B886-182C-405F-FE5FE38A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4F2E7-EE82-D22F-8CFB-B2CB9AF0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BBADB-841F-ABFB-10DB-6416FCBBA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71713-B437-46E1-00F9-7CEE1E4E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E2587-3E08-653A-4F32-69CF0625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808A9-CAC3-5304-D0E6-377CD9C1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66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049A3-8034-B973-4D57-4C05A10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B2242-F7BB-67E0-9372-03B649F5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1F1F-3B6F-BB94-C90A-D44CB8C8C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C21F4-328D-4475-903E-88D255B70164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16E5-7C56-34AE-E3D2-035673242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731D-F565-222C-EC21-95D328A0C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1EC9D-B0BA-46D2-A254-742FF7F49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82B95-A215-B027-4C64-57A0E216E0C6}"/>
              </a:ext>
            </a:extLst>
          </p:cNvPr>
          <p:cNvSpPr txBox="1"/>
          <p:nvPr/>
        </p:nvSpPr>
        <p:spPr>
          <a:xfrm>
            <a:off x="4009103" y="472457"/>
            <a:ext cx="417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Proiect</a:t>
            </a:r>
            <a:r>
              <a:rPr lang="en-US" sz="2800" b="1" dirty="0"/>
              <a:t> </a:t>
            </a:r>
            <a:r>
              <a:rPr lang="en-US" sz="2800" b="1" dirty="0" err="1"/>
              <a:t>Bazele</a:t>
            </a:r>
            <a:r>
              <a:rPr lang="en-US" sz="2800" b="1" dirty="0"/>
              <a:t> </a:t>
            </a:r>
            <a:r>
              <a:rPr lang="en-US" sz="2800" b="1" dirty="0" err="1"/>
              <a:t>Roboticii</a:t>
            </a:r>
            <a:endParaRPr lang="ru-RU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8A212-E34B-1256-A496-761B710FD751}"/>
              </a:ext>
            </a:extLst>
          </p:cNvPr>
          <p:cNvSpPr txBox="1"/>
          <p:nvPr/>
        </p:nvSpPr>
        <p:spPr>
          <a:xfrm>
            <a:off x="3197940" y="1160207"/>
            <a:ext cx="5358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Calculul</a:t>
            </a:r>
            <a:r>
              <a:rPr lang="en-US" sz="2400" b="1" dirty="0"/>
              <a:t> </a:t>
            </a:r>
            <a:r>
              <a:rPr lang="en-US" sz="2400" b="1" dirty="0" err="1"/>
              <a:t>torsorilor</a:t>
            </a:r>
            <a:r>
              <a:rPr lang="en-US" sz="2400" b="1" dirty="0"/>
              <a:t> </a:t>
            </a:r>
            <a:r>
              <a:rPr lang="en-US" sz="2400" b="1" dirty="0" err="1"/>
              <a:t>pentru</a:t>
            </a:r>
            <a:r>
              <a:rPr lang="en-US" sz="2400" b="1" dirty="0"/>
              <a:t> </a:t>
            </a:r>
            <a:r>
              <a:rPr lang="en-US" sz="2400" b="1" dirty="0" err="1"/>
              <a:t>elementele</a:t>
            </a:r>
            <a:r>
              <a:rPr lang="en-US" sz="2400" b="1" dirty="0"/>
              <a:t> </a:t>
            </a:r>
            <a:r>
              <a:rPr lang="ro-MD" sz="2400" b="1" dirty="0"/>
              <a:t>și cuplele unui robot</a:t>
            </a:r>
            <a:endParaRPr lang="ru-RU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EEA1-7137-B272-2F07-0164DFC4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0" y="3295658"/>
            <a:ext cx="6971170" cy="31422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04E76-0A00-7289-A7F1-8FA92AD4E949}"/>
              </a:ext>
            </a:extLst>
          </p:cNvPr>
          <p:cNvSpPr txBox="1"/>
          <p:nvPr/>
        </p:nvSpPr>
        <p:spPr>
          <a:xfrm>
            <a:off x="553960" y="2320266"/>
            <a:ext cx="172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/>
              <a:t>Balan Cristina</a:t>
            </a:r>
          </a:p>
          <a:p>
            <a:r>
              <a:rPr lang="ro-MD" dirty="0"/>
              <a:t>Balan Dan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27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01021-4AB4-9376-DFD8-B4A5DEC6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8" r="5880"/>
          <a:stretch/>
        </p:blipFill>
        <p:spPr>
          <a:xfrm>
            <a:off x="0" y="1430857"/>
            <a:ext cx="12187840" cy="4809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C5AA9-D49B-C118-BECC-891AE231380B}"/>
              </a:ext>
            </a:extLst>
          </p:cNvPr>
          <p:cNvSpPr txBox="1"/>
          <p:nvPr/>
        </p:nvSpPr>
        <p:spPr>
          <a:xfrm>
            <a:off x="4561952" y="617973"/>
            <a:ext cx="2431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b="1" dirty="0"/>
              <a:t>Schema Simulink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7827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2C5E5-5554-8AC6-959B-1E28DE42F955}"/>
              </a:ext>
            </a:extLst>
          </p:cNvPr>
          <p:cNvSpPr txBox="1"/>
          <p:nvPr/>
        </p:nvSpPr>
        <p:spPr>
          <a:xfrm>
            <a:off x="271305" y="562708"/>
            <a:ext cx="286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b="1" dirty="0"/>
              <a:t>Interfața App Designer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4F7AC-907E-5250-2F7A-70AC983B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0" y="1235953"/>
            <a:ext cx="9062044" cy="5262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B5FEB8-9B31-DEEC-9897-4348FCFAF290}"/>
              </a:ext>
            </a:extLst>
          </p:cNvPr>
          <p:cNvCxnSpPr/>
          <p:nvPr/>
        </p:nvCxnSpPr>
        <p:spPr>
          <a:xfrm flipV="1">
            <a:off x="2586425" y="978206"/>
            <a:ext cx="1708220" cy="1446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4DA7A9-374B-B8B5-E165-5347B09509FF}"/>
              </a:ext>
            </a:extLst>
          </p:cNvPr>
          <p:cNvSpPr txBox="1"/>
          <p:nvPr/>
        </p:nvSpPr>
        <p:spPr>
          <a:xfrm>
            <a:off x="4294645" y="248930"/>
            <a:ext cx="2265636" cy="784830"/>
          </a:xfrm>
          <a:prstGeom prst="rect">
            <a:avLst/>
          </a:prstGeom>
          <a:solidFill>
            <a:srgbClr val="B8DF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MD" sz="1500" dirty="0"/>
              <a:t>Setarea unghiurilor de rotație și a distanțelor de translație</a:t>
            </a:r>
            <a:endParaRPr lang="ru-RU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5331B-2FA3-099A-D7A8-D4A357578FB5}"/>
              </a:ext>
            </a:extLst>
          </p:cNvPr>
          <p:cNvSpPr/>
          <p:nvPr/>
        </p:nvSpPr>
        <p:spPr>
          <a:xfrm>
            <a:off x="271305" y="2425169"/>
            <a:ext cx="8813702" cy="1429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FF470-9909-ED8C-7EF3-08CAFD64DC04}"/>
              </a:ext>
            </a:extLst>
          </p:cNvPr>
          <p:cNvSpPr/>
          <p:nvPr/>
        </p:nvSpPr>
        <p:spPr>
          <a:xfrm>
            <a:off x="271306" y="4267200"/>
            <a:ext cx="3946734" cy="1219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C00B5E-7F70-D5BA-D88B-44CD9BBBDE97}"/>
              </a:ext>
            </a:extLst>
          </p:cNvPr>
          <p:cNvCxnSpPr/>
          <p:nvPr/>
        </p:nvCxnSpPr>
        <p:spPr>
          <a:xfrm>
            <a:off x="1308394" y="5486400"/>
            <a:ext cx="394801" cy="42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B9ABFD-BCCF-04AB-4D21-578C22198654}"/>
              </a:ext>
            </a:extLst>
          </p:cNvPr>
          <p:cNvSpPr txBox="1"/>
          <p:nvPr/>
        </p:nvSpPr>
        <p:spPr>
          <a:xfrm>
            <a:off x="884902" y="5933100"/>
            <a:ext cx="2595717" cy="323165"/>
          </a:xfrm>
          <a:prstGeom prst="rect">
            <a:avLst/>
          </a:prstGeom>
          <a:solidFill>
            <a:srgbClr val="B8DFB3"/>
          </a:solidFill>
        </p:spPr>
        <p:txBody>
          <a:bodyPr wrap="square" rtlCol="0">
            <a:spAutoFit/>
          </a:bodyPr>
          <a:lstStyle/>
          <a:p>
            <a:r>
              <a:rPr lang="ro-MD" sz="1500" dirty="0"/>
              <a:t>Setarea timpului de simulare</a:t>
            </a:r>
            <a:endParaRPr lang="ru-RU" sz="1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94B3BD-B218-91A7-F066-EB6460077090}"/>
              </a:ext>
            </a:extLst>
          </p:cNvPr>
          <p:cNvSpPr/>
          <p:nvPr/>
        </p:nvSpPr>
        <p:spPr>
          <a:xfrm>
            <a:off x="6560281" y="4119716"/>
            <a:ext cx="2072442" cy="20057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C3BA8D-6973-9C94-571D-B5C8B332F959}"/>
              </a:ext>
            </a:extLst>
          </p:cNvPr>
          <p:cNvCxnSpPr/>
          <p:nvPr/>
        </p:nvCxnSpPr>
        <p:spPr>
          <a:xfrm flipH="1" flipV="1">
            <a:off x="5969540" y="4542503"/>
            <a:ext cx="590741" cy="363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FBAD54-A7A0-F36E-E521-8717A6595686}"/>
              </a:ext>
            </a:extLst>
          </p:cNvPr>
          <p:cNvSpPr txBox="1"/>
          <p:nvPr/>
        </p:nvSpPr>
        <p:spPr>
          <a:xfrm>
            <a:off x="4799225" y="4106943"/>
            <a:ext cx="1179871" cy="1015663"/>
          </a:xfrm>
          <a:prstGeom prst="rect">
            <a:avLst/>
          </a:prstGeom>
          <a:solidFill>
            <a:srgbClr val="B8DFB3"/>
          </a:solidFill>
        </p:spPr>
        <p:txBody>
          <a:bodyPr wrap="square" rtlCol="0">
            <a:spAutoFit/>
          </a:bodyPr>
          <a:lstStyle/>
          <a:p>
            <a:r>
              <a:rPr lang="ro-MD" sz="1500" dirty="0"/>
              <a:t>Setarea lungimilor elementelor brațului 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38623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C0E99-9B94-7290-FA46-C16D3C91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1" y="602901"/>
            <a:ext cx="11350258" cy="6104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81639-E2C7-C4D5-BD6B-16EC1B6D0ACF}"/>
              </a:ext>
            </a:extLst>
          </p:cNvPr>
          <p:cNvSpPr txBox="1"/>
          <p:nvPr/>
        </p:nvSpPr>
        <p:spPr>
          <a:xfrm>
            <a:off x="420871" y="159635"/>
            <a:ext cx="311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b="1" dirty="0"/>
              <a:t>Graficele după simulare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8681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AAF8F-D815-02CB-F7A4-63E78FE6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5" y="796331"/>
            <a:ext cx="11674150" cy="5727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9F964-00CA-2C1C-729E-99E7F7A34ADC}"/>
              </a:ext>
            </a:extLst>
          </p:cNvPr>
          <p:cNvSpPr txBox="1"/>
          <p:nvPr/>
        </p:nvSpPr>
        <p:spPr>
          <a:xfrm>
            <a:off x="4286130" y="211016"/>
            <a:ext cx="361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b="1" dirty="0"/>
              <a:t>Simularea brațului robotic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34824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Balan</dc:creator>
  <cp:lastModifiedBy>Dan Balan</cp:lastModifiedBy>
  <cp:revision>1</cp:revision>
  <dcterms:created xsi:type="dcterms:W3CDTF">2024-12-12T20:05:09Z</dcterms:created>
  <dcterms:modified xsi:type="dcterms:W3CDTF">2024-12-12T20:49:05Z</dcterms:modified>
</cp:coreProperties>
</file>