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32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K.Uma</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maheswari</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a:bodyPr>
          <a:lstStyle/>
          <a:p>
            <a:pPr marL="0" indent="0" algn="just">
              <a:buNone/>
            </a:pPr>
            <a:r>
              <a:rPr lang="en-US" sz="3200" dirty="0" smtClean="0">
                <a:solidFill>
                  <a:srgbClr val="0F0F0F"/>
                </a:solidFill>
                <a:ea typeface="+mn-lt"/>
                <a:cs typeface="+mn-lt"/>
              </a:rPr>
              <a:t> </a:t>
            </a:r>
            <a:r>
              <a:rPr lang="en-US" sz="3200" dirty="0" smtClean="0">
                <a:solidFill>
                  <a:srgbClr val="0F0F0F"/>
                </a:solidFill>
                <a:ea typeface="+mn-lt"/>
                <a:cs typeface="+mn-lt"/>
              </a:rPr>
              <a:t>          </a:t>
            </a:r>
            <a:r>
              <a:rPr lang="en-US" sz="2400" dirty="0" smtClean="0">
                <a:solidFill>
                  <a:srgbClr val="0F0F0F"/>
                </a:solidFill>
                <a:ea typeface="+mn-lt"/>
                <a:cs typeface="+mn-lt"/>
              </a:rPr>
              <a:t>In </a:t>
            </a:r>
            <a:r>
              <a:rPr lang="en-US" sz="2400" dirty="0" smtClean="0">
                <a:solidFill>
                  <a:srgbClr val="0F0F0F"/>
                </a:solidFill>
                <a:ea typeface="+mn-lt"/>
                <a:cs typeface="+mn-lt"/>
              </a:rPr>
              <a:t>today's digital age, where cybersecurity threats loom large, one of the significant concerns is the proliferation of </a:t>
            </a:r>
            <a:r>
              <a:rPr lang="en-US" sz="2400" dirty="0" err="1" smtClean="0">
                <a:solidFill>
                  <a:srgbClr val="0F0F0F"/>
                </a:solidFill>
                <a:ea typeface="+mn-lt"/>
                <a:cs typeface="+mn-lt"/>
              </a:rPr>
              <a:t>keyloggers</a:t>
            </a:r>
            <a:r>
              <a:rPr lang="en-US" sz="2400" dirty="0" smtClean="0">
                <a:solidFill>
                  <a:srgbClr val="0F0F0F"/>
                </a:solidFill>
                <a:ea typeface="+mn-lt"/>
                <a:cs typeface="+mn-lt"/>
              </a:rPr>
              <a:t>, stealthy software tools designed to monitor and record keystrokes on a user's computer without their knowledge. </a:t>
            </a:r>
            <a:r>
              <a:rPr lang="en-US" sz="2400" dirty="0" err="1" smtClean="0">
                <a:solidFill>
                  <a:srgbClr val="0F0F0F"/>
                </a:solidFill>
                <a:ea typeface="+mn-lt"/>
                <a:cs typeface="+mn-lt"/>
              </a:rPr>
              <a:t>Keyloggers</a:t>
            </a:r>
            <a:r>
              <a:rPr lang="en-US" sz="24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solidFill>
                  <a:srgbClr val="0F0F0F"/>
                </a:solidFill>
                <a:ea typeface="+mn-lt"/>
                <a:cs typeface="+mn-lt"/>
              </a:rPr>
              <a:t>breaches.project</a:t>
            </a:r>
            <a:r>
              <a:rPr lang="en-US" sz="2400" dirty="0" smtClean="0">
                <a:solidFill>
                  <a:srgbClr val="0F0F0F"/>
                </a:solidFill>
                <a:ea typeface="+mn-lt"/>
                <a:cs typeface="+mn-lt"/>
              </a:rPr>
              <a:t> problem statement for </a:t>
            </a:r>
            <a:r>
              <a:rPr lang="en-US" sz="2400" dirty="0" err="1" smtClean="0">
                <a:solidFill>
                  <a:srgbClr val="0F0F0F"/>
                </a:solidFill>
                <a:ea typeface="+mn-lt"/>
                <a:cs typeface="+mn-lt"/>
              </a:rPr>
              <a:t>keylogger</a:t>
            </a:r>
            <a:r>
              <a:rPr lang="en-US" sz="2400" dirty="0" smtClean="0">
                <a:solidFill>
                  <a:srgbClr val="0F0F0F"/>
                </a:solidFill>
                <a:ea typeface="+mn-lt"/>
                <a:cs typeface="+mn-lt"/>
              </a:rPr>
              <a:t>.</a:t>
            </a:r>
            <a:endParaRPr lang="en-IN" sz="2400" dirty="0"/>
          </a:p>
        </p:txBody>
      </p:sp>
    </p:spTree>
    <p:extLst>
      <p:ext uri="{BB962C8B-B14F-4D97-AF65-F5344CB8AC3E}">
        <p14:creationId xmlns:p14="http://schemas.microsoft.com/office/powerpoint/2010/main" val="334731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TotalTime>
  <Words>739</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Wingdings 3</vt:lpstr>
      <vt:lpstr>Ion</vt:lpstr>
      <vt:lpstr>PowerPoint Presentation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Acer</cp:lastModifiedBy>
  <cp:revision>3</cp:revision>
  <dcterms:created xsi:type="dcterms:W3CDTF">2024-04-02T14:01:15Z</dcterms:created>
  <dcterms:modified xsi:type="dcterms:W3CDTF">2024-04-04T06:51:12Z</dcterms:modified>
</cp:coreProperties>
</file>