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52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ssdadad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08199-981D-4498-92EF-AC3778D475E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281359"/>
            <a:ext cx="2971800" cy="8626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042C-535A-498B-A0D3-8F848248E37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3" y="8374662"/>
            <a:ext cx="621102" cy="6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6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ssdadad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0F07-9BE9-4FB1-AA66-5D025F672F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08F7-F637-4EC5-8454-1DA0D6CA6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400-662C-47A1-A7A4-F8C41E2B1FFB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17A4-275F-42BD-A34F-0F94732A802B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B01-F908-43D0-962A-60EE3A11A640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F4EC-9452-48D6-A316-C68D43F0AF44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5CB95C-5060-41A8-9B72-1BDA797E83D4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0253-5CC2-4577-A37A-2CFA5FE7AD08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D30-2B41-41DE-BC5E-F3DCD0132FA1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6364-1DD6-48F5-B200-74D55141BB2E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7BC-F5AD-4855-8D5B-F2BB78C50923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6740-A635-41E4-B67D-57CC59B6542E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IITA 2022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BC44-D6BF-4823-8ABB-203F421F7D99}" type="datetime1">
              <a:rPr lang="en-US" smtClean="0"/>
              <a:t>3/18/2023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1E4AB7-963C-4800-96A0-FD0B24202109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IITA 2022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p.com/blog/tutoriales/aprende-git-de-manera-sencilla-comandos-basicos/" TargetMode="External"/><Relationship Id="rId2" Type="http://schemas.openxmlformats.org/officeDocument/2006/relationships/hyperlink" Target="https://wikis.fdi.ucm.es/ELP/GitHub_(Comandos)#:~:text=El%20staging%20area%20(%C3%A1rea%20de,en%20tu%20directorio%20de%20trabaj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git-window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gnup?ref_cta=Sign+up&amp;ref_loc=header+logged+out&amp;ref_page=/&amp;source=header-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9218" y="1634697"/>
            <a:ext cx="11055927" cy="3035808"/>
          </a:xfrm>
        </p:spPr>
        <p:txBody>
          <a:bodyPr/>
          <a:lstStyle/>
          <a:p>
            <a:r>
              <a:rPr lang="es-MX" sz="6600" dirty="0" err="1"/>
              <a:t>Git</a:t>
            </a:r>
            <a:r>
              <a:rPr lang="es-MX" sz="6600" dirty="0"/>
              <a:t> - </a:t>
            </a:r>
            <a:r>
              <a:rPr lang="es-MX" sz="6600" dirty="0" err="1"/>
              <a:t>Github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/>
              <a:t>IITA 2023</a:t>
            </a:r>
          </a:p>
        </p:txBody>
      </p:sp>
    </p:spTree>
    <p:extLst>
      <p:ext uri="{BB962C8B-B14F-4D97-AF65-F5344CB8AC3E}">
        <p14:creationId xmlns:p14="http://schemas.microsoft.com/office/powerpoint/2010/main" val="21568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3" y="223070"/>
            <a:ext cx="10058400" cy="1609344"/>
          </a:xfrm>
        </p:spPr>
        <p:txBody>
          <a:bodyPr/>
          <a:lstStyle/>
          <a:p>
            <a:r>
              <a:rPr lang="es-MX" dirty="0" err="1"/>
              <a:t>Git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IITA 2023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25019" y="1553372"/>
            <a:ext cx="10058400" cy="4050792"/>
          </a:xfrm>
        </p:spPr>
        <p:txBody>
          <a:bodyPr/>
          <a:lstStyle/>
          <a:p>
            <a:r>
              <a:rPr lang="es-AR" dirty="0"/>
              <a:t>Es un sistema de control de versiones</a:t>
            </a:r>
          </a:p>
          <a:p>
            <a:pPr lvl="1"/>
            <a:r>
              <a:rPr lang="es-AR" dirty="0"/>
              <a:t>Control de versiones? Proceso de guardar diferentes archivos o &lt;versiones&gt; a lo largo de las diferentes etapas de un proyecto</a:t>
            </a:r>
          </a:p>
          <a:p>
            <a:pPr marL="274320" lvl="1" indent="0">
              <a:buNone/>
            </a:pPr>
            <a:r>
              <a:rPr lang="es-AR" dirty="0"/>
              <a:t>   Esto permite a los desarrolladores hacer seguimiento de lo que se ha hecho y volver a una fase anterior si es necesario</a:t>
            </a:r>
          </a:p>
          <a:p>
            <a:r>
              <a:rPr lang="es-AR" dirty="0"/>
              <a:t>Su objetivo es permitir llevar registro de los cambios realizados archivos y coordinar el trabajo que varias personas realizan sobre archivos distribuidos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04" y="3897752"/>
            <a:ext cx="7677853" cy="2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40261" cy="4050792"/>
          </a:xfrm>
        </p:spPr>
        <p:txBody>
          <a:bodyPr>
            <a:normAutofit/>
          </a:bodyPr>
          <a:lstStyle/>
          <a:p>
            <a:r>
              <a:rPr lang="es-ES" dirty="0"/>
              <a:t>¿Cuáles son las ventajas de utilizar un sistema de control de versiones (VCS) como </a:t>
            </a:r>
            <a:r>
              <a:rPr lang="es-ES" dirty="0" err="1"/>
              <a:t>Git</a:t>
            </a:r>
            <a:r>
              <a:rPr lang="es-ES" dirty="0"/>
              <a:t>?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Sistema distribuido</a:t>
            </a:r>
            <a:r>
              <a:rPr lang="es-ES" dirty="0"/>
              <a:t>, sin un punto central de fallo, que permite el trabajo incluso sin conexión.</a:t>
            </a:r>
          </a:p>
          <a:p>
            <a:pPr lvl="1" fontAlgn="base"/>
            <a:r>
              <a:rPr lang="es-ES" b="1" dirty="0" err="1">
                <a:solidFill>
                  <a:srgbClr val="FF0000"/>
                </a:solidFill>
              </a:rPr>
              <a:t>Superrápido</a:t>
            </a:r>
            <a:r>
              <a:rPr lang="es-ES" b="1" dirty="0">
                <a:solidFill>
                  <a:srgbClr val="FF0000"/>
                </a:solidFill>
              </a:rPr>
              <a:t> y ligero</a:t>
            </a:r>
            <a:r>
              <a:rPr lang="es-ES" dirty="0"/>
              <a:t>, optimizado para hacer operaciones de control muy rápidas.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Crear ramas y mezclarlas</a:t>
            </a:r>
            <a:r>
              <a:rPr lang="es-ES" dirty="0"/>
              <a:t> es rápido y poco propenso a problemas, al contrario que en otros sistemas tradicionales.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La integridad de la información está asegurada</a:t>
            </a:r>
            <a:r>
              <a:rPr lang="es-ES" dirty="0"/>
              <a:t> gracias a su modelo de almacenamiento, que permite predecir este tipo de problemas. En sistemas tradicionales este era un problema grave.</a:t>
            </a:r>
          </a:p>
          <a:p>
            <a:pPr lvl="1" fontAlgn="base"/>
            <a:r>
              <a:rPr lang="es-ES" b="1" dirty="0"/>
              <a:t>Permite </a:t>
            </a:r>
            <a:r>
              <a:rPr lang="es-ES" b="1" dirty="0">
                <a:solidFill>
                  <a:srgbClr val="FF0000"/>
                </a:solidFill>
              </a:rPr>
              <a:t>flujos de trabajo </a:t>
            </a:r>
            <a:r>
              <a:rPr lang="es-ES" b="1" dirty="0"/>
              <a:t>muy </a:t>
            </a:r>
            <a:r>
              <a:rPr lang="es-ES" b="1" dirty="0">
                <a:solidFill>
                  <a:srgbClr val="FF0000"/>
                </a:solidFill>
              </a:rPr>
              <a:t>flexibles</a:t>
            </a:r>
            <a:r>
              <a:rPr lang="es-ES" dirty="0"/>
              <a:t>.</a:t>
            </a:r>
          </a:p>
          <a:p>
            <a:pPr lvl="1" fontAlgn="base"/>
            <a:r>
              <a:rPr lang="es-ES" b="1" dirty="0"/>
              <a:t>El </a:t>
            </a:r>
            <a:r>
              <a:rPr lang="es-ES" b="1" dirty="0">
                <a:solidFill>
                  <a:srgbClr val="FF0000"/>
                </a:solidFill>
              </a:rPr>
              <a:t>concepto de área de preparación</a:t>
            </a:r>
            <a:r>
              <a:rPr lang="es-ES" dirty="0">
                <a:solidFill>
                  <a:srgbClr val="FF0000"/>
                </a:solidFill>
              </a:rPr>
              <a:t> o </a:t>
            </a:r>
            <a:r>
              <a:rPr lang="es-ES" i="1" dirty="0" err="1">
                <a:solidFill>
                  <a:srgbClr val="FF0000"/>
                </a:solidFill>
              </a:rPr>
              <a:t>staging</a:t>
            </a:r>
            <a:r>
              <a:rPr lang="es-ES" dirty="0"/>
              <a:t> permite versionar los cambios como nos convenga, no todo o nada.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¡Es gratis!</a:t>
            </a:r>
            <a:r>
              <a:rPr lang="es-ES" dirty="0"/>
              <a:t> y de código abierto.</a:t>
            </a:r>
          </a:p>
          <a:p>
            <a:pPr lvl="1"/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9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IITA 2023</a:t>
            </a:r>
          </a:p>
        </p:txBody>
      </p:sp>
    </p:spTree>
    <p:extLst>
      <p:ext uri="{BB962C8B-B14F-4D97-AF65-F5344CB8AC3E}">
        <p14:creationId xmlns:p14="http://schemas.microsoft.com/office/powerpoint/2010/main" val="40468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</a:t>
            </a:r>
            <a:r>
              <a:rPr lang="es-AR" dirty="0"/>
              <a:t>: </a:t>
            </a:r>
            <a:r>
              <a:rPr lang="es-AR" dirty="0" err="1"/>
              <a:t>workflow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IITA 2023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B1304D8-3347-4EC3-A741-DCE14511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9" y="1762217"/>
            <a:ext cx="8340436" cy="48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211" y="1802060"/>
            <a:ext cx="5885134" cy="2381319"/>
          </a:xfrm>
        </p:spPr>
        <p:txBody>
          <a:bodyPr>
            <a:normAutofit/>
          </a:bodyPr>
          <a:lstStyle/>
          <a:p>
            <a:r>
              <a:rPr lang="es-AR" dirty="0"/>
              <a:t>Iniciar un repositorio: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somefile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"initial commit"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origin https://github.com/username/new_repo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IITA 2023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099048" y="1817974"/>
            <a:ext cx="6771410" cy="136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Iniciar un repositorio: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https://github.com/username/repo _name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99048" y="2867198"/>
            <a:ext cx="4144172" cy="136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Ver estado del repositorio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2831" y="4517167"/>
            <a:ext cx="9760389" cy="1365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Más información: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https://wikis.fdi.ucm.es/ELP/GitHub_(Comandos)#:~:text=El%20staging%20area%20(%C3%A1rea%20de,en%20tu%20directorio%20de%20trabajo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hlinkClick r:id="rId3"/>
              </a:rPr>
              <a:t>https://desarrollowp.com/blog/tutoriales/aprende-git-de-manera-sencilla-comandos-basicos/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27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Github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IITA 2023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06008" y="2011263"/>
            <a:ext cx="3893127" cy="3836740"/>
          </a:xfrm>
        </p:spPr>
        <p:txBody>
          <a:bodyPr>
            <a:normAutofit/>
          </a:bodyPr>
          <a:lstStyle/>
          <a:p>
            <a:r>
              <a:rPr lang="es-AR" dirty="0"/>
              <a:t>Es una plataforma de desarrollo colaborativo para alojar proyectos (en la nube) utilizando un sistema de control de versiones </a:t>
            </a:r>
            <a:r>
              <a:rPr lang="es-AR" dirty="0" err="1"/>
              <a:t>Git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026" name="Picture 2" descr="Improving GitHub code search | The GitHub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35" y="1289304"/>
            <a:ext cx="7343750" cy="4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6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5855" y="2121409"/>
            <a:ext cx="10945089" cy="3351136"/>
          </a:xfrm>
        </p:spPr>
        <p:txBody>
          <a:bodyPr>
            <a:normAutofit/>
          </a:bodyPr>
          <a:lstStyle/>
          <a:p>
            <a:r>
              <a:rPr lang="es-AR" dirty="0" err="1"/>
              <a:t>Git</a:t>
            </a:r>
            <a:r>
              <a:rPr lang="es-AR" dirty="0"/>
              <a:t>:</a:t>
            </a:r>
          </a:p>
          <a:p>
            <a:pPr lvl="1"/>
            <a:r>
              <a:rPr lang="es-AR" dirty="0">
                <a:hlinkClick r:id="rId2"/>
              </a:rPr>
              <a:t>https://git-scm.com/download/win</a:t>
            </a:r>
            <a:r>
              <a:rPr lang="es-AR" dirty="0"/>
              <a:t> . Pueden seguir esta guía: </a:t>
            </a:r>
            <a:r>
              <a:rPr lang="es-AR" dirty="0">
                <a:hlinkClick r:id="rId3"/>
              </a:rPr>
              <a:t>https://phoenixnap.com/kb/how-to-install-git-windows</a:t>
            </a:r>
            <a:r>
              <a:rPr lang="es-AR" dirty="0"/>
              <a:t> </a:t>
            </a:r>
          </a:p>
          <a:p>
            <a:pPr lvl="1"/>
            <a:r>
              <a:rPr lang="es-AR" dirty="0"/>
              <a:t>Credenciales: </a:t>
            </a:r>
          </a:p>
          <a:p>
            <a:pPr lvl="2"/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config</a:t>
            </a:r>
            <a:r>
              <a:rPr lang="es-AR" dirty="0"/>
              <a:t> --global user.name "</a:t>
            </a:r>
            <a:r>
              <a:rPr lang="es-AR" dirty="0" err="1"/>
              <a:t>github_username</a:t>
            </a:r>
            <a:r>
              <a:rPr lang="es-AR" dirty="0"/>
              <a:t>“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email_address</a:t>
            </a:r>
            <a:r>
              <a:rPr lang="en-US" dirty="0"/>
              <a:t>"</a:t>
            </a:r>
            <a:endParaRPr lang="es-AR" dirty="0"/>
          </a:p>
          <a:p>
            <a:r>
              <a:rPr lang="es-AR" dirty="0" err="1"/>
              <a:t>Github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Crearse una cuenta</a:t>
            </a:r>
          </a:p>
          <a:p>
            <a:pPr lvl="1"/>
            <a:r>
              <a:rPr lang="es-AR" dirty="0">
                <a:hlinkClick r:id="rId4"/>
              </a:rPr>
              <a:t>https://github.com/signup?ref_cta=Sign+up&amp;ref_loc=header+logged+out&amp;ref_page=%2F&amp;source=header-home</a:t>
            </a:r>
            <a:r>
              <a:rPr lang="es-AR" dirty="0"/>
              <a:t>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IITA 2023</a:t>
            </a:r>
          </a:p>
        </p:txBody>
      </p:sp>
    </p:spTree>
    <p:extLst>
      <p:ext uri="{BB962C8B-B14F-4D97-AF65-F5344CB8AC3E}">
        <p14:creationId xmlns:p14="http://schemas.microsoft.com/office/powerpoint/2010/main" val="1888916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1707</TotalTime>
  <Words>483</Words>
  <Application>Microsoft Office PowerPoint</Application>
  <PresentationFormat>Panorámica</PresentationFormat>
  <Paragraphs>50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</vt:lpstr>
      <vt:lpstr>Tipo de madera</vt:lpstr>
      <vt:lpstr>Git - Github</vt:lpstr>
      <vt:lpstr>Git</vt:lpstr>
      <vt:lpstr>Git</vt:lpstr>
      <vt:lpstr>Git: workflow</vt:lpstr>
      <vt:lpstr>Git</vt:lpstr>
      <vt:lpstr>Github</vt:lpstr>
      <vt:lpstr>Instalación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109</cp:lastModifiedBy>
  <cp:revision>88</cp:revision>
  <dcterms:created xsi:type="dcterms:W3CDTF">2022-01-16T22:58:42Z</dcterms:created>
  <dcterms:modified xsi:type="dcterms:W3CDTF">2023-03-18T15:51:38Z</dcterms:modified>
</cp:coreProperties>
</file>