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99AFD-E827-4C31-80AE-D916BA5C26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7D6F26-DAAB-4437-9473-93ED032DDE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5066FA-5A42-497D-A26A-BBF41085C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8A4D3-78A6-4E12-AF90-5E1F297CE82F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595899-CA41-4AD5-92F6-B43412B83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0E800F-6AE3-402F-81BC-6D7CF7FB6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D0A16-3C6C-4723-AFAB-B81F6C459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325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88A50-7E34-46AD-B599-5F426939B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E07A6E-5A01-4D90-9BB7-48A5175A20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FA2040-A38E-4A0A-94DC-B441146B6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8A4D3-78A6-4E12-AF90-5E1F297CE82F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F2B550-FF2F-4AD4-BA0F-A9249885B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638DF2-3C47-47BF-8FF1-F0061203A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D0A16-3C6C-4723-AFAB-B81F6C459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384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E31364-BFAC-461F-A968-47B8135FD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1D2A90-9107-4DF3-A918-3DD68A1E07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B0CED2-3C98-4C0B-B976-6D7DC1192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8A4D3-78A6-4E12-AF90-5E1F297CE82F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0E36A1-1C47-4526-892B-0CE7DC658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1B08B3-DF04-462B-9F24-5DE084D56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D0A16-3C6C-4723-AFAB-B81F6C459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488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7CD14-29BC-40AD-9238-E70FAE6C5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037838-D883-4A78-8FB0-038A222323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2C478-E9D0-4429-BB7F-FDFB2CEF7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8A4D3-78A6-4E12-AF90-5E1F297CE82F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9F5482-AF86-466F-943F-982E7C589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1EBBDE-D975-4F29-84F7-99DF36A22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D0A16-3C6C-4723-AFAB-B81F6C459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680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7230C-69C3-49E0-A9D6-88634D265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8614A8-C24B-402D-BF01-709CE98213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5094AC-5FC3-49FD-966A-8F79A1B92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8A4D3-78A6-4E12-AF90-5E1F297CE82F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29265-2B7D-4459-8E31-276BAD3F5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68861C-918A-49A2-AD86-DF58D3CDB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D0A16-3C6C-4723-AFAB-B81F6C459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185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31AD2-614F-4B11-B015-581D0433B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538594-1360-413A-BD37-EDFAE61DA1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C16FFC-A1C9-4F16-A6E2-8C0DFAF4CF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7A3CF7-910D-47ED-A6FC-511AE3C5E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8A4D3-78A6-4E12-AF90-5E1F297CE82F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2E1711-86CE-4348-8B5B-F9A855901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5B9499-042A-4B6A-B2CF-0AA5AA932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D0A16-3C6C-4723-AFAB-B81F6C459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031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5730C-6D4E-4943-8FD5-F9B309271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A8D4E9-FD9B-4910-BDAA-2D28CD034A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88E1B8-0A60-43DE-8403-65716C0E09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70F61F-775F-481B-A633-A011D8A7F0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DB27A1-88C6-4637-BAB5-5297A871E0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8DBEE2-EA5A-4AAF-9D96-BC9BC74FA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8A4D3-78A6-4E12-AF90-5E1F297CE82F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C92468-CBEC-4CFA-AF6D-C2DF9BEE2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9E5468-75F5-4AB8-B534-9A55A88E3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D0A16-3C6C-4723-AFAB-B81F6C459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972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7ED35-D880-4715-94FB-8517A7F9D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F718C4-D504-454C-A207-A500C8BF2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8A4D3-78A6-4E12-AF90-5E1F297CE82F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55EE93-E902-44F4-9E05-5452FA3B0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7943E4-345E-4BD9-BDC7-B664B721D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D0A16-3C6C-4723-AFAB-B81F6C459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298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258541-5D60-4E74-B688-0480FC00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8A4D3-78A6-4E12-AF90-5E1F297CE82F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028693-B9A0-4788-9A70-24B67D25A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BCFFD1-ADE1-4545-9C69-7D981D41B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D0A16-3C6C-4723-AFAB-B81F6C459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167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A8586-0BBE-476B-A62D-B0FE0F12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59E350-5BF2-411C-9F47-6DF6E503ED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D75B67-654F-4BA8-9B6E-FB8EFF6BAD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CE5E72-EE54-4FAF-AFC2-329DB277F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8A4D3-78A6-4E12-AF90-5E1F297CE82F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B455DF-1D6C-44C0-8364-EF0764041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F88896-B70E-4E74-BD34-0F2B57EA8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D0A16-3C6C-4723-AFAB-B81F6C459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576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489C4-8489-467B-8442-455C64D29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3BC144-A896-4E8E-A1E9-F00A6F0771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698C8A-ADA2-4C05-86B1-A623B95B92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616ABD-73BC-49DA-B0A8-83F6B61EA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8A4D3-78A6-4E12-AF90-5E1F297CE82F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BA29D4-0AE5-4769-A82D-4375671EA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70A2ED-078B-4192-A6DD-F34186CEF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D0A16-3C6C-4723-AFAB-B81F6C459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663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8A2F12-9DC5-4BE0-B86D-159990E76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7CEAA0-A19B-4E63-8BEA-056D1ED2C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E60280-3257-4FB4-BF35-527FEE8252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48A4D3-78A6-4E12-AF90-5E1F297CE82F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758E8F-C16B-4217-9561-FA9AC1B04E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A1A941-74E0-4395-9E37-6126E1A164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1D0A16-3C6C-4723-AFAB-B81F6C459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452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unanimad/us-election-2020?select=president_county.csv" TargetMode="External"/><Relationship Id="rId2" Type="http://schemas.openxmlformats.org/officeDocument/2006/relationships/hyperlink" Target="https://data.world/kidpixo/election-usa-2016-result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3DADD-1B0B-47BF-9DE3-B27865812C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Presidential Voter Turnout by County</a:t>
            </a:r>
          </a:p>
        </p:txBody>
      </p:sp>
    </p:spTree>
    <p:extLst>
      <p:ext uri="{BB962C8B-B14F-4D97-AF65-F5344CB8AC3E}">
        <p14:creationId xmlns:p14="http://schemas.microsoft.com/office/powerpoint/2010/main" val="907313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EEB42-F2FC-468A-951A-FBE145098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9B2A5D-9CBC-40B7-A97E-E033A9D5BD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Analyze voter turnout by county for the 2016 and 2020 presidential elections.</a:t>
            </a:r>
          </a:p>
          <a:p>
            <a:r>
              <a:rPr lang="en-US" dirty="0"/>
              <a:t>Which Illinois counties were changing the most in the last 4 years?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API used for 2016 election: </a:t>
            </a:r>
          </a:p>
          <a:p>
            <a:pPr lvl="1"/>
            <a:r>
              <a:rPr lang="en-US" dirty="0">
                <a:hlinkClick r:id="rId2"/>
              </a:rPr>
              <a:t>https://data.world/kidpixo/election-usa-2016-results</a:t>
            </a:r>
            <a:r>
              <a:rPr lang="en-US" dirty="0"/>
              <a:t> </a:t>
            </a:r>
          </a:p>
          <a:p>
            <a:r>
              <a:rPr lang="en-US" dirty="0"/>
              <a:t>API used for the 2020 election:</a:t>
            </a:r>
          </a:p>
          <a:p>
            <a:pPr lvl="1"/>
            <a:r>
              <a:rPr lang="en-US" dirty="0">
                <a:hlinkClick r:id="rId3"/>
              </a:rPr>
              <a:t>https://www.kaggle.com/unanimad/us-election-2020?select=president_county.csv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017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F8B82-678C-41DF-A0AE-6B4F333ED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E91DFF-E2C6-4D28-9483-B84151E1C5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Create 2016 total votes by county based on candidate vote count</a:t>
            </a:r>
          </a:p>
          <a:p>
            <a:pPr lvl="1"/>
            <a:endParaRPr lang="en-US" dirty="0"/>
          </a:p>
          <a:p>
            <a:r>
              <a:rPr lang="en-US" dirty="0"/>
              <a:t>Normalize county columns in both </a:t>
            </a:r>
            <a:r>
              <a:rPr lang="en-US" dirty="0" err="1"/>
              <a:t>dataframes</a:t>
            </a:r>
            <a:endParaRPr lang="en-US" dirty="0"/>
          </a:p>
          <a:p>
            <a:endParaRPr lang="en-US" dirty="0"/>
          </a:p>
          <a:p>
            <a:r>
              <a:rPr lang="en-US" dirty="0"/>
              <a:t>Merge the </a:t>
            </a:r>
            <a:r>
              <a:rPr lang="en-US" dirty="0" err="1"/>
              <a:t>dataframes</a:t>
            </a:r>
            <a:r>
              <a:rPr lang="en-US" dirty="0"/>
              <a:t> based on county name</a:t>
            </a:r>
          </a:p>
          <a:p>
            <a:endParaRPr lang="en-US" dirty="0"/>
          </a:p>
          <a:p>
            <a:r>
              <a:rPr lang="en-US" dirty="0"/>
              <a:t>Create percent change column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Isolate Illinois counties into separate </a:t>
            </a:r>
            <a:r>
              <a:rPr lang="en-US" dirty="0" err="1"/>
              <a:t>dataframe</a:t>
            </a:r>
            <a:r>
              <a:rPr lang="en-US" dirty="0"/>
              <a:t> to find min and max percent change</a:t>
            </a:r>
          </a:p>
        </p:txBody>
      </p:sp>
    </p:spTree>
    <p:extLst>
      <p:ext uri="{BB962C8B-B14F-4D97-AF65-F5344CB8AC3E}">
        <p14:creationId xmlns:p14="http://schemas.microsoft.com/office/powerpoint/2010/main" val="4189390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608344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9CAD07-E020-4F95-8186-F9C41B4D5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5630" y="224413"/>
            <a:ext cx="4284417" cy="166538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Percent Change vs. Illinois County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5990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EC8AE00-8998-466D-A3FC-F6CF02F2CB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4420" y="1226747"/>
            <a:ext cx="4310933" cy="531246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384B91B-36F8-43C5-AEAB-2B924B612C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5630" y="2237942"/>
            <a:ext cx="4284622" cy="2736103"/>
          </a:xfrm>
          <a:prstGeom prst="rect">
            <a:avLst/>
          </a:prstGeom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8639BE2-461D-4366-94CE-FACED9828C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6785437" y="3077708"/>
            <a:ext cx="4310933" cy="495799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6832F003-FCA6-4CFB-A2EA-308F3AA257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4420" y="4549143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CBC62EB-43F5-4963-BC40-A4BDA7E52FD5}"/>
              </a:ext>
            </a:extLst>
          </p:cNvPr>
          <p:cNvSpPr txBox="1"/>
          <p:nvPr/>
        </p:nvSpPr>
        <p:spPr>
          <a:xfrm>
            <a:off x="6734420" y="365760"/>
            <a:ext cx="4361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Lowest voter turnout change in Illinois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1F05AD0-3DB1-478B-9616-A940CFB02691}"/>
              </a:ext>
            </a:extLst>
          </p:cNvPr>
          <p:cNvSpPr txBox="1"/>
          <p:nvPr/>
        </p:nvSpPr>
        <p:spPr>
          <a:xfrm>
            <a:off x="6734420" y="2426995"/>
            <a:ext cx="4361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Highest voter turnout in Illinois</a:t>
            </a:r>
          </a:p>
        </p:txBody>
      </p:sp>
    </p:spTree>
    <p:extLst>
      <p:ext uri="{BB962C8B-B14F-4D97-AF65-F5344CB8AC3E}">
        <p14:creationId xmlns:p14="http://schemas.microsoft.com/office/powerpoint/2010/main" val="22374015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</TotalTime>
  <Words>132</Words>
  <Application>Microsoft Office PowerPoint</Application>
  <PresentationFormat>Widescreen</PresentationFormat>
  <Paragraphs>22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Presidential Voter Turnout by County</vt:lpstr>
      <vt:lpstr>Objective</vt:lpstr>
      <vt:lpstr>Transformations</vt:lpstr>
      <vt:lpstr>Percent Change vs. Illinois County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Presidential Voter Turnout by County</dc:title>
  <dc:creator>Noah Mack</dc:creator>
  <cp:lastModifiedBy>Noah Mack</cp:lastModifiedBy>
  <cp:revision>2</cp:revision>
  <dcterms:created xsi:type="dcterms:W3CDTF">2021-07-15T22:33:02Z</dcterms:created>
  <dcterms:modified xsi:type="dcterms:W3CDTF">2021-07-15T22:45:48Z</dcterms:modified>
</cp:coreProperties>
</file>