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6d7de53d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6d7de53d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d7de53d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6d7de53d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71f9be13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71f9be1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1f9be13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1f9be13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71f9be13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71f9be13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71f9be1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71f9be1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71f9be13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71f9be13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71f9be13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71f9be13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6d7de53d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6d7de53d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6d7de53d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6d7de53d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6d7de53d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6d7de53d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d7de53d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d7de53d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6d7de53d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6d7de53d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6d7de53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6d7de53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d7de53d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6d7de53d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6d7de53d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6d7de53d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starts at midnight, storm starts at noon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6d7de53d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6d7de53d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d7de53d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6d7de53d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GEOG788P Final Project Presentation</a:t>
            </a:r>
            <a:endParaRPr sz="36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Natalie Memarsadeghi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Runoff volume (cf/ 15 minute interval) = (baseflow - current discharge)(60)(15)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Sum every four rows to get hourly runoff volume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63" y="1984088"/>
            <a:ext cx="53625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5" y="3416700"/>
            <a:ext cx="600191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063" y="4078975"/>
            <a:ext cx="56864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Digitize 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Join csv of runoff calculations and river shapefile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Loop to create individual scenes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Compile in gif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26" y="916038"/>
            <a:ext cx="2805075" cy="33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2524" y="1660061"/>
            <a:ext cx="6098399" cy="1823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644075" cy="33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00" y="656163"/>
            <a:ext cx="85629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3" y="1484463"/>
            <a:ext cx="88677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781050"/>
            <a:ext cx="60960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1100125"/>
            <a:ext cx="88011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see peak runoff volume at 43 hours since the start of the storm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delay in runoff volume can be accounted for by the lag time of runoff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lag time is the delay between the maximum rainfall amount and the peak discharge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Peak Runoff Volume: 43 hours after the storm starts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Maximum Rainfall: 16 hours after the start of the storm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Adaptations 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Altered goals slightly because could not include extent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Because data comes from a single rain gauge, to calculate extent all the way down the river is challenging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Gif images not playing in 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Solved with nat sort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Spatial limitation because of gauge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Digitizing river not 100% accurate, but for </a:t>
            </a:r>
            <a:r>
              <a:rPr lang="en"/>
              <a:t>visualization</a:t>
            </a:r>
            <a:r>
              <a:rPr lang="en"/>
              <a:t> purposes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Large range of data values (0 - 3,500,000 cf)</a:t>
            </a:r>
            <a:endParaRPr/>
          </a:p>
        </p:txBody>
      </p:sp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Calculate runoff volume during a rainfall event in upstate New York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Create a time lapse visualization displaying runoff volume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Why is flood mapping important?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high risk areas and evacuation needs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Assess at risk infrastructure and economic impacts of flooding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Natural stormwater management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Determining insurance rates and premiums </a:t>
            </a:r>
            <a:r>
              <a:rPr lang="en"/>
              <a:t>for homeowners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Site and Temporal Scale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Site: Oatka Creek at Warsaw NY (drainage basin area = 39.5 square miles) 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Water type: Stream 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Time Period: 12pm October 3rd- 12am 5th, 2021 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Cumulative Precipitation: Approximately 1.4 inches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Obtain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runoff volume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time lapse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Discharge and precipitation provided by </a:t>
            </a:r>
            <a:r>
              <a:rPr b="1" lang="en"/>
              <a:t>USGS Water Watch</a:t>
            </a:r>
            <a:r>
              <a:rPr lang="en"/>
              <a:t> in 15 minute intervals at rain gauge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NAIP imagery</a:t>
            </a:r>
            <a:r>
              <a:rPr lang="en"/>
              <a:t> for basemap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Google Earth</a:t>
            </a:r>
            <a:r>
              <a:rPr lang="en"/>
              <a:t> to digitize </a:t>
            </a:r>
            <a:r>
              <a:rPr lang="en"/>
              <a:t>river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Storm Data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963" y="1188538"/>
            <a:ext cx="4848075" cy="33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NAIP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569" y="287313"/>
            <a:ext cx="3588657" cy="45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875" y="777988"/>
            <a:ext cx="3663425" cy="35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