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.fntdata"/><Relationship Id="rId6" Type="http://schemas.openxmlformats.org/officeDocument/2006/relationships/slide" Target="slides/slide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aa68f29a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aa68f29a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8364337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8364337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aa68f29a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aa68f29a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aa68f29a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aa68f29a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aa68f29a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aa68f29a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aa68f29a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aa68f29a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aa68f29a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aa68f29a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aa68f29a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aa68f29a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aa68f29a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aa68f29a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aa68f29a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aa68f29a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assumptions and how  a different method would be needed for larger drainage basins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aa68f29a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aa68f29a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GEOG788P First Project Update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Natalie Memarsadeghi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Data visualization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geopandas and matplotlib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Rainfall event was 36 hours long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144 different scenes</a:t>
            </a:r>
            <a:endParaRPr sz="16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Statistical Analysis	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Moran’s I of all rain gauges of NY state</a:t>
            </a:r>
            <a:endParaRPr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Determine if there is correlation between the locations of rain gauges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Are there areas with significantly more rain gauges? 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This would likely indicate were the most monitoring is needed </a:t>
            </a:r>
            <a:endParaRPr sz="1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Anticipated Challenges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Determining how slope influences the direction of runoff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We will know how much runoff there is and how fast it is moving, but this does not tell us where it is moving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We can not </a:t>
            </a:r>
            <a:r>
              <a:rPr lang="en"/>
              <a:t>assume that the water is moving uniformly due to the slope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Data is coming from a single rain gauge at one location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Aim is to add a coefficient in runoff velocity that accounts for the slope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Creating 144 different scenes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This could be very timely because of how many different scenes are necessary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Aim is to automate this process in a loop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Objectives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Background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Anticipated Challenges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Calculate runoff extent </a:t>
            </a:r>
            <a:r>
              <a:rPr lang="en" sz="2000"/>
              <a:t>during a rainfall event in upstate New York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Create a time lapse visualization displaying runoff extent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Perform statistical analysis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Local Moran’s I of rain gauges in NY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Background: Why is flood mapping important?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Identify high risk areas and </a:t>
            </a:r>
            <a:r>
              <a:rPr lang="en"/>
              <a:t>evacuation</a:t>
            </a:r>
            <a:r>
              <a:rPr lang="en"/>
              <a:t> needs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Assess at risk infrastructure and economic impacts of flooding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Natural </a:t>
            </a:r>
            <a:r>
              <a:rPr lang="en"/>
              <a:t>stormwater</a:t>
            </a:r>
            <a:r>
              <a:rPr lang="en"/>
              <a:t> management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Determining insurance rates and premiums for </a:t>
            </a:r>
            <a:r>
              <a:rPr lang="en"/>
              <a:t>homeowners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methodology of my project could be modified and applied at any location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Study Area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Site: Oatka Creek at Warsaw NY (drainage basin area = 39.5 square miles)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Water type: Stream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Time Period: 12pm October 3rd- 12am 5th, 2021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Cumulative</a:t>
            </a:r>
            <a:r>
              <a:rPr lang="en"/>
              <a:t> Precipitation: Approximately 1.4 inches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Data Source: USGS Water Watch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50" y="983150"/>
            <a:ext cx="4902750" cy="346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2488" y="566725"/>
            <a:ext cx="3990975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2350" y="1615097"/>
            <a:ext cx="3736750" cy="249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593240"/>
            <a:ext cx="4260300" cy="2426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Runoff Volume and </a:t>
            </a:r>
            <a:r>
              <a:rPr lang="en"/>
              <a:t>Velocity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Obtain precipitation, baseflow, and discharge values for rain event (provided in 15 minute intervals)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Calculate runoff volume (cubic feet)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Current (during rain event) discharge - baseflow (discharge from before rain event)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Convert to correct time interval (15 minutes)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Calculate runoff velocity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Using the rational method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Q = ciA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Where Q is runoff velocity (cfs), c is rational runoff coefficient (determined by land surface type), i is average rainfall intensity (in/hr), and A is drainage basin area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Convert to correct time interval (15 minutes)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calculations will result in: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Total volume of runoff (cubic feet)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Rate of runoff (cfs converted to cubic feet/ 15 minutes)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Next: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these values to calculate distance traveled by water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