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b6d15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b6d15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b6d15a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b6d15a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b6d15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b6d15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8815f5e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a8815f5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8815f5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8815f5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8815f5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8815f5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pretty messy initially, doesn’t start until line 28 and a lot of unnecessary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b6d15a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b6d15a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unnecessary lines, </a:t>
            </a:r>
            <a:r>
              <a:rPr lang="en"/>
              <a:t>renamed</a:t>
            </a:r>
            <a:r>
              <a:rPr lang="en"/>
              <a:t> columns, deleted unnecessary data	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8815f5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8815f5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runoff in cfs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b6d15a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b6d15a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time passed since start of storm, convert runoff to cubic feet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b6d15a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b6d15a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8815f5e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8815f5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b6d15a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b6d15a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NJ DOT Planning Manual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GEOG788P Project Update 2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Memarsadeghi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3" y="837425"/>
            <a:ext cx="8912310" cy="3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7" y="1206264"/>
            <a:ext cx="8302551" cy="27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477" y="355375"/>
            <a:ext cx="46524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Visualization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73 hours during the rain event, loop to create 73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of rain </a:t>
            </a:r>
            <a:r>
              <a:rPr lang="en"/>
              <a:t>visualization</a:t>
            </a:r>
            <a:r>
              <a:rPr lang="en"/>
              <a:t> is based off velocity, and color is based off volume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 loop: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Shapefile of size that corresponds to velocity column using dem pixels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 animated storm runoff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 runoff velocity and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Site: Upstate NY, Storm event from Oct.3- Oct.5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0475" y="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Clean up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88" y="656312"/>
            <a:ext cx="8727824" cy="4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650" y="1185975"/>
            <a:ext cx="4848075" cy="3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Runoff Volume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88" y="1648675"/>
            <a:ext cx="8393826" cy="1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75" y="1318660"/>
            <a:ext cx="7688699" cy="306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324" y="524487"/>
            <a:ext cx="6165299" cy="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87" y="794866"/>
            <a:ext cx="8447824" cy="355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Runoff Velocity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the rational method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Q = ciA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Q is runoff velocity (cfs), c is rational runoff coefficient (determined by land surface type), i is average rainfall intensity (in/hr), and A is drainage basin area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6" y="0"/>
            <a:ext cx="75407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 rot="-5563950">
            <a:off x="6832136" y="3158260"/>
            <a:ext cx="528601" cy="1934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