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4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8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4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FB3-281E-FE4B-9038-CDEC87428BE8}" type="datetimeFigureOut">
              <a:rPr lang="es-ES_tradnl" smtClean="0"/>
              <a:t>31/7/16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3602" y="4793056"/>
            <a:ext cx="330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each bicycle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a </a:t>
            </a:r>
            <a:r>
              <a:rPr lang="en-AU" sz="1200" b="1" dirty="0" smtClean="0"/>
              <a:t>large context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Mechanic has a </a:t>
            </a:r>
            <a:r>
              <a:rPr lang="en-AU" sz="1200" b="1" dirty="0" smtClean="0"/>
              <a:t>big public interface</a:t>
            </a:r>
            <a:endParaRPr lang="en-AU" sz="1200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263602" y="100972"/>
            <a:ext cx="2884983" cy="4777696"/>
            <a:chOff x="241300" y="123274"/>
            <a:chExt cx="2884983" cy="477769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038" y="602428"/>
              <a:ext cx="2511507" cy="4298542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1300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DESIGNER</a:t>
              </a:r>
              <a:endParaRPr lang="es-ES_tradnl" sz="1600" b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641785" y="100972"/>
            <a:ext cx="2884983" cy="4141915"/>
            <a:chOff x="4496996" y="123274"/>
            <a:chExt cx="2884983" cy="414191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506" y="602428"/>
              <a:ext cx="2811962" cy="3662761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496996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INTERMEDIATE DESIGNER</a:t>
              </a:r>
              <a:endParaRPr lang="es-ES_tradnl" sz="1600" b="1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3908134" y="4160467"/>
            <a:ext cx="4511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what </a:t>
            </a:r>
            <a:r>
              <a:rPr lang="en-AU" sz="1200" dirty="0" smtClean="0"/>
              <a:t>to do, not how (sort of).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Mechanic have </a:t>
            </a:r>
            <a:r>
              <a:rPr lang="en-AU" sz="1200" b="1" dirty="0" smtClean="0"/>
              <a:t>small public interfaces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still knows what Mechanic does (dependency)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Telling </a:t>
            </a:r>
            <a:r>
              <a:rPr lang="en-AU" sz="1200" b="1" dirty="0" smtClean="0"/>
              <a:t>prepare_bicycles</a:t>
            </a:r>
            <a:r>
              <a:rPr lang="en-AU" sz="1200" dirty="0" smtClean="0"/>
              <a:t> is still telling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a trip (Mechanic could do more than only prepare_bicycles for a trip).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Trip’s context still needs </a:t>
            </a:r>
            <a:r>
              <a:rPr lang="en-AU" sz="1200" i="1" dirty="0" smtClean="0"/>
              <a:t>someone</a:t>
            </a:r>
            <a:r>
              <a:rPr lang="en-AU" sz="1200" dirty="0" smtClean="0"/>
              <a:t> to prepare bicycles </a:t>
            </a:r>
            <a:r>
              <a:rPr lang="en-AU" sz="1200" b="1" dirty="0" smtClean="0"/>
              <a:t>always</a:t>
            </a:r>
            <a:r>
              <a:rPr lang="en-AU" sz="1200" dirty="0" smtClean="0"/>
              <a:t>.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If there was trip that didn’t need bicycle preparation it would be wrong.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Need to modify Trip if </a:t>
            </a:r>
            <a:r>
              <a:rPr lang="en-AU" sz="1200" b="1" dirty="0" smtClean="0"/>
              <a:t>other things need to get prepared</a:t>
            </a:r>
            <a:endParaRPr lang="en-AU" sz="1200" dirty="0" smtClean="0"/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grpSp>
        <p:nvGrpSpPr>
          <p:cNvPr id="15" name="Agrupar 14"/>
          <p:cNvGrpSpPr/>
          <p:nvPr/>
        </p:nvGrpSpPr>
        <p:grpSpPr>
          <a:xfrm>
            <a:off x="9031118" y="100972"/>
            <a:ext cx="2884983" cy="4071550"/>
            <a:chOff x="8774639" y="123274"/>
            <a:chExt cx="2884983" cy="4071550"/>
          </a:xfrm>
        </p:grpSpPr>
        <p:sp>
          <p:nvSpPr>
            <p:cNvPr id="11" name="CuadroTexto 10"/>
            <p:cNvSpPr txBox="1"/>
            <p:nvPr/>
          </p:nvSpPr>
          <p:spPr>
            <a:xfrm>
              <a:off x="8774639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916" y="602428"/>
              <a:ext cx="2754429" cy="359239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564135" y="4160467"/>
            <a:ext cx="3431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is </a:t>
            </a:r>
            <a:r>
              <a:rPr lang="en-AU" sz="1200" b="1" dirty="0" smtClean="0"/>
              <a:t>not</a:t>
            </a:r>
            <a:r>
              <a:rPr lang="en-AU" sz="1200" dirty="0" smtClean="0"/>
              <a:t> telling Mechanic </a:t>
            </a:r>
            <a:r>
              <a:rPr lang="en-AU" sz="1200" b="1" dirty="0" smtClean="0"/>
              <a:t>how. </a:t>
            </a:r>
            <a:r>
              <a:rPr lang="en-AU" sz="1200" dirty="0" smtClean="0"/>
              <a:t>Trip </a:t>
            </a:r>
            <a:r>
              <a:rPr lang="en-AU" sz="1200" b="1" dirty="0" smtClean="0"/>
              <a:t>trusts </a:t>
            </a:r>
            <a:r>
              <a:rPr lang="en-AU" sz="1200" dirty="0" smtClean="0"/>
              <a:t>Mechanic to do its part.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Dependency injection</a:t>
            </a:r>
            <a:r>
              <a:rPr lang="en-AU" sz="1200" dirty="0" smtClean="0"/>
              <a:t> in </a:t>
            </a:r>
            <a:r>
              <a:rPr lang="en-AU" sz="1200" i="1" dirty="0" smtClean="0"/>
              <a:t>prepare_trip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could have an array of </a:t>
            </a:r>
            <a:r>
              <a:rPr lang="en-AU" sz="1200" i="1" dirty="0" smtClean="0"/>
              <a:t>preparers </a:t>
            </a:r>
            <a:r>
              <a:rPr lang="en-AU" sz="1200" dirty="0" smtClean="0"/>
              <a:t>and could call </a:t>
            </a:r>
            <a:r>
              <a:rPr lang="en-AU" sz="1200" i="1" dirty="0" smtClean="0"/>
              <a:t>prepare_trip</a:t>
            </a:r>
            <a:r>
              <a:rPr lang="en-AU" sz="1200" dirty="0" smtClean="0"/>
              <a:t> on each.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It is easy to extend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Extending Trip requires no modification of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Trip trusts each </a:t>
            </a:r>
            <a:r>
              <a:rPr lang="en-AU" sz="1200" i="1" dirty="0" smtClean="0"/>
              <a:t>preparer</a:t>
            </a:r>
            <a:r>
              <a:rPr lang="en-AU" sz="1200" dirty="0" smtClean="0"/>
              <a:t> to do its part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66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4631" y="3083665"/>
            <a:ext cx="330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</a:t>
            </a:r>
            <a:r>
              <a:rPr lang="en-AU" sz="1200" b="1" dirty="0" smtClean="0"/>
              <a:t>too much responsibility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832553" y="3984873"/>
            <a:ext cx="4020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Bicycle have a </a:t>
            </a:r>
            <a:r>
              <a:rPr lang="en-AU" sz="1200" b="1" dirty="0" smtClean="0"/>
              <a:t>single responsibility.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responsibility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Customer </a:t>
            </a:r>
            <a:r>
              <a:rPr lang="en-AU" sz="1200" b="1" dirty="0" smtClean="0"/>
              <a:t>knows too much</a:t>
            </a:r>
            <a:r>
              <a:rPr lang="en-AU" sz="1200" dirty="0" smtClean="0"/>
              <a:t> about what makes a trip suitable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context </a:t>
            </a:r>
            <a:r>
              <a:rPr lang="en-AU" sz="1200" dirty="0" smtClean="0"/>
              <a:t>(needs both Trip and Bicycle to work).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786028" y="4839629"/>
            <a:ext cx="34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Discovered hidden class </a:t>
            </a:r>
            <a:r>
              <a:rPr lang="en-AU" sz="1200" i="1" dirty="0" smtClean="0"/>
              <a:t>TripFinder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All classes have single responsibility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Only </a:t>
            </a:r>
            <a:r>
              <a:rPr lang="en-AU" sz="1200" i="1" dirty="0" smtClean="0"/>
              <a:t>TripFinder</a:t>
            </a:r>
            <a:r>
              <a:rPr lang="en-AU" sz="1200" dirty="0" smtClean="0"/>
              <a:t> requires context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263602" y="100972"/>
            <a:ext cx="2884983" cy="2904637"/>
            <a:chOff x="263602" y="100972"/>
            <a:chExt cx="2884983" cy="2904637"/>
          </a:xfrm>
        </p:grpSpPr>
        <p:sp>
          <p:nvSpPr>
            <p:cNvPr id="6" name="CuadroTexto 5"/>
            <p:cNvSpPr txBox="1"/>
            <p:nvPr/>
          </p:nvSpPr>
          <p:spPr>
            <a:xfrm>
              <a:off x="263602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1</a:t>
              </a:r>
              <a:endParaRPr lang="es-ES_tradnl" sz="1600" b="1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132" y="517582"/>
              <a:ext cx="2011923" cy="2488027"/>
            </a:xfrm>
            <a:prstGeom prst="rect">
              <a:avLst/>
            </a:prstGeom>
          </p:spPr>
        </p:pic>
      </p:grpSp>
      <p:grpSp>
        <p:nvGrpSpPr>
          <p:cNvPr id="19" name="Agrupar 18"/>
          <p:cNvGrpSpPr/>
          <p:nvPr/>
        </p:nvGrpSpPr>
        <p:grpSpPr>
          <a:xfrm>
            <a:off x="3515344" y="100972"/>
            <a:ext cx="2884983" cy="3803387"/>
            <a:chOff x="4485501" y="100972"/>
            <a:chExt cx="2884983" cy="3803387"/>
          </a:xfrm>
        </p:grpSpPr>
        <p:sp>
          <p:nvSpPr>
            <p:cNvPr id="9" name="CuadroTexto 8"/>
            <p:cNvSpPr txBox="1"/>
            <p:nvPr/>
          </p:nvSpPr>
          <p:spPr>
            <a:xfrm>
              <a:off x="4485501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2</a:t>
              </a:r>
              <a:endParaRPr lang="es-ES_tradnl" sz="1600" b="1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655" y="517582"/>
              <a:ext cx="2706674" cy="3386777"/>
            </a:xfrm>
            <a:prstGeom prst="rect">
              <a:avLst/>
            </a:prstGeom>
          </p:spPr>
        </p:pic>
      </p:grpSp>
      <p:grpSp>
        <p:nvGrpSpPr>
          <p:cNvPr id="18" name="Agrupar 17"/>
          <p:cNvGrpSpPr/>
          <p:nvPr/>
        </p:nvGrpSpPr>
        <p:grpSpPr>
          <a:xfrm>
            <a:off x="6786028" y="100972"/>
            <a:ext cx="3741049" cy="4738657"/>
            <a:chOff x="7823093" y="100972"/>
            <a:chExt cx="4042314" cy="5120259"/>
          </a:xfrm>
        </p:grpSpPr>
        <p:sp>
          <p:nvSpPr>
            <p:cNvPr id="11" name="CuadroTexto 10"/>
            <p:cNvSpPr txBox="1"/>
            <p:nvPr/>
          </p:nvSpPr>
          <p:spPr>
            <a:xfrm>
              <a:off x="8401759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093" y="517582"/>
              <a:ext cx="4042314" cy="4703649"/>
            </a:xfrm>
            <a:prstGeom prst="rect">
              <a:avLst/>
            </a:prstGeom>
          </p:spPr>
        </p:pic>
      </p:grpSp>
      <p:sp>
        <p:nvSpPr>
          <p:cNvPr id="14" name="CuadroTexto 13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77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6" y="437686"/>
            <a:ext cx="4745308" cy="393257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Ch5</a:t>
            </a:r>
            <a:endParaRPr lang="es-ES_tradnl" dirty="0"/>
          </a:p>
        </p:txBody>
      </p:sp>
      <p:sp>
        <p:nvSpPr>
          <p:cNvPr id="4" name="Cerrar llave 3"/>
          <p:cNvSpPr/>
          <p:nvPr/>
        </p:nvSpPr>
        <p:spPr>
          <a:xfrm>
            <a:off x="4861933" y="504592"/>
            <a:ext cx="234175" cy="38109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5096108" y="2096431"/>
            <a:ext cx="1000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Preparer</a:t>
            </a:r>
          </a:p>
          <a:p>
            <a:r>
              <a:rPr lang="es-ES_tradnl" dirty="0" smtClean="0"/>
              <a:t>Duck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4730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249</Words>
  <Application>Microsoft Macintosh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Esteban Rodriguez Torres</dc:creator>
  <cp:lastModifiedBy>Sergio Esteban Rodriguez Torres</cp:lastModifiedBy>
  <cp:revision>16</cp:revision>
  <dcterms:created xsi:type="dcterms:W3CDTF">2016-07-03T23:46:06Z</dcterms:created>
  <dcterms:modified xsi:type="dcterms:W3CDTF">2016-07-31T23:50:16Z</dcterms:modified>
</cp:coreProperties>
</file>