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5" d="100"/>
          <a:sy n="115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3/7/16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14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3/7/16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11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3/7/16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147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3/7/16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158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3/7/16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070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3/7/16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679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3/7/16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680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3/7/16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7090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3/7/16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5790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3/7/16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0383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3/7/16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244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99FB3-281E-FE4B-9038-CDEC87428BE8}" type="datetimeFigureOut">
              <a:rPr lang="es-ES_tradnl" smtClean="0"/>
              <a:t>3/7/16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2336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63602" y="4848811"/>
            <a:ext cx="33087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 smtClean="0"/>
              <a:t>Wrongs: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400" dirty="0" smtClean="0"/>
              <a:t>Trip tells mechanic </a:t>
            </a:r>
            <a:r>
              <a:rPr lang="en-AU" sz="1400" b="1" dirty="0" smtClean="0"/>
              <a:t>how </a:t>
            </a:r>
            <a:r>
              <a:rPr lang="en-AU" sz="1400" dirty="0" smtClean="0"/>
              <a:t>to prepare each bicycle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400" dirty="0" smtClean="0"/>
              <a:t>Trip has a </a:t>
            </a:r>
            <a:r>
              <a:rPr lang="en-AU" sz="1400" b="1" dirty="0" smtClean="0"/>
              <a:t>large context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400" dirty="0" smtClean="0"/>
              <a:t>Mechanic has a </a:t>
            </a:r>
            <a:r>
              <a:rPr lang="en-AU" sz="1400" b="1" dirty="0" smtClean="0"/>
              <a:t>big public interface</a:t>
            </a:r>
            <a:endParaRPr lang="en-AU" sz="1400" dirty="0" smtClean="0"/>
          </a:p>
        </p:txBody>
      </p:sp>
      <p:grpSp>
        <p:nvGrpSpPr>
          <p:cNvPr id="13" name="Agrupar 12"/>
          <p:cNvGrpSpPr/>
          <p:nvPr/>
        </p:nvGrpSpPr>
        <p:grpSpPr>
          <a:xfrm>
            <a:off x="263602" y="100972"/>
            <a:ext cx="2884983" cy="4777696"/>
            <a:chOff x="241300" y="123274"/>
            <a:chExt cx="2884983" cy="4777696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038" y="602428"/>
              <a:ext cx="2511507" cy="4298542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241300" y="123274"/>
              <a:ext cx="2884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 b="1" dirty="0" smtClean="0"/>
                <a:t>NOVICE DESIGNER</a:t>
              </a:r>
              <a:endParaRPr lang="es-ES_tradnl" sz="1600" b="1" dirty="0"/>
            </a:p>
          </p:txBody>
        </p:sp>
      </p:grpSp>
      <p:grpSp>
        <p:nvGrpSpPr>
          <p:cNvPr id="14" name="Agrupar 13"/>
          <p:cNvGrpSpPr/>
          <p:nvPr/>
        </p:nvGrpSpPr>
        <p:grpSpPr>
          <a:xfrm>
            <a:off x="4641785" y="100972"/>
            <a:ext cx="2884983" cy="4141915"/>
            <a:chOff x="4496996" y="123274"/>
            <a:chExt cx="2884983" cy="4141915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3506" y="602428"/>
              <a:ext cx="2811962" cy="3662761"/>
            </a:xfrm>
            <a:prstGeom prst="rect">
              <a:avLst/>
            </a:prstGeom>
          </p:spPr>
        </p:pic>
        <p:sp>
          <p:nvSpPr>
            <p:cNvPr id="9" name="CuadroTexto 8"/>
            <p:cNvSpPr txBox="1"/>
            <p:nvPr/>
          </p:nvSpPr>
          <p:spPr>
            <a:xfrm>
              <a:off x="4496996" y="123274"/>
              <a:ext cx="2884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 b="1" dirty="0" smtClean="0"/>
                <a:t>INTERMEDIATE DESIGNER</a:t>
              </a:r>
              <a:endParaRPr lang="es-ES_tradnl" sz="1600" b="1" dirty="0"/>
            </a:p>
          </p:txBody>
        </p:sp>
      </p:grpSp>
      <p:sp>
        <p:nvSpPr>
          <p:cNvPr id="10" name="CuadroTexto 9"/>
          <p:cNvSpPr txBox="1"/>
          <p:nvPr/>
        </p:nvSpPr>
        <p:spPr>
          <a:xfrm>
            <a:off x="3908134" y="4316581"/>
            <a:ext cx="451103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 smtClean="0"/>
              <a:t>Rights: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400" dirty="0" smtClean="0"/>
              <a:t>Trip tells mechanic </a:t>
            </a:r>
            <a:r>
              <a:rPr lang="en-AU" sz="1400" b="1" dirty="0" smtClean="0"/>
              <a:t>what </a:t>
            </a:r>
            <a:r>
              <a:rPr lang="en-AU" sz="1400" dirty="0" smtClean="0"/>
              <a:t>to do (not how)</a:t>
            </a:r>
          </a:p>
          <a:p>
            <a:endParaRPr lang="en-AU" sz="1400" dirty="0" smtClean="0"/>
          </a:p>
          <a:p>
            <a:r>
              <a:rPr lang="en-AU" sz="1400" b="1" dirty="0" smtClean="0"/>
              <a:t>Wrongs: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400" dirty="0" smtClean="0"/>
              <a:t>Trip still knows what mechanic does (dependency)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400" dirty="0" smtClean="0"/>
              <a:t>Trip’s context still needs </a:t>
            </a:r>
            <a:r>
              <a:rPr lang="en-AU" sz="1400" i="1" dirty="0" smtClean="0"/>
              <a:t>someone</a:t>
            </a:r>
            <a:r>
              <a:rPr lang="en-AU" sz="1400" dirty="0" smtClean="0"/>
              <a:t> to prepare bicycles </a:t>
            </a:r>
            <a:r>
              <a:rPr lang="en-AU" sz="1400" b="1" dirty="0" smtClean="0"/>
              <a:t>always</a:t>
            </a:r>
            <a:r>
              <a:rPr lang="en-AU" sz="1400" dirty="0" smtClean="0"/>
              <a:t>.</a:t>
            </a:r>
          </a:p>
          <a:p>
            <a:pPr marL="452438" lvl="1" indent="-166688">
              <a:buFont typeface="Arial" charset="0"/>
              <a:buChar char="•"/>
            </a:pPr>
            <a:r>
              <a:rPr lang="en-AU" sz="1400" dirty="0" smtClean="0"/>
              <a:t>If there was trip that didn’t need bicycle preparation it would be wrong.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400" dirty="0" smtClean="0"/>
              <a:t>Need to modify trip if </a:t>
            </a:r>
            <a:r>
              <a:rPr lang="en-AU" sz="1400" b="1" dirty="0" smtClean="0"/>
              <a:t>other things need to get prepared</a:t>
            </a:r>
            <a:endParaRPr lang="en-AU" sz="1400" dirty="0" smtClean="0"/>
          </a:p>
          <a:p>
            <a:pPr marL="171450" indent="-171450">
              <a:buFont typeface="Arial" charset="0"/>
              <a:buChar char="•"/>
            </a:pPr>
            <a:endParaRPr lang="en-AU" sz="1400" dirty="0" smtClean="0"/>
          </a:p>
        </p:txBody>
      </p:sp>
      <p:grpSp>
        <p:nvGrpSpPr>
          <p:cNvPr id="15" name="Agrupar 14"/>
          <p:cNvGrpSpPr/>
          <p:nvPr/>
        </p:nvGrpSpPr>
        <p:grpSpPr>
          <a:xfrm>
            <a:off x="9031118" y="100972"/>
            <a:ext cx="2884983" cy="4071550"/>
            <a:chOff x="8774639" y="123274"/>
            <a:chExt cx="2884983" cy="4071550"/>
          </a:xfrm>
        </p:grpSpPr>
        <p:sp>
          <p:nvSpPr>
            <p:cNvPr id="11" name="CuadroTexto 10"/>
            <p:cNvSpPr txBox="1"/>
            <p:nvPr/>
          </p:nvSpPr>
          <p:spPr>
            <a:xfrm>
              <a:off x="8774639" y="123274"/>
              <a:ext cx="2884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 b="1" dirty="0" smtClean="0"/>
                <a:t>EXPERIENCED DESIGNER</a:t>
              </a:r>
              <a:endParaRPr lang="es-ES_tradnl" sz="1600" b="1" dirty="0"/>
            </a:p>
          </p:txBody>
        </p:sp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9916" y="602428"/>
              <a:ext cx="2754429" cy="3592396"/>
            </a:xfrm>
            <a:prstGeom prst="rect">
              <a:avLst/>
            </a:prstGeom>
          </p:spPr>
        </p:pic>
      </p:grpSp>
      <p:sp>
        <p:nvSpPr>
          <p:cNvPr id="16" name="CuadroTexto 15"/>
          <p:cNvSpPr txBox="1"/>
          <p:nvPr/>
        </p:nvSpPr>
        <p:spPr>
          <a:xfrm>
            <a:off x="8419172" y="4313122"/>
            <a:ext cx="343165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 smtClean="0"/>
              <a:t>Rights: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400" dirty="0" smtClean="0"/>
              <a:t>Dependency injection in </a:t>
            </a:r>
            <a:r>
              <a:rPr lang="en-AU" sz="1400" i="1" dirty="0" err="1" smtClean="0"/>
              <a:t>prepare_trip</a:t>
            </a:r>
            <a:endParaRPr lang="en-AU" sz="1400" i="1" dirty="0" smtClean="0"/>
          </a:p>
          <a:p>
            <a:pPr marL="171450" indent="-171450">
              <a:buFont typeface="Arial" charset="0"/>
              <a:buChar char="•"/>
            </a:pPr>
            <a:r>
              <a:rPr lang="en-AU" sz="1400" dirty="0" smtClean="0"/>
              <a:t>Trip and mechanic have </a:t>
            </a:r>
            <a:r>
              <a:rPr lang="en-AU" sz="1400" b="1" dirty="0" smtClean="0"/>
              <a:t>small public interfaces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400" dirty="0" smtClean="0"/>
              <a:t>Trip could have an array of </a:t>
            </a:r>
            <a:r>
              <a:rPr lang="en-AU" sz="1400" i="1" dirty="0" smtClean="0"/>
              <a:t>preparers </a:t>
            </a:r>
            <a:r>
              <a:rPr lang="en-AU" sz="1400" dirty="0" smtClean="0"/>
              <a:t>and could call </a:t>
            </a:r>
            <a:r>
              <a:rPr lang="en-AU" sz="1400" i="1" dirty="0" err="1" smtClean="0"/>
              <a:t>prepare_trip</a:t>
            </a:r>
            <a:r>
              <a:rPr lang="en-AU" sz="1400" dirty="0" smtClean="0"/>
              <a:t> on each.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AU" sz="1400" dirty="0" smtClean="0"/>
              <a:t>It is easy to extend Trip.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AU" sz="1400" dirty="0" smtClean="0"/>
              <a:t>Extending Trip requires no modification of Trip.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AU" sz="1400" dirty="0" smtClean="0"/>
              <a:t>Trip trusts each </a:t>
            </a:r>
            <a:r>
              <a:rPr lang="en-AU" sz="1400" i="1" dirty="0" smtClean="0"/>
              <a:t>preparer</a:t>
            </a:r>
            <a:r>
              <a:rPr lang="en-AU" sz="1400" dirty="0" smtClean="0"/>
              <a:t> to do its part.</a:t>
            </a:r>
          </a:p>
        </p:txBody>
      </p:sp>
    </p:spTree>
    <p:extLst>
      <p:ext uri="{BB962C8B-B14F-4D97-AF65-F5344CB8AC3E}">
        <p14:creationId xmlns:p14="http://schemas.microsoft.com/office/powerpoint/2010/main" val="16366553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136</Words>
  <Application>Microsoft Macintosh PowerPoint</Application>
  <PresentationFormat>Panorámica</PresentationFormat>
  <Paragraphs>22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Esteban Rodriguez Torres</dc:creator>
  <cp:lastModifiedBy>Sergio Esteban Rodriguez Torres</cp:lastModifiedBy>
  <cp:revision>5</cp:revision>
  <dcterms:created xsi:type="dcterms:W3CDTF">2016-07-03T23:46:06Z</dcterms:created>
  <dcterms:modified xsi:type="dcterms:W3CDTF">2016-07-04T00:12:03Z</dcterms:modified>
</cp:coreProperties>
</file>