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00" d="100"/>
          <a:sy n="100" d="100"/>
        </p:scale>
        <p:origin x="9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Ch8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927100"/>
            <a:ext cx="10198100" cy="2616200"/>
          </a:xfrm>
          <a:prstGeom prst="rect">
            <a:avLst/>
          </a:prstGeom>
        </p:spPr>
      </p:pic>
      <p:cxnSp>
        <p:nvCxnSpPr>
          <p:cNvPr id="7" name="Conector angular 6"/>
          <p:cNvCxnSpPr/>
          <p:nvPr/>
        </p:nvCxnSpPr>
        <p:spPr>
          <a:xfrm rot="16200000" flipH="1">
            <a:off x="2368550" y="2635250"/>
            <a:ext cx="838200" cy="2667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21000" y="299616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99309" y="159230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ONE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163007" y="2755899"/>
            <a:ext cx="17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Parts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 rot="16200000">
            <a:off x="6026010" y="2076861"/>
            <a:ext cx="1254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92100"/>
            <a:ext cx="9309100" cy="62611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Ch8</a:t>
            </a:r>
            <a:endParaRPr lang="en-US" dirty="0"/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8470900" y="4641334"/>
            <a:ext cx="723900" cy="324366"/>
          </a:xfrm>
          <a:prstGeom prst="bentConnector3">
            <a:avLst>
              <a:gd name="adj1" fmla="val 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258300" y="4456668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or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6" y="437686"/>
            <a:ext cx="4745308" cy="393257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Ch5</a:t>
            </a:r>
            <a:endParaRPr lang="es-ES_tradnl" dirty="0"/>
          </a:p>
        </p:txBody>
      </p:sp>
      <p:sp>
        <p:nvSpPr>
          <p:cNvPr id="4" name="Cerrar llave 3"/>
          <p:cNvSpPr/>
          <p:nvPr/>
        </p:nvSpPr>
        <p:spPr>
          <a:xfrm>
            <a:off x="4861933" y="504592"/>
            <a:ext cx="234175" cy="38109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5096108" y="2096431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Preparer</a:t>
            </a:r>
          </a:p>
          <a:p>
            <a:r>
              <a:rPr lang="es-ES_tradnl" dirty="0" smtClean="0"/>
              <a:t>Duck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" y="82793"/>
            <a:ext cx="6110869" cy="67464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00078" y="182307"/>
            <a:ext cx="402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Class checking anti-pattern</a:t>
            </a:r>
            <a:endParaRPr lang="en-AU" sz="1200" dirty="0" smtClean="0"/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Creates a highly dependent structure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the lead days does not belong to Schedule.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lead days belong the classes that Schedule is checking.</a:t>
            </a:r>
          </a:p>
        </p:txBody>
      </p:sp>
    </p:spTree>
    <p:extLst>
      <p:ext uri="{BB962C8B-B14F-4D97-AF65-F5344CB8AC3E}">
        <p14:creationId xmlns:p14="http://schemas.microsoft.com/office/powerpoint/2010/main" val="1083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4020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Class checking anti-pattern has been removed.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“schedulable” </a:t>
            </a:r>
            <a:r>
              <a:rPr lang="en-AU" sz="1200" dirty="0" smtClean="0"/>
              <a:t>duck type (role) has been discovered.</a:t>
            </a:r>
            <a:endParaRPr lang="en-AU" sz="1200" dirty="0"/>
          </a:p>
          <a:p>
            <a:endParaRPr lang="en-AU" sz="1200" b="1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“schedulables” do not speak for themselves</a:t>
            </a:r>
            <a:r>
              <a:rPr lang="en-AU" sz="1200" dirty="0" smtClean="0"/>
              <a:t>.</a:t>
            </a:r>
            <a:endParaRPr lang="en-AU" sz="1200" dirty="0"/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The Schedule is required as a middle man to find out something about the </a:t>
            </a:r>
            <a:r>
              <a:rPr lang="en-AU" sz="1200" i="1" dirty="0" smtClean="0"/>
              <a:t>”schedulable”.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This creates a dependency.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5" y="0"/>
            <a:ext cx="7353300" cy="4305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2408" y="3193645"/>
            <a:ext cx="16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smtClean="0"/>
              <a:t>The discovered “</a:t>
            </a:r>
            <a:r>
              <a:rPr lang="en-AU" sz="1200" b="1" i="1" smtClean="0"/>
              <a:t>schedulable</a:t>
            </a:r>
            <a:r>
              <a:rPr lang="en-AU" sz="1200" b="1" i="1" dirty="0" smtClean="0"/>
              <a:t>” duck type (role)</a:t>
            </a:r>
            <a:endParaRPr lang="en-AU" sz="1200" b="1" dirty="0" smtClean="0"/>
          </a:p>
        </p:txBody>
      </p:sp>
      <p:cxnSp>
        <p:nvCxnSpPr>
          <p:cNvPr id="5" name="Conector recto de flecha 4"/>
          <p:cNvCxnSpPr>
            <a:endCxn id="6" idx="1"/>
          </p:cNvCxnSpPr>
          <p:nvPr/>
        </p:nvCxnSpPr>
        <p:spPr>
          <a:xfrm>
            <a:off x="7259446" y="3516810"/>
            <a:ext cx="282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2248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speaks for itself.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Instigating objects have no dependency on Schedule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is not the only thing that is </a:t>
            </a:r>
            <a:r>
              <a:rPr lang="en-AU" sz="1200" i="1" dirty="0" smtClean="0"/>
              <a:t>schedulable </a:t>
            </a:r>
            <a:r>
              <a:rPr lang="en-AU" sz="1200" dirty="0" smtClean="0"/>
              <a:t>in the app. The final design needs to take this into account.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depends on Schedule.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1" y="98479"/>
            <a:ext cx="7095275" cy="36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252475" y="171156"/>
            <a:ext cx="224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Schedulable </a:t>
            </a:r>
            <a:r>
              <a:rPr lang="en-AU" sz="1200" dirty="0" smtClean="0"/>
              <a:t>becomes an abstraction that many can implement.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abstraction uses the template method pattern to invite others to provide specializations.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dependency on Schedule is isolated.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9" y="0"/>
            <a:ext cx="7213755" cy="36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1" y="0"/>
            <a:ext cx="5730541" cy="6858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402645" y="5689194"/>
            <a:ext cx="224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* </a:t>
            </a:r>
            <a:r>
              <a:rPr lang="en-AU" sz="1200" dirty="0" smtClean="0"/>
              <a:t>Reverse order of inclusion. Last included takes precedence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5529358" y="1423764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529358" y="3079707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497967" y="4818871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958942" y="4621466"/>
            <a:ext cx="8335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402645" y="1407144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5408782" y="3061296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cxnSp>
        <p:nvCxnSpPr>
          <p:cNvPr id="14" name="Conector recto 13"/>
          <p:cNvCxnSpPr/>
          <p:nvPr/>
        </p:nvCxnSpPr>
        <p:spPr>
          <a:xfrm>
            <a:off x="7160754" y="5246408"/>
            <a:ext cx="2649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51103" y="415036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069635" y="245948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069635" y="812511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5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768350"/>
            <a:ext cx="6616700" cy="46101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61323" y="946408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Best</a:t>
            </a:r>
            <a:endParaRPr lang="en-US" b="1" i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43700" y="9464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Good</a:t>
            </a:r>
            <a:endParaRPr lang="en-US" b="1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161323" y="2685405"/>
            <a:ext cx="146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Bad</a:t>
            </a:r>
          </a:p>
          <a:p>
            <a:r>
              <a:rPr lang="en-US" b="1" i="1" dirty="0" smtClean="0"/>
              <a:t>(Try to avoid)</a:t>
            </a:r>
            <a:endParaRPr lang="en-US" b="1" i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743700" y="2685405"/>
            <a:ext cx="127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Worse</a:t>
            </a:r>
          </a:p>
          <a:p>
            <a:r>
              <a:rPr lang="en-US" b="1" i="1" dirty="0" smtClean="0"/>
              <a:t>(Avoid this)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90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478</Words>
  <Application>Microsoft Macintosh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30</cp:revision>
  <dcterms:created xsi:type="dcterms:W3CDTF">2016-07-03T23:46:06Z</dcterms:created>
  <dcterms:modified xsi:type="dcterms:W3CDTF">2016-10-03T00:25:08Z</dcterms:modified>
</cp:coreProperties>
</file>