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err="1" smtClean="0"/>
              <a:t>TripFinder</a:t>
            </a:r>
            <a:endParaRPr lang="en-AU" sz="1200" i="1" dirty="0" smtClean="0"/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err="1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244</Words>
  <Application>Microsoft Macintosh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12</cp:revision>
  <dcterms:created xsi:type="dcterms:W3CDTF">2016-07-03T23:46:06Z</dcterms:created>
  <dcterms:modified xsi:type="dcterms:W3CDTF">2016-07-04T01:12:24Z</dcterms:modified>
</cp:coreProperties>
</file>