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smtClean="0"/>
              <a:t>TripFinder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244</Words>
  <Application>Microsoft Macintosh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14</cp:revision>
  <dcterms:created xsi:type="dcterms:W3CDTF">2016-07-03T23:46:06Z</dcterms:created>
  <dcterms:modified xsi:type="dcterms:W3CDTF">2016-07-04T03:57:32Z</dcterms:modified>
</cp:coreProperties>
</file>