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405"/>
  </p:normalViewPr>
  <p:slideViewPr>
    <p:cSldViewPr snapToGrid="0" snapToObjects="1">
      <p:cViewPr varScale="1">
        <p:scale>
          <a:sx n="121" d="100"/>
          <a:sy n="121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12/21/21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7488-4888-1D4B-B2F6-DBA62DD6F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DataCamp</a:t>
            </a:r>
            <a:r>
              <a:rPr lang="en-CA" dirty="0"/>
              <a:t> Data Analyst Certification - Case Study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5D19C-9FBA-6C4A-904D-B81969CD9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4800" dirty="0"/>
              <a:t>Boat Sales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099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E5B8-7059-3E47-A8BC-82116CF3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3051"/>
            <a:ext cx="7729728" cy="1188720"/>
          </a:xfrm>
        </p:spPr>
        <p:txBody>
          <a:bodyPr/>
          <a:lstStyle/>
          <a:p>
            <a:r>
              <a:rPr lang="en-US" dirty="0"/>
              <a:t>Type of boat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DE78EB-89C5-7940-8D9E-2C3739B30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29" y="1618593"/>
            <a:ext cx="7729728" cy="52394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AC515C-2E43-E742-9B0C-86D7B0D05DAA}"/>
              </a:ext>
            </a:extLst>
          </p:cNvPr>
          <p:cNvSpPr txBox="1"/>
          <p:nvPr/>
        </p:nvSpPr>
        <p:spPr>
          <a:xfrm>
            <a:off x="8019393" y="1965435"/>
            <a:ext cx="39804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Wakeboard/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Wakesurf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and Water ski listings get the most views per listing.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Motor Yachts, Sport boat have high number of listings.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Listings with multiple boat types get more views.</a:t>
            </a:r>
          </a:p>
        </p:txBody>
      </p:sp>
    </p:spTree>
    <p:extLst>
      <p:ext uri="{BB962C8B-B14F-4D97-AF65-F5344CB8AC3E}">
        <p14:creationId xmlns:p14="http://schemas.microsoft.com/office/powerpoint/2010/main" val="3441536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E5B8-7059-3E47-A8BC-82116CF3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3051"/>
            <a:ext cx="7729728" cy="1188720"/>
          </a:xfrm>
        </p:spPr>
        <p:txBody>
          <a:bodyPr/>
          <a:lstStyle/>
          <a:p>
            <a:r>
              <a:rPr lang="en-US" dirty="0"/>
              <a:t>Boat manufacturer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C515C-2E43-E742-9B0C-86D7B0D05DAA}"/>
              </a:ext>
            </a:extLst>
          </p:cNvPr>
          <p:cNvSpPr txBox="1"/>
          <p:nvPr/>
        </p:nvSpPr>
        <p:spPr>
          <a:xfrm>
            <a:off x="8019393" y="1965435"/>
            <a:ext cx="39804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“Baha power boats” listing got the most views per listing (1831), they had just 1 listing.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“Malibu power boats” had 10 listings, and averaged at about 650 views for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BÃ©nÃ©teau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power boats and </a:t>
            </a:r>
            <a:r>
              <a:rPr lang="en-CA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Jeanneau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power boats had high number of listings, but averaged less views per listing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C2310B-0D21-1545-B5C0-AB34149B5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635" y="1776248"/>
            <a:ext cx="7756757" cy="4992413"/>
          </a:xfrm>
        </p:spPr>
      </p:pic>
    </p:spTree>
    <p:extLst>
      <p:ext uri="{BB962C8B-B14F-4D97-AF65-F5344CB8AC3E}">
        <p14:creationId xmlns:p14="http://schemas.microsoft.com/office/powerpoint/2010/main" val="198147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E5B8-7059-3E47-A8BC-82116CF3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3051"/>
            <a:ext cx="7729728" cy="1188720"/>
          </a:xfrm>
        </p:spPr>
        <p:txBody>
          <a:bodyPr/>
          <a:lstStyle/>
          <a:p>
            <a:r>
              <a:rPr lang="en-US" dirty="0"/>
              <a:t>Material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C515C-2E43-E742-9B0C-86D7B0D05DAA}"/>
              </a:ext>
            </a:extLst>
          </p:cNvPr>
          <p:cNvSpPr txBox="1"/>
          <p:nvPr/>
        </p:nvSpPr>
        <p:spPr>
          <a:xfrm>
            <a:off x="8019393" y="1965435"/>
            <a:ext cx="39804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Plastic boats get the most views per listing.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Carbon fiber, Thermoplastic, Wood come in as the second group.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C2310B-0D21-1545-B5C0-AB34149B5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94290" y="1776248"/>
            <a:ext cx="7725103" cy="4992413"/>
          </a:xfrm>
        </p:spPr>
      </p:pic>
    </p:spTree>
    <p:extLst>
      <p:ext uri="{BB962C8B-B14F-4D97-AF65-F5344CB8AC3E}">
        <p14:creationId xmlns:p14="http://schemas.microsoft.com/office/powerpoint/2010/main" val="111681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E5B8-7059-3E47-A8BC-82116CF3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3051"/>
            <a:ext cx="7729728" cy="1188720"/>
          </a:xfrm>
        </p:spPr>
        <p:txBody>
          <a:bodyPr/>
          <a:lstStyle/>
          <a:p>
            <a:r>
              <a:rPr lang="en-US" dirty="0"/>
              <a:t>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C515C-2E43-E742-9B0C-86D7B0D05DAA}"/>
              </a:ext>
            </a:extLst>
          </p:cNvPr>
          <p:cNvSpPr txBox="1"/>
          <p:nvPr/>
        </p:nvSpPr>
        <p:spPr>
          <a:xfrm>
            <a:off x="8019393" y="1965435"/>
            <a:ext cx="39804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Boats made in Switzerland </a:t>
            </a:r>
            <a:r>
              <a:rPr lang="en-CA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Â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» Le </a:t>
            </a:r>
            <a:r>
              <a:rPr lang="en-CA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Landeron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(NE), got the most views for its listing in the last 7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Netherlands, Croatia and Italy have high number of listings, but get lower views for each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C2310B-0D21-1545-B5C0-AB34149B5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2129" y="1776248"/>
            <a:ext cx="7827264" cy="4992413"/>
          </a:xfrm>
        </p:spPr>
      </p:pic>
    </p:spTree>
    <p:extLst>
      <p:ext uri="{BB962C8B-B14F-4D97-AF65-F5344CB8AC3E}">
        <p14:creationId xmlns:p14="http://schemas.microsoft.com/office/powerpoint/2010/main" val="1388763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E5B8-7059-3E47-A8BC-82116CF3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3051"/>
            <a:ext cx="7729728" cy="1188720"/>
          </a:xfrm>
        </p:spPr>
        <p:txBody>
          <a:bodyPr/>
          <a:lstStyle/>
          <a:p>
            <a:r>
              <a:rPr lang="en-US" dirty="0"/>
              <a:t>Year Built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C515C-2E43-E742-9B0C-86D7B0D05DAA}"/>
              </a:ext>
            </a:extLst>
          </p:cNvPr>
          <p:cNvSpPr txBox="1"/>
          <p:nvPr/>
        </p:nvSpPr>
        <p:spPr>
          <a:xfrm>
            <a:off x="8019393" y="1965435"/>
            <a:ext cx="39804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1 Listing for a boat made in 1912 got highest views per listing.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On average, each years listings get ~160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Boats from 1990’s have high number of listings and also fair above the average views per listing.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C2310B-0D21-1545-B5C0-AB34149B5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2129" y="1776248"/>
            <a:ext cx="7729728" cy="4992413"/>
          </a:xfrm>
        </p:spPr>
      </p:pic>
    </p:spTree>
    <p:extLst>
      <p:ext uri="{BB962C8B-B14F-4D97-AF65-F5344CB8AC3E}">
        <p14:creationId xmlns:p14="http://schemas.microsoft.com/office/powerpoint/2010/main" val="3880730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E5B8-7059-3E47-A8BC-82116CF3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3051"/>
            <a:ext cx="7729728" cy="1188720"/>
          </a:xfrm>
        </p:spPr>
        <p:txBody>
          <a:bodyPr/>
          <a:lstStyle/>
          <a:p>
            <a:r>
              <a:rPr lang="en-US" dirty="0"/>
              <a:t>Condition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C515C-2E43-E742-9B0C-86D7B0D05DAA}"/>
              </a:ext>
            </a:extLst>
          </p:cNvPr>
          <p:cNvSpPr txBox="1"/>
          <p:nvPr/>
        </p:nvSpPr>
        <p:spPr>
          <a:xfrm>
            <a:off x="8019393" y="1965435"/>
            <a:ext cx="3980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Display models get more view per listing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Used boats have the most number of listings and thus most absolute views.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C2310B-0D21-1545-B5C0-AB34149B5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2129" y="1776248"/>
            <a:ext cx="7729728" cy="4992413"/>
          </a:xfrm>
        </p:spPr>
      </p:pic>
    </p:spTree>
    <p:extLst>
      <p:ext uri="{BB962C8B-B14F-4D97-AF65-F5344CB8AC3E}">
        <p14:creationId xmlns:p14="http://schemas.microsoft.com/office/powerpoint/2010/main" val="376589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E5B8-7059-3E47-A8BC-82116CF3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3051"/>
            <a:ext cx="7729728" cy="1188720"/>
          </a:xfrm>
        </p:spPr>
        <p:txBody>
          <a:bodyPr/>
          <a:lstStyle/>
          <a:p>
            <a:r>
              <a:rPr lang="en-US" dirty="0"/>
              <a:t>Fuel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C515C-2E43-E742-9B0C-86D7B0D05DAA}"/>
              </a:ext>
            </a:extLst>
          </p:cNvPr>
          <p:cNvSpPr txBox="1"/>
          <p:nvPr/>
        </p:nvSpPr>
        <p:spPr>
          <a:xfrm>
            <a:off x="8019393" y="1965435"/>
            <a:ext cx="3980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Hybrid and propane models get most views per listing, although there are only 2 listings for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Unleaded comes in third with a healthy number of listings as well.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C2310B-0D21-1545-B5C0-AB34149B5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2129" y="1776248"/>
            <a:ext cx="7729728" cy="4992413"/>
          </a:xfrm>
        </p:spPr>
      </p:pic>
    </p:spTree>
    <p:extLst>
      <p:ext uri="{BB962C8B-B14F-4D97-AF65-F5344CB8AC3E}">
        <p14:creationId xmlns:p14="http://schemas.microsoft.com/office/powerpoint/2010/main" val="21441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E5B8-7059-3E47-A8BC-82116CF3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3051"/>
            <a:ext cx="7729728" cy="1188720"/>
          </a:xfrm>
        </p:spPr>
        <p:txBody>
          <a:bodyPr/>
          <a:lstStyle/>
          <a:p>
            <a:r>
              <a:rPr lang="en-US" dirty="0"/>
              <a:t>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AC515C-2E43-E742-9B0C-86D7B0D05DAA}"/>
              </a:ext>
            </a:extLst>
          </p:cNvPr>
          <p:cNvSpPr txBox="1"/>
          <p:nvPr/>
        </p:nvSpPr>
        <p:spPr>
          <a:xfrm>
            <a:off x="8019393" y="1965435"/>
            <a:ext cx="39804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Most views are ones where the price is close to the mean of the distribution </a:t>
            </a:r>
            <a:r>
              <a:rPr lang="en-CA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i.e</a:t>
            </a: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 CAD 154218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b="1" dirty="0">
                <a:latin typeface="Calibri" panose="020F0502020204030204" pitchFamily="34" charset="0"/>
                <a:cs typeface="Calibri" panose="020F0502020204030204" pitchFamily="34" charset="0"/>
              </a:rPr>
              <a:t>Listings that are in the mid price range are viewed more than cheaper or more expensive boats.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C2310B-0D21-1545-B5C0-AB34149B5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2129" y="1776248"/>
            <a:ext cx="7729728" cy="4992413"/>
          </a:xfrm>
        </p:spPr>
      </p:pic>
    </p:spTree>
    <p:extLst>
      <p:ext uri="{BB962C8B-B14F-4D97-AF65-F5344CB8AC3E}">
        <p14:creationId xmlns:p14="http://schemas.microsoft.com/office/powerpoint/2010/main" val="18757962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73</TotalTime>
  <Words>314</Words>
  <Application>Microsoft Macintosh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DataCamp Data Analyst Certification - Case Study</vt:lpstr>
      <vt:lpstr>Type of boat</vt:lpstr>
      <vt:lpstr>Boat manufacturer</vt:lpstr>
      <vt:lpstr>Material</vt:lpstr>
      <vt:lpstr>Location</vt:lpstr>
      <vt:lpstr>Year Built</vt:lpstr>
      <vt:lpstr>Condition</vt:lpstr>
      <vt:lpstr>Fuel type</vt:lpstr>
      <vt:lpstr>Price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DataCamp Data Analyst Certification - Case Study</dc:title>
  <dc:creator>Naman Kanwar</dc:creator>
  <cp:lastModifiedBy>Naman Kanwar</cp:lastModifiedBy>
  <cp:revision>2</cp:revision>
  <dcterms:created xsi:type="dcterms:W3CDTF">2021-12-21T14:09:35Z</dcterms:created>
  <dcterms:modified xsi:type="dcterms:W3CDTF">2021-12-21T15:23:12Z</dcterms:modified>
</cp:coreProperties>
</file>