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69" r:id="rId3"/>
    <p:sldId id="270" r:id="rId4"/>
    <p:sldId id="272" r:id="rId5"/>
    <p:sldId id="273" r:id="rId6"/>
    <p:sldId id="274" r:id="rId7"/>
    <p:sldId id="275" r:id="rId8"/>
    <p:sldId id="304" r:id="rId9"/>
    <p:sldId id="277" r:id="rId10"/>
    <p:sldId id="278" r:id="rId11"/>
    <p:sldId id="279" r:id="rId12"/>
    <p:sldId id="284" r:id="rId13"/>
    <p:sldId id="285" r:id="rId14"/>
    <p:sldId id="291" r:id="rId15"/>
    <p:sldId id="286" r:id="rId16"/>
    <p:sldId id="305" r:id="rId17"/>
    <p:sldId id="293" r:id="rId18"/>
    <p:sldId id="306" r:id="rId19"/>
    <p:sldId id="295" r:id="rId20"/>
    <p:sldId id="292" r:id="rId21"/>
    <p:sldId id="296" r:id="rId22"/>
    <p:sldId id="297" r:id="rId23"/>
    <p:sldId id="298" r:id="rId24"/>
    <p:sldId id="299" r:id="rId25"/>
    <p:sldId id="302" r:id="rId26"/>
    <p:sldId id="300" r:id="rId27"/>
    <p:sldId id="303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851F0A-C2E9-43F8-BA97-B8DCCFCCC993}" type="datetimeFigureOut">
              <a:rPr lang="en-CA" smtClean="0"/>
              <a:pPr>
                <a:defRPr/>
              </a:pPr>
              <a:t>17/04/2015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8B561-A040-4FD9-9F46-76094B2CC7D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17824E-80C5-4D78-A71C-E948336C7A0C}" type="datetimeFigureOut">
              <a:rPr lang="en-CA" smtClean="0"/>
              <a:pPr>
                <a:defRPr/>
              </a:pPr>
              <a:t>17/04/2015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D706E-03D5-4467-9082-164FEF90618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93DF9-1B7F-4CC1-9BC1-443977888028}" type="datetimeFigureOut">
              <a:rPr lang="en-CA" smtClean="0"/>
              <a:pPr>
                <a:defRPr/>
              </a:pPr>
              <a:t>17/04/2015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B9E67-BAC1-4A5D-8CAB-A1053FA3D375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0F71D-9636-477D-97C1-BA5CBB3B7913}" type="datetimeFigureOut">
              <a:rPr lang="en-CA" smtClean="0"/>
              <a:pPr>
                <a:defRPr/>
              </a:pPr>
              <a:t>17/04/2015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5310C3-EC9F-4B5D-B80A-0328FDA18B92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36207C-D333-4FEF-91C0-F81023CC395F}" type="datetimeFigureOut">
              <a:rPr lang="en-CA" smtClean="0"/>
              <a:pPr>
                <a:defRPr/>
              </a:pPr>
              <a:t>17/04/2015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pPr>
              <a:defRPr/>
            </a:pPr>
            <a:fld id="{A9D27ADE-D62C-4325-9B10-AA144830024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188582-BB89-40B3-8AA0-374FE3F41D52}" type="datetimeFigureOut">
              <a:rPr lang="en-CA" smtClean="0"/>
              <a:pPr>
                <a:defRPr/>
              </a:pPr>
              <a:t>17/04/2015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6BD53-BD58-4D80-8D1D-F793FF51B536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A778A1-0FAD-4F2C-A30E-0F65919C1C15}" type="datetimeFigureOut">
              <a:rPr lang="en-CA" smtClean="0"/>
              <a:pPr>
                <a:defRPr/>
              </a:pPr>
              <a:t>17/04/2015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12E5B-7CCA-40F2-AB6A-F78DF084E10B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A64AE-3885-43EB-97AF-684C2E67591B}" type="datetimeFigureOut">
              <a:rPr lang="en-CA" smtClean="0"/>
              <a:pPr>
                <a:defRPr/>
              </a:pPr>
              <a:t>17/04/2015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BCE2A-E6C3-4294-B571-2E7BC2A81601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4E6478-1BE6-47BF-A90D-3882AD30E83D}" type="datetimeFigureOut">
              <a:rPr lang="en-CA" smtClean="0"/>
              <a:pPr>
                <a:defRPr/>
              </a:pPr>
              <a:t>17/04/2015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5D590-3CDA-43B7-AC93-DFF0719DE69B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EB867B-D200-4C4C-B596-246888D3D81B}" type="datetimeFigureOut">
              <a:rPr lang="en-CA" smtClean="0"/>
              <a:pPr>
                <a:defRPr/>
              </a:pPr>
              <a:t>17/04/2015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A1394-EAF5-4D41-9354-7636D8DAA791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53B41-B947-4304-B336-E7CB18CE4CB8}" type="datetimeFigureOut">
              <a:rPr lang="en-CA" smtClean="0"/>
              <a:pPr>
                <a:defRPr/>
              </a:pPr>
              <a:t>17/04/2015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E44C0-D2DF-40BE-AC44-66EDAAFD5C7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C5F47A26-4321-49E3-ACD7-94C9A1EC7491}" type="datetimeFigureOut">
              <a:rPr lang="en-CA" smtClean="0"/>
              <a:pPr>
                <a:defRPr/>
              </a:pPr>
              <a:t>17/04/2015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5840F72D-A2EB-4DA6-ADE1-30F6930D91E5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287" y="4600134"/>
            <a:ext cx="9195361" cy="163715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b="1" dirty="0" smtClean="0"/>
              <a:t>GROUP MEMBERS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CA" b="1" dirty="0" smtClean="0"/>
              <a:t>Mohan Raj </a:t>
            </a:r>
            <a:r>
              <a:rPr lang="en-CA" b="1" dirty="0" err="1" smtClean="0"/>
              <a:t>Nandagopal</a:t>
            </a:r>
            <a:endParaRPr lang="en-CA" b="1" dirty="0" smtClean="0"/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en-CA" b="1" dirty="0" err="1" smtClean="0"/>
              <a:t>Dipen</a:t>
            </a:r>
            <a:r>
              <a:rPr lang="en-CA" b="1" dirty="0" smtClean="0"/>
              <a:t> shah</a:t>
            </a:r>
            <a:endParaRPr lang="en-CA" b="1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CA" dirty="0"/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5971" y="773137"/>
            <a:ext cx="7372577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0" y="534988"/>
            <a:ext cx="6626225" cy="911225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64294" tIns="32147" rIns="0" bIns="32147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Benefits of </a:t>
            </a:r>
            <a:r>
              <a:rPr lang="en-US" altLang="en-US" dirty="0" err="1" smtClean="0"/>
              <a:t>MongoDb</a:t>
            </a:r>
            <a:endParaRPr lang="en-US" altLang="en-US" dirty="0"/>
          </a:p>
        </p:txBody>
      </p:sp>
      <p:sp>
        <p:nvSpPr>
          <p:cNvPr id="33793" name="Rectangle 1"/>
          <p:cNvSpPr>
            <a:spLocks noGrp="1" noChangeArrowheads="1"/>
          </p:cNvSpPr>
          <p:nvPr>
            <p:ph idx="1"/>
          </p:nvPr>
        </p:nvSpPr>
        <p:spPr>
          <a:xfrm>
            <a:off x="2112963" y="2106613"/>
            <a:ext cx="7358062" cy="3652837"/>
          </a:xfrm>
        </p:spPr>
        <p:txBody>
          <a:bodyPr>
            <a:normAutofit/>
          </a:bodyPr>
          <a:lstStyle/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 dirty="0">
                <a:sym typeface="Gill Sans" charset="0"/>
              </a:rPr>
              <a:t>A simple and scalable document based NoSQL DB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 dirty="0"/>
              <a:t>JSON based model persistence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 dirty="0"/>
              <a:t>Flexible Schemas, Query </a:t>
            </a:r>
            <a:r>
              <a:rPr lang="en-US" altLang="en-US" dirty="0" smtClean="0"/>
              <a:t>Selectors, DOCUMENT STORAGE, Auto-Sharing, binary object store and </a:t>
            </a:r>
            <a:r>
              <a:rPr lang="en-US" altLang="en-US" dirty="0"/>
              <a:t>much </a:t>
            </a:r>
            <a:r>
              <a:rPr lang="en-US" altLang="en-US" dirty="0" smtClean="0"/>
              <a:t>more 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endParaRPr lang="en-US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9994" y="609600"/>
            <a:ext cx="10752406" cy="1828800"/>
          </a:xfrm>
        </p:spPr>
        <p:txBody>
          <a:bodyPr/>
          <a:lstStyle/>
          <a:p>
            <a:pPr algn="ctr"/>
            <a:r>
              <a:rPr lang="en-US" dirty="0" smtClean="0"/>
              <a:t>Angular JS</a:t>
            </a:r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822" y="534988"/>
            <a:ext cx="9875520" cy="911225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64294" tIns="32147" rIns="0" bIns="32147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Gill Sans Light" charset="0"/>
                <a:cs typeface="Gill Sans Light" charset="0"/>
              </a:rPr>
              <a:t>Benefits of Angular JS</a:t>
            </a:r>
            <a:endParaRPr lang="en-US" altLang="en-US" dirty="0"/>
          </a:p>
        </p:txBody>
      </p:sp>
      <p:sp>
        <p:nvSpPr>
          <p:cNvPr id="39937" name="Rectangle 1"/>
          <p:cNvSpPr>
            <a:spLocks noGrp="1" noChangeArrowheads="1"/>
          </p:cNvSpPr>
          <p:nvPr>
            <p:ph idx="1"/>
          </p:nvPr>
        </p:nvSpPr>
        <p:spPr>
          <a:xfrm>
            <a:off x="2112963" y="2106613"/>
            <a:ext cx="7358062" cy="3652837"/>
          </a:xfrm>
        </p:spPr>
        <p:txBody>
          <a:bodyPr>
            <a:normAutofit/>
          </a:bodyPr>
          <a:lstStyle/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 dirty="0">
                <a:sym typeface="Gill Sans" charset="0"/>
              </a:rPr>
              <a:t>An extensible client-side application framework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 dirty="0">
                <a:sym typeface="Gill Sans" charset="0"/>
              </a:rPr>
              <a:t>100% Javascript and 100% client side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 dirty="0" smtClean="0"/>
              <a:t>Data-binding</a:t>
            </a:r>
            <a:r>
              <a:rPr lang="en-US" altLang="en-US" dirty="0"/>
              <a:t>, syncing, templating, components and much, much </a:t>
            </a:r>
            <a:r>
              <a:rPr lang="en-US" altLang="en-US" dirty="0" smtClean="0"/>
              <a:t>more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endParaRPr lang="en-US" altLang="en-US" dirty="0"/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endParaRPr lang="en-US" altLang="en-US" dirty="0" smtClean="0"/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endParaRPr lang="en-US" altLang="en-US" dirty="0"/>
          </a:p>
          <a:p>
            <a:pPr marL="708984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9994" y="609600"/>
            <a:ext cx="10752406" cy="1828800"/>
          </a:xfrm>
        </p:spPr>
        <p:txBody>
          <a:bodyPr/>
          <a:lstStyle/>
          <a:p>
            <a:pPr algn="ctr"/>
            <a:r>
              <a:rPr lang="en-US" dirty="0" smtClean="0"/>
              <a:t>Yeoman</a:t>
            </a:r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0" y="534988"/>
            <a:ext cx="6626225" cy="911225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64294" tIns="32147" rIns="0" bIns="32147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Gill Sans Light" charset="0"/>
                <a:cs typeface="Gill Sans Light" charset="0"/>
              </a:rPr>
              <a:t>Benefits of Yeoman</a:t>
            </a:r>
            <a:endParaRPr lang="en-US" altLang="en-US" dirty="0"/>
          </a:p>
        </p:txBody>
      </p:sp>
      <p:sp>
        <p:nvSpPr>
          <p:cNvPr id="39937" name="Rectangle 1"/>
          <p:cNvSpPr>
            <a:spLocks noGrp="1" noChangeArrowheads="1"/>
          </p:cNvSpPr>
          <p:nvPr>
            <p:ph idx="1"/>
          </p:nvPr>
        </p:nvSpPr>
        <p:spPr>
          <a:xfrm>
            <a:off x="749300" y="1916113"/>
            <a:ext cx="6535738" cy="3652837"/>
          </a:xfrm>
        </p:spPr>
        <p:txBody>
          <a:bodyPr>
            <a:normAutofit/>
          </a:bodyPr>
          <a:lstStyle/>
          <a:p>
            <a:pPr marL="708984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CA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CA" dirty="0"/>
              <a:t>THE WEB'S SCAFFOLDING TOOL FOR MODERN </a:t>
            </a:r>
            <a:r>
              <a:rPr lang="en-CA" dirty="0" smtClean="0"/>
              <a:t>WEBAPPS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CA" dirty="0"/>
              <a:t>Yeoman helps you to </a:t>
            </a:r>
            <a:r>
              <a:rPr lang="en-CA" dirty="0" err="1"/>
              <a:t>kickstart</a:t>
            </a:r>
            <a:r>
              <a:rPr lang="en-CA" dirty="0"/>
              <a:t> new projects, prescribing best practices and tools to help you stay productive</a:t>
            </a:r>
            <a:r>
              <a:rPr lang="en-CA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marL="708984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u="sng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9994" y="609600"/>
            <a:ext cx="10752406" cy="1828800"/>
          </a:xfrm>
        </p:spPr>
        <p:txBody>
          <a:bodyPr/>
          <a:lstStyle/>
          <a:p>
            <a:pPr algn="ctr"/>
            <a:r>
              <a:rPr lang="en-US" dirty="0" smtClean="0"/>
              <a:t>Grunt</a:t>
            </a:r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0" y="534988"/>
            <a:ext cx="6626225" cy="911225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64294" tIns="32147" rIns="0" bIns="32147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Gill Sans Light" charset="0"/>
                <a:cs typeface="Gill Sans Light" charset="0"/>
              </a:rPr>
              <a:t>Benefits of Grunt</a:t>
            </a:r>
            <a:endParaRPr lang="en-US" altLang="en-US" dirty="0"/>
          </a:p>
        </p:txBody>
      </p:sp>
      <p:sp>
        <p:nvSpPr>
          <p:cNvPr id="39937" name="Rectangle 1"/>
          <p:cNvSpPr>
            <a:spLocks noGrp="1" noChangeArrowheads="1"/>
          </p:cNvSpPr>
          <p:nvPr>
            <p:ph idx="1"/>
          </p:nvPr>
        </p:nvSpPr>
        <p:spPr>
          <a:xfrm>
            <a:off x="749300" y="1916113"/>
            <a:ext cx="8755063" cy="36528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/>
              <a:t>Grunt is used to build, preview and test your project, thanks </a:t>
            </a:r>
            <a:r>
              <a:rPr lang="en-CA" dirty="0" smtClean="0"/>
              <a:t>to help </a:t>
            </a:r>
            <a:r>
              <a:rPr lang="en-CA" dirty="0"/>
              <a:t>from tasks curated</a:t>
            </a:r>
            <a:r>
              <a:rPr lang="en-CA" dirty="0"/>
              <a:t> by the Yeoman team and grunt-contrib</a:t>
            </a:r>
            <a:r>
              <a:rPr lang="en-CA" dirty="0" smtClean="0"/>
              <a:t>.</a:t>
            </a:r>
          </a:p>
          <a:p>
            <a:pPr>
              <a:defRPr/>
            </a:pPr>
            <a:r>
              <a:rPr lang="en-CA" dirty="0" smtClean="0"/>
              <a:t>The less work you have to do when performing repetitive tasks like </a:t>
            </a:r>
            <a:r>
              <a:rPr lang="en-CA" dirty="0" err="1" smtClean="0"/>
              <a:t>minification</a:t>
            </a:r>
            <a:r>
              <a:rPr lang="en-CA" dirty="0" smtClean="0"/>
              <a:t>, compilation, unit testing, </a:t>
            </a:r>
            <a:r>
              <a:rPr lang="en-CA" dirty="0" err="1" smtClean="0"/>
              <a:t>linting</a:t>
            </a:r>
            <a:r>
              <a:rPr lang="en-CA" dirty="0" smtClean="0"/>
              <a:t> etc, the easier your job </a:t>
            </a:r>
            <a:r>
              <a:rPr lang="en-CA" dirty="0" smtClean="0"/>
              <a:t>becomes.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CA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marL="708984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u="sng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9994" y="609600"/>
            <a:ext cx="10752406" cy="1828800"/>
          </a:xfrm>
        </p:spPr>
        <p:txBody>
          <a:bodyPr/>
          <a:lstStyle/>
          <a:p>
            <a:pPr algn="ctr"/>
            <a:r>
              <a:rPr lang="en-US" dirty="0" smtClean="0"/>
              <a:t>Bower</a:t>
            </a:r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0" y="534988"/>
            <a:ext cx="6626225" cy="911225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64294" tIns="32147" rIns="0" bIns="32147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Gill Sans Light" charset="0"/>
                <a:cs typeface="Gill Sans Light" charset="0"/>
              </a:rPr>
              <a:t>Benefits of Bower</a:t>
            </a:r>
            <a:endParaRPr lang="en-US" altLang="en-US" dirty="0"/>
          </a:p>
        </p:txBody>
      </p:sp>
      <p:sp>
        <p:nvSpPr>
          <p:cNvPr id="39937" name="Rectangle 1"/>
          <p:cNvSpPr>
            <a:spLocks noGrp="1" noChangeArrowheads="1"/>
          </p:cNvSpPr>
          <p:nvPr>
            <p:ph idx="1"/>
          </p:nvPr>
        </p:nvSpPr>
        <p:spPr>
          <a:xfrm>
            <a:off x="749300" y="1916113"/>
            <a:ext cx="8755063" cy="3652837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/>
              <a:t>Bower is used for dependency management, so that you </a:t>
            </a:r>
            <a:r>
              <a:rPr lang="en-CA" dirty="0" smtClean="0"/>
              <a:t>no longer </a:t>
            </a:r>
            <a:r>
              <a:rPr lang="en-CA" dirty="0"/>
              <a:t>have to manually download and manage your scripts</a:t>
            </a:r>
            <a:r>
              <a:rPr lang="en-CA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CA" dirty="0"/>
              <a:t>Bower works by fetching and installing packages from all over, taking care of hunting, finding, downloading, and saving the stuff you’re looking for</a:t>
            </a:r>
            <a:r>
              <a:rPr lang="en-CA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CA" dirty="0"/>
              <a:t>Bower is optimized for the front-end. Bower uses a flat dependency tree, requiring only one version for each package, reducing page load to a minimum.</a:t>
            </a:r>
            <a:endParaRPr lang="en-CA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CA" dirty="0" smtClean="0"/>
          </a:p>
          <a:p>
            <a:pPr marL="708984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u="sng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167619" y="193675"/>
            <a:ext cx="8789182" cy="13541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What is the MEAN Stack?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/>
          <a:srcRect l="15332" b="25385"/>
          <a:stretch>
            <a:fillRect/>
          </a:stretch>
        </p:blipFill>
        <p:spPr bwMode="auto">
          <a:xfrm>
            <a:off x="4867079" y="1978539"/>
            <a:ext cx="2297113" cy="877887"/>
          </a:xfrm>
          <a:prstGeom prst="rect">
            <a:avLst/>
          </a:prstGeom>
          <a:noFill/>
          <a:ln>
            <a:noFill/>
          </a:ln>
          <a:effectLst>
            <a:outerShdw blurRad="25400" dist="253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/>
            <a:ext uri="{91240B29-F687-4F45-9708-019B960494DF}"/>
          </a:extLst>
        </p:spPr>
      </p:pic>
      <p:pic>
        <p:nvPicPr>
          <p:cNvPr id="20488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3751" y="3317607"/>
            <a:ext cx="1831975" cy="428625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/>
            <a:ext uri="{91240B29-F687-4F45-9708-019B960494DF}"/>
          </a:extLst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4462" y="3976419"/>
            <a:ext cx="2316162" cy="652463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/>
            <a:ext uri="{91240B29-F687-4F45-9708-019B960494DF}"/>
          </a:extLst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0633" y="5111286"/>
            <a:ext cx="1985962" cy="534987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/>
              <a:t>GETTING STARTED WITH</a:t>
            </a:r>
            <a:endParaRPr lang="en-CA" dirty="0"/>
          </a:p>
        </p:txBody>
      </p:sp>
      <p:pic>
        <p:nvPicPr>
          <p:cNvPr id="4301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20597" y="2214563"/>
            <a:ext cx="6326868" cy="3054350"/>
          </a:xfr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HOMEPAGE</a:t>
            </a:r>
            <a:endParaRPr lang="en-CA" dirty="0"/>
          </a:p>
        </p:txBody>
      </p:sp>
      <p:pic>
        <p:nvPicPr>
          <p:cNvPr id="440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92702"/>
            <a:ext cx="9774238" cy="509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USER REGISTRATION</a:t>
            </a:r>
            <a:endParaRPr lang="en-CA" dirty="0"/>
          </a:p>
        </p:txBody>
      </p:sp>
      <p:pic>
        <p:nvPicPr>
          <p:cNvPr id="4506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63" y="1322363"/>
            <a:ext cx="10651559" cy="50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LOGIN UP</a:t>
            </a:r>
            <a:endParaRPr lang="en-CA" dirty="0"/>
          </a:p>
        </p:txBody>
      </p:sp>
      <p:pic>
        <p:nvPicPr>
          <p:cNvPr id="460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7785"/>
            <a:ext cx="10102850" cy="484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CREATING NEW SURVEY</a:t>
            </a:r>
            <a:endParaRPr lang="en-CA" dirty="0"/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025" y="1350499"/>
            <a:ext cx="7727950" cy="458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SURVEY LIST</a:t>
            </a:r>
            <a:endParaRPr lang="en-CA" dirty="0"/>
          </a:p>
        </p:txBody>
      </p:sp>
      <p:pic>
        <p:nvPicPr>
          <p:cNvPr id="501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14982"/>
            <a:ext cx="9998075" cy="359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EXISTING SURVEY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CA" dirty="0"/>
          </a:p>
        </p:txBody>
      </p:sp>
      <p:pic>
        <p:nvPicPr>
          <p:cNvPr id="48132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750" y="2054225"/>
            <a:ext cx="10483850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951" y="1547446"/>
            <a:ext cx="11403449" cy="499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77" y="2595807"/>
            <a:ext cx="1097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CA" sz="4800" dirty="0" smtClean="0"/>
              <a:t>THANK YOU !!!</a:t>
            </a:r>
            <a:endParaRPr lang="en-CA" sz="4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/>
          </p:cNvSpPr>
          <p:nvPr/>
        </p:nvSpPr>
        <p:spPr bwMode="auto">
          <a:xfrm>
            <a:off x="2238156" y="4121808"/>
            <a:ext cx="3114571" cy="4544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953" dirty="0" smtClean="0">
                <a:ea typeface="Gill Sans" charset="0"/>
                <a:cs typeface="Gill Sans" charset="0"/>
              </a:rPr>
              <a:t>Client : Angular JS</a:t>
            </a:r>
            <a:endParaRPr lang="en-US" altLang="en-US" sz="2953" dirty="0" smtClean="0">
              <a:ea typeface="Gill Sans" charset="0"/>
              <a:cs typeface="Gill Sans" charset="0"/>
            </a:endParaRP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2162615" y="3198188"/>
            <a:ext cx="4021935" cy="4544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953" dirty="0" smtClean="0">
                <a:ea typeface="Gill Sans" charset="0"/>
                <a:cs typeface="Gill Sans" charset="0"/>
              </a:rPr>
              <a:t>Server : Express, Node </a:t>
            </a:r>
            <a:endParaRPr lang="en-US" altLang="en-US" sz="2953" dirty="0" smtClean="0">
              <a:ea typeface="Gill Sans" charset="0"/>
              <a:cs typeface="Gill Sans" charset="0"/>
            </a:endParaRPr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2173996" y="2246482"/>
            <a:ext cx="3725379" cy="4544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953" dirty="0" smtClean="0">
                <a:ea typeface="Gill Sans" charset="0"/>
                <a:cs typeface="Gill Sans" charset="0"/>
              </a:rPr>
              <a:t>Database : Mongo DB</a:t>
            </a:r>
            <a:endParaRPr lang="en-US" altLang="en-US" sz="2953" dirty="0" smtClean="0">
              <a:ea typeface="Gill Sans" charset="0"/>
              <a:cs typeface="Gill Sans" charset="0"/>
            </a:endParaRPr>
          </a:p>
        </p:txBody>
      </p:sp>
      <p:sp>
        <p:nvSpPr>
          <p:cNvPr id="2152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176713" y="179388"/>
            <a:ext cx="5776912" cy="1338262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64294" tIns="32147" rIns="0" bIns="32147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Gill Sans Light" charset="0"/>
                <a:cs typeface="Gill Sans Light" charset="0"/>
              </a:rPr>
              <a:t> SURVEY </a:t>
            </a:r>
            <a:r>
              <a:rPr lang="en-US" altLang="en-US" dirty="0" err="1" smtClean="0">
                <a:ea typeface="Gill Sans Light" charset="0"/>
                <a:cs typeface="Gill Sans Light" charset="0"/>
              </a:rPr>
              <a:t>TIMe</a:t>
            </a:r>
            <a:endParaRPr lang="en-US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Node JS</a:t>
            </a:r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0" y="625475"/>
            <a:ext cx="6626225" cy="909638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64294" tIns="32147" rIns="0" bIns="32147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Gill Sans Light" charset="0"/>
                <a:cs typeface="Gill Sans Light" charset="0"/>
              </a:rPr>
              <a:t>Benefits of Node JS</a:t>
            </a:r>
            <a:endParaRPr lang="en-US" altLang="en-US" dirty="0"/>
          </a:p>
        </p:txBody>
      </p:sp>
      <p:sp>
        <p:nvSpPr>
          <p:cNvPr id="24577" name="Rectangle 1"/>
          <p:cNvSpPr>
            <a:spLocks noGrp="1" noChangeArrowheads="1"/>
          </p:cNvSpPr>
          <p:nvPr>
            <p:ph idx="1"/>
          </p:nvPr>
        </p:nvSpPr>
        <p:spPr>
          <a:xfrm>
            <a:off x="2112963" y="2098675"/>
            <a:ext cx="7358062" cy="3652838"/>
          </a:xfrm>
        </p:spPr>
        <p:txBody>
          <a:bodyPr>
            <a:normAutofit/>
          </a:bodyPr>
          <a:lstStyle/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 dirty="0">
                <a:sym typeface="Gill Sans" charset="0"/>
              </a:rPr>
              <a:t>Server-side javascript platform built on V8 engine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 dirty="0"/>
              <a:t>What javascript has done for the web browser, Node.js is doing for the backend </a:t>
            </a:r>
            <a:r>
              <a:rPr lang="en-US" altLang="en-US" dirty="0" smtClean="0"/>
              <a:t>server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 dirty="0" smtClean="0"/>
              <a:t>Node’s goal is to provide an easy way to build scalable network </a:t>
            </a:r>
            <a:r>
              <a:rPr lang="en-US" altLang="en-US" dirty="0" smtClean="0"/>
              <a:t>programs</a:t>
            </a:r>
            <a:endParaRPr lang="en-US" altLang="en-US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5650" y="490538"/>
            <a:ext cx="2678113" cy="1035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2417763" y="1625600"/>
            <a:ext cx="7358062" cy="4106863"/>
          </a:xfrm>
        </p:spPr>
        <p:txBody>
          <a:bodyPr>
            <a:normAutofit/>
          </a:bodyPr>
          <a:lstStyle/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3"/>
              </a:buBlip>
              <a:defRPr/>
            </a:pPr>
            <a:r>
              <a:rPr lang="en-US" altLang="en-US" dirty="0"/>
              <a:t>NodeJS module package manager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3"/>
              </a:buBlip>
              <a:defRPr/>
            </a:pPr>
            <a:r>
              <a:rPr lang="en-US" altLang="en-US" dirty="0"/>
              <a:t>There is a module for everything, probably more than one.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3"/>
              </a:buBlip>
              <a:defRPr/>
            </a:pPr>
            <a:r>
              <a:rPr lang="en-US" altLang="en-US" dirty="0"/>
              <a:t>Key commands - install, remove, update, search, -g flag for </a:t>
            </a:r>
            <a:r>
              <a:rPr lang="en-US" altLang="en-US" dirty="0" smtClean="0"/>
              <a:t>global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3"/>
              </a:buBlip>
              <a:defRPr/>
            </a:pPr>
            <a:endParaRPr lang="en-US" altLang="en-US" dirty="0"/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3"/>
              </a:buBlip>
              <a:defRPr/>
            </a:pPr>
            <a:endParaRPr lang="en-US" altLang="en-US" dirty="0" smtClean="0"/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3"/>
              </a:buBlip>
              <a:defRPr/>
            </a:pPr>
            <a:endParaRPr lang="en-US" altLang="en-US" dirty="0"/>
          </a:p>
          <a:p>
            <a:pPr marL="708984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dirty="0" smtClean="0"/>
          </a:p>
          <a:p>
            <a:pPr marL="708984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67188" y="268288"/>
            <a:ext cx="5607050" cy="13398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Node.js And MEAN Stack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idx="1"/>
          </p:nvPr>
        </p:nvSpPr>
        <p:spPr>
          <a:xfrm>
            <a:off x="2417763" y="1741488"/>
            <a:ext cx="7358062" cy="4017962"/>
          </a:xfrm>
        </p:spPr>
        <p:txBody>
          <a:bodyPr/>
          <a:lstStyle/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endParaRPr lang="en-US" altLang="en-US"/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/>
              <a:t>High performance server-side JavaScript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/>
              <a:t>Module loading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/>
              <a:t>Asynchronous IO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/>
              <a:t>Application platform foundation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9994" y="609600"/>
            <a:ext cx="10752406" cy="1828800"/>
          </a:xfrm>
        </p:spPr>
        <p:txBody>
          <a:bodyPr/>
          <a:lstStyle/>
          <a:p>
            <a:pPr algn="ctr"/>
            <a:r>
              <a:rPr lang="en-US" dirty="0" smtClean="0"/>
              <a:t>Express</a:t>
            </a:r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0" y="534988"/>
            <a:ext cx="6626225" cy="911225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64294" tIns="32147" rIns="0" bIns="32147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ea typeface="Gill Sans Light" charset="0"/>
                <a:cs typeface="Gill Sans Light" charset="0"/>
              </a:rPr>
              <a:t>Benefits of express</a:t>
            </a:r>
            <a:endParaRPr lang="en-US" altLang="en-US" dirty="0"/>
          </a:p>
        </p:txBody>
      </p:sp>
      <p:sp>
        <p:nvSpPr>
          <p:cNvPr id="29697" name="Rectangle 1"/>
          <p:cNvSpPr>
            <a:spLocks noGrp="1" noChangeArrowheads="1"/>
          </p:cNvSpPr>
          <p:nvPr>
            <p:ph idx="1"/>
          </p:nvPr>
        </p:nvSpPr>
        <p:spPr>
          <a:xfrm>
            <a:off x="2112963" y="2017713"/>
            <a:ext cx="7358062" cy="3652837"/>
          </a:xfrm>
        </p:spPr>
        <p:txBody>
          <a:bodyPr>
            <a:normAutofit/>
          </a:bodyPr>
          <a:lstStyle/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 dirty="0">
                <a:sym typeface="Gill Sans" charset="0"/>
              </a:rPr>
              <a:t>A simple and robust web application framework for Node.js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 dirty="0"/>
              <a:t>Gives you everything you would expect to build a modern web server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en-US" altLang="en-US" dirty="0"/>
              <a:t>Middleware, routing, templating, static-files, cookies, </a:t>
            </a:r>
            <a:r>
              <a:rPr lang="en-US" altLang="en-US" dirty="0" smtClean="0"/>
              <a:t>mime-types, view rendering </a:t>
            </a:r>
            <a:r>
              <a:rPr lang="en-US" altLang="en-US" dirty="0"/>
              <a:t>and much much </a:t>
            </a:r>
            <a:r>
              <a:rPr lang="en-US" altLang="en-US" dirty="0" smtClean="0"/>
              <a:t>more</a:t>
            </a:r>
          </a:p>
          <a:p>
            <a:pPr marL="937584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endParaRPr lang="en-US" altLang="en-US" dirty="0"/>
          </a:p>
          <a:p>
            <a:pPr marL="708984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156</TotalTime>
  <Words>413</Words>
  <Application>Microsoft Office PowerPoint</Application>
  <PresentationFormat>Custom</PresentationFormat>
  <Paragraphs>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Tw Cen MT</vt:lpstr>
      <vt:lpstr>Arial</vt:lpstr>
      <vt:lpstr>Calibri</vt:lpstr>
      <vt:lpstr>Impact</vt:lpstr>
      <vt:lpstr>Gill Sans</vt:lpstr>
      <vt:lpstr>Gill Sans Light</vt:lpstr>
      <vt:lpstr>Wingdings</vt:lpstr>
      <vt:lpstr>Apex</vt:lpstr>
      <vt:lpstr>Slide 1</vt:lpstr>
      <vt:lpstr>What is the MEAN Stack?</vt:lpstr>
      <vt:lpstr> SURVEY TIMe</vt:lpstr>
      <vt:lpstr>Node JS</vt:lpstr>
      <vt:lpstr>Benefits of Node JS</vt:lpstr>
      <vt:lpstr>Slide 6</vt:lpstr>
      <vt:lpstr>Node.js And MEAN Stack</vt:lpstr>
      <vt:lpstr>Express</vt:lpstr>
      <vt:lpstr>Benefits of express</vt:lpstr>
      <vt:lpstr>Mongo DB</vt:lpstr>
      <vt:lpstr>Benefits of MongoDb</vt:lpstr>
      <vt:lpstr>Angular JS</vt:lpstr>
      <vt:lpstr>Benefits of Angular JS</vt:lpstr>
      <vt:lpstr>Yeoman</vt:lpstr>
      <vt:lpstr>Benefits of Yeoman</vt:lpstr>
      <vt:lpstr>Grunt</vt:lpstr>
      <vt:lpstr>Benefits of Grunt</vt:lpstr>
      <vt:lpstr>Bower</vt:lpstr>
      <vt:lpstr>Benefits of Bower</vt:lpstr>
      <vt:lpstr>GETTING STARTED WITH</vt:lpstr>
      <vt:lpstr>HOMEPAGE</vt:lpstr>
      <vt:lpstr>USER REGISTRATION</vt:lpstr>
      <vt:lpstr>LOGIN UP</vt:lpstr>
      <vt:lpstr>CREATING NEW SURVEY</vt:lpstr>
      <vt:lpstr>SURVEY LIST</vt:lpstr>
      <vt:lpstr>EXISTING SURVEY 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Save</dc:creator>
  <cp:lastModifiedBy>User</cp:lastModifiedBy>
  <cp:revision>47</cp:revision>
  <dcterms:created xsi:type="dcterms:W3CDTF">2015-04-13T23:33:23Z</dcterms:created>
  <dcterms:modified xsi:type="dcterms:W3CDTF">2015-04-17T19:26:12Z</dcterms:modified>
</cp:coreProperties>
</file>