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85710-3D75-4B6F-8799-1FBD3C51F1D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63782A4-5259-4671-9AA8-EEA038057290}">
      <dgm:prSet phldrT="[Texto]" custT="1"/>
      <dgm:spPr/>
      <dgm:t>
        <a:bodyPr/>
        <a:lstStyle/>
        <a:p>
          <a:r>
            <a:rPr lang="pt-BR" sz="2800" dirty="0"/>
            <a:t>Novos conceitos</a:t>
          </a:r>
        </a:p>
      </dgm:t>
    </dgm:pt>
    <dgm:pt modelId="{94C90930-BCDC-45AA-A48D-AF538662B453}" type="parTrans" cxnId="{B0CD05B9-EDD7-432E-BAE5-3DB3BFB482AA}">
      <dgm:prSet/>
      <dgm:spPr/>
      <dgm:t>
        <a:bodyPr/>
        <a:lstStyle/>
        <a:p>
          <a:endParaRPr lang="pt-BR"/>
        </a:p>
      </dgm:t>
    </dgm:pt>
    <dgm:pt modelId="{3A86F1B8-035A-4E41-8808-CE4765CE1ECB}" type="sibTrans" cxnId="{B0CD05B9-EDD7-432E-BAE5-3DB3BFB482AA}">
      <dgm:prSet/>
      <dgm:spPr/>
      <dgm:t>
        <a:bodyPr/>
        <a:lstStyle/>
        <a:p>
          <a:endParaRPr lang="pt-BR"/>
        </a:p>
      </dgm:t>
    </dgm:pt>
    <dgm:pt modelId="{503FBAF0-9B3C-42AD-B614-8B53A330F35A}">
      <dgm:prSet phldrT="[Texto]" custT="1"/>
      <dgm:spPr/>
      <dgm:t>
        <a:bodyPr/>
        <a:lstStyle/>
        <a:p>
          <a:r>
            <a:rPr lang="pt-BR" sz="2000" dirty="0"/>
            <a:t>Simplificação da Matrícula Financeira: Pagamento de Serviço</a:t>
          </a:r>
        </a:p>
      </dgm:t>
    </dgm:pt>
    <dgm:pt modelId="{A98D74C4-1FF3-4094-8A16-58DD71595EBC}" type="parTrans" cxnId="{DC78FA24-0507-4EE1-916B-705CEC72A6BB}">
      <dgm:prSet/>
      <dgm:spPr/>
      <dgm:t>
        <a:bodyPr/>
        <a:lstStyle/>
        <a:p>
          <a:endParaRPr lang="pt-BR"/>
        </a:p>
      </dgm:t>
    </dgm:pt>
    <dgm:pt modelId="{AB73032B-AF05-4A1B-AA9E-361AC3CFC370}" type="sibTrans" cxnId="{DC78FA24-0507-4EE1-916B-705CEC72A6BB}">
      <dgm:prSet/>
      <dgm:spPr/>
      <dgm:t>
        <a:bodyPr/>
        <a:lstStyle/>
        <a:p>
          <a:endParaRPr lang="pt-BR"/>
        </a:p>
      </dgm:t>
    </dgm:pt>
    <dgm:pt modelId="{74E61F66-0411-42E1-90BF-5B0EF9DC86DE}">
      <dgm:prSet phldrT="[Texto]" custT="1"/>
      <dgm:spPr/>
      <dgm:t>
        <a:bodyPr/>
        <a:lstStyle/>
        <a:p>
          <a:r>
            <a:rPr lang="pt-BR" sz="2000" dirty="0"/>
            <a:t>Separação de grupos de alunos para atendimento adequado a cada situação</a:t>
          </a:r>
        </a:p>
      </dgm:t>
    </dgm:pt>
    <dgm:pt modelId="{A5AC1FAE-3DC8-44B1-AAE1-9EF522FDE974}" type="parTrans" cxnId="{A8A226DE-5821-477B-ABC6-7DC5FA622EB1}">
      <dgm:prSet/>
      <dgm:spPr/>
      <dgm:t>
        <a:bodyPr/>
        <a:lstStyle/>
        <a:p>
          <a:endParaRPr lang="pt-BR"/>
        </a:p>
      </dgm:t>
    </dgm:pt>
    <dgm:pt modelId="{9F152C4F-4A57-465A-9EFF-B0EF99EB4719}" type="sibTrans" cxnId="{A8A226DE-5821-477B-ABC6-7DC5FA622EB1}">
      <dgm:prSet/>
      <dgm:spPr/>
      <dgm:t>
        <a:bodyPr/>
        <a:lstStyle/>
        <a:p>
          <a:endParaRPr lang="pt-BR"/>
        </a:p>
      </dgm:t>
    </dgm:pt>
    <dgm:pt modelId="{356F10F9-B4AC-4889-A12F-2FA392C88A69}">
      <dgm:prSet phldrT="[Texto]" custT="1"/>
      <dgm:spPr/>
      <dgm:t>
        <a:bodyPr/>
        <a:lstStyle/>
        <a:p>
          <a:r>
            <a:rPr lang="pt-BR" sz="2000" dirty="0"/>
            <a:t>Infraestrutura de tecnologia: Software de agendamento, Máquinas de leitura e impressão de cheques </a:t>
          </a:r>
        </a:p>
      </dgm:t>
    </dgm:pt>
    <dgm:pt modelId="{1C47AD9E-6B3D-48AF-9588-59BE6D8E1E2E}" type="parTrans" cxnId="{2452084D-945B-405A-8064-609CACFE73C1}">
      <dgm:prSet/>
      <dgm:spPr/>
      <dgm:t>
        <a:bodyPr/>
        <a:lstStyle/>
        <a:p>
          <a:endParaRPr lang="pt-BR"/>
        </a:p>
      </dgm:t>
    </dgm:pt>
    <dgm:pt modelId="{7EED14CB-D60F-48DC-8AE3-5C33ADF5846D}" type="sibTrans" cxnId="{2452084D-945B-405A-8064-609CACFE73C1}">
      <dgm:prSet/>
      <dgm:spPr/>
      <dgm:t>
        <a:bodyPr/>
        <a:lstStyle/>
        <a:p>
          <a:endParaRPr lang="pt-BR"/>
        </a:p>
      </dgm:t>
    </dgm:pt>
    <dgm:pt modelId="{6C108FF0-8F49-420A-A874-E5BDC0BA2EB0}">
      <dgm:prSet phldrT="[Texto]" custT="1"/>
      <dgm:spPr/>
      <dgm:t>
        <a:bodyPr/>
        <a:lstStyle/>
        <a:p>
          <a:r>
            <a:rPr lang="pt-BR" sz="2000" dirty="0"/>
            <a:t>Simplificação da Matrícula Acadêmica: Seleção de uma única disciplina/turma resulta na escolha do pacote completo das demais disciplinas</a:t>
          </a:r>
        </a:p>
      </dgm:t>
    </dgm:pt>
    <dgm:pt modelId="{8C974232-9EE4-4543-A182-509510F4A113}" type="parTrans" cxnId="{D8D5AE15-D916-4ED9-ADEA-68C1E87C3986}">
      <dgm:prSet/>
      <dgm:spPr/>
      <dgm:t>
        <a:bodyPr/>
        <a:lstStyle/>
        <a:p>
          <a:endParaRPr lang="pt-BR"/>
        </a:p>
      </dgm:t>
    </dgm:pt>
    <dgm:pt modelId="{B7179BDE-7DB7-4013-9994-85D87288F5A9}" type="sibTrans" cxnId="{D8D5AE15-D916-4ED9-ADEA-68C1E87C3986}">
      <dgm:prSet/>
      <dgm:spPr/>
      <dgm:t>
        <a:bodyPr/>
        <a:lstStyle/>
        <a:p>
          <a:endParaRPr lang="pt-BR"/>
        </a:p>
      </dgm:t>
    </dgm:pt>
    <dgm:pt modelId="{4FC6F0B4-08BA-4D84-BD14-4A1E39F3FD5B}">
      <dgm:prSet phldrT="[Texto]" custT="1"/>
      <dgm:spPr/>
      <dgm:t>
        <a:bodyPr/>
        <a:lstStyle/>
        <a:p>
          <a:r>
            <a:rPr lang="pt-BR" sz="2000" dirty="0"/>
            <a:t>Opção de Matrícula 100% Online*</a:t>
          </a:r>
        </a:p>
      </dgm:t>
    </dgm:pt>
    <dgm:pt modelId="{C7BF6F42-3676-48B0-B301-3CC9DFED9514}" type="parTrans" cxnId="{F0106C20-5394-48A0-A41B-2704B53CB678}">
      <dgm:prSet/>
      <dgm:spPr/>
      <dgm:t>
        <a:bodyPr/>
        <a:lstStyle/>
        <a:p>
          <a:endParaRPr lang="pt-BR"/>
        </a:p>
      </dgm:t>
    </dgm:pt>
    <dgm:pt modelId="{2A1A8253-81BA-424C-ADD8-08F81A053994}" type="sibTrans" cxnId="{F0106C20-5394-48A0-A41B-2704B53CB678}">
      <dgm:prSet/>
      <dgm:spPr/>
      <dgm:t>
        <a:bodyPr/>
        <a:lstStyle/>
        <a:p>
          <a:endParaRPr lang="pt-BR"/>
        </a:p>
      </dgm:t>
    </dgm:pt>
    <dgm:pt modelId="{4A46E8BE-CCE9-40A0-AFC3-746289D2A322}">
      <dgm:prSet phldrT="[Texto]" custT="1"/>
      <dgm:spPr/>
      <dgm:t>
        <a:bodyPr/>
        <a:lstStyle/>
        <a:p>
          <a:r>
            <a:rPr lang="pt-BR" sz="2000"/>
            <a:t>Inversão da ordem: Matricula Financeira antes da Acadêmica</a:t>
          </a:r>
          <a:endParaRPr lang="pt-BR" sz="2000" dirty="0"/>
        </a:p>
      </dgm:t>
    </dgm:pt>
    <dgm:pt modelId="{5EA78228-0EA6-443A-A46F-DD98E5F58998}" type="parTrans" cxnId="{5DC664CF-5CA5-477C-8AEC-AC84284F95B5}">
      <dgm:prSet/>
      <dgm:spPr/>
      <dgm:t>
        <a:bodyPr/>
        <a:lstStyle/>
        <a:p>
          <a:endParaRPr lang="pt-BR"/>
        </a:p>
      </dgm:t>
    </dgm:pt>
    <dgm:pt modelId="{01BF31A4-AF29-4A89-9FCA-D6110A32D866}" type="sibTrans" cxnId="{5DC664CF-5CA5-477C-8AEC-AC84284F95B5}">
      <dgm:prSet/>
      <dgm:spPr/>
      <dgm:t>
        <a:bodyPr/>
        <a:lstStyle/>
        <a:p>
          <a:endParaRPr lang="pt-BR"/>
        </a:p>
      </dgm:t>
    </dgm:pt>
    <dgm:pt modelId="{9794292C-7CD9-431D-9B84-CE4AFA5E9131}">
      <dgm:prSet phldrT="[Texto]" custT="1"/>
      <dgm:spPr/>
      <dgm:t>
        <a:bodyPr/>
        <a:lstStyle/>
        <a:p>
          <a:endParaRPr lang="pt-BR" sz="2000" dirty="0"/>
        </a:p>
      </dgm:t>
    </dgm:pt>
    <dgm:pt modelId="{942BF83B-D201-4228-ABD8-5DE8ED34FC2F}" type="parTrans" cxnId="{3EA73EF8-CCCB-420D-A840-A639C169BD34}">
      <dgm:prSet/>
      <dgm:spPr/>
      <dgm:t>
        <a:bodyPr/>
        <a:lstStyle/>
        <a:p>
          <a:endParaRPr lang="pt-BR"/>
        </a:p>
      </dgm:t>
    </dgm:pt>
    <dgm:pt modelId="{E1912C7C-81A5-49C3-BBDB-81798F116B29}" type="sibTrans" cxnId="{3EA73EF8-CCCB-420D-A840-A639C169BD34}">
      <dgm:prSet/>
      <dgm:spPr/>
      <dgm:t>
        <a:bodyPr/>
        <a:lstStyle/>
        <a:p>
          <a:endParaRPr lang="pt-BR"/>
        </a:p>
      </dgm:t>
    </dgm:pt>
    <dgm:pt modelId="{81D9F59C-EDE6-4C87-A712-58E9533E28C5}">
      <dgm:prSet phldrT="[Texto]" custT="1"/>
      <dgm:spPr/>
      <dgm:t>
        <a:bodyPr/>
        <a:lstStyle/>
        <a:p>
          <a:endParaRPr lang="pt-BR" sz="2000" dirty="0"/>
        </a:p>
      </dgm:t>
    </dgm:pt>
    <dgm:pt modelId="{5766EE39-5175-42DA-93C9-C21490D6ECA8}" type="parTrans" cxnId="{0EE19967-459B-4EEF-A2B7-6873DAFFD1A0}">
      <dgm:prSet/>
      <dgm:spPr/>
      <dgm:t>
        <a:bodyPr/>
        <a:lstStyle/>
        <a:p>
          <a:endParaRPr lang="pt-BR"/>
        </a:p>
      </dgm:t>
    </dgm:pt>
    <dgm:pt modelId="{3B3240AC-F744-4230-AFAE-628C44326403}" type="sibTrans" cxnId="{0EE19967-459B-4EEF-A2B7-6873DAFFD1A0}">
      <dgm:prSet/>
      <dgm:spPr/>
      <dgm:t>
        <a:bodyPr/>
        <a:lstStyle/>
        <a:p>
          <a:endParaRPr lang="pt-BR"/>
        </a:p>
      </dgm:t>
    </dgm:pt>
    <dgm:pt modelId="{BE5FF32B-48C5-4DE0-94AE-FFD0AC2BB807}" type="pres">
      <dgm:prSet presAssocID="{A1F85710-3D75-4B6F-8799-1FBD3C51F1DA}" presName="linear" presStyleCnt="0">
        <dgm:presLayoutVars>
          <dgm:dir/>
          <dgm:animLvl val="lvl"/>
          <dgm:resizeHandles val="exact"/>
        </dgm:presLayoutVars>
      </dgm:prSet>
      <dgm:spPr/>
    </dgm:pt>
    <dgm:pt modelId="{BCB40EF4-8C5A-4B42-A7C4-CD0AF485F947}" type="pres">
      <dgm:prSet presAssocID="{663782A4-5259-4671-9AA8-EEA038057290}" presName="parentLin" presStyleCnt="0"/>
      <dgm:spPr/>
    </dgm:pt>
    <dgm:pt modelId="{8EAC0A58-5D55-45CB-9CC6-74F796990263}" type="pres">
      <dgm:prSet presAssocID="{663782A4-5259-4671-9AA8-EEA038057290}" presName="parentLeftMargin" presStyleLbl="node1" presStyleIdx="0" presStyleCnt="1"/>
      <dgm:spPr/>
    </dgm:pt>
    <dgm:pt modelId="{7FB1DCAB-FFC6-4E49-97D2-9FB4F3F94A5D}" type="pres">
      <dgm:prSet presAssocID="{663782A4-5259-4671-9AA8-EEA0380572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CE8B3AF-C454-4163-B2AF-94E2F740CC66}" type="pres">
      <dgm:prSet presAssocID="{663782A4-5259-4671-9AA8-EEA038057290}" presName="negativeSpace" presStyleCnt="0"/>
      <dgm:spPr/>
    </dgm:pt>
    <dgm:pt modelId="{1DDB1219-1150-4309-AA66-B3BD229B9B2E}" type="pres">
      <dgm:prSet presAssocID="{663782A4-5259-4671-9AA8-EEA03805729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8D5AE15-D916-4ED9-ADEA-68C1E87C3986}" srcId="{663782A4-5259-4671-9AA8-EEA038057290}" destId="{6C108FF0-8F49-420A-A874-E5BDC0BA2EB0}" srcOrd="5" destOrd="0" parTransId="{8C974232-9EE4-4543-A182-509510F4A113}" sibTransId="{B7179BDE-7DB7-4013-9994-85D87288F5A9}"/>
    <dgm:cxn modelId="{E7B9841E-AA96-42A9-9753-6C9C1B741DD6}" type="presOf" srcId="{9794292C-7CD9-431D-9B84-CE4AFA5E9131}" destId="{1DDB1219-1150-4309-AA66-B3BD229B9B2E}" srcOrd="0" destOrd="7" presId="urn:microsoft.com/office/officeart/2005/8/layout/list1"/>
    <dgm:cxn modelId="{F0106C20-5394-48A0-A41B-2704B53CB678}" srcId="{663782A4-5259-4671-9AA8-EEA038057290}" destId="{4FC6F0B4-08BA-4D84-BD14-4A1E39F3FD5B}" srcOrd="0" destOrd="0" parTransId="{C7BF6F42-3676-48B0-B301-3CC9DFED9514}" sibTransId="{2A1A8253-81BA-424C-ADD8-08F81A053994}"/>
    <dgm:cxn modelId="{DC78FA24-0507-4EE1-916B-705CEC72A6BB}" srcId="{663782A4-5259-4671-9AA8-EEA038057290}" destId="{503FBAF0-9B3C-42AD-B614-8B53A330F35A}" srcOrd="2" destOrd="0" parTransId="{A98D74C4-1FF3-4094-8A16-58DD71595EBC}" sibTransId="{AB73032B-AF05-4A1B-AA9E-361AC3CFC370}"/>
    <dgm:cxn modelId="{A7624B36-A090-4ACF-903E-B91837EC76E6}" type="presOf" srcId="{4A46E8BE-CCE9-40A0-AFC3-746289D2A322}" destId="{1DDB1219-1150-4309-AA66-B3BD229B9B2E}" srcOrd="0" destOrd="1" presId="urn:microsoft.com/office/officeart/2005/8/layout/list1"/>
    <dgm:cxn modelId="{6295C45D-5648-412E-B20E-087766A81D64}" type="presOf" srcId="{74E61F66-0411-42E1-90BF-5B0EF9DC86DE}" destId="{1DDB1219-1150-4309-AA66-B3BD229B9B2E}" srcOrd="0" destOrd="3" presId="urn:microsoft.com/office/officeart/2005/8/layout/list1"/>
    <dgm:cxn modelId="{87F73662-EC28-4200-9407-190D2EEF2F75}" type="presOf" srcId="{A1F85710-3D75-4B6F-8799-1FBD3C51F1DA}" destId="{BE5FF32B-48C5-4DE0-94AE-FFD0AC2BB807}" srcOrd="0" destOrd="0" presId="urn:microsoft.com/office/officeart/2005/8/layout/list1"/>
    <dgm:cxn modelId="{0EE19967-459B-4EEF-A2B7-6873DAFFD1A0}" srcId="{663782A4-5259-4671-9AA8-EEA038057290}" destId="{81D9F59C-EDE6-4C87-A712-58E9533E28C5}" srcOrd="6" destOrd="0" parTransId="{5766EE39-5175-42DA-93C9-C21490D6ECA8}" sibTransId="{3B3240AC-F744-4230-AFAE-628C44326403}"/>
    <dgm:cxn modelId="{4F3CFC4B-84BC-4DA4-9B43-366566D9A753}" type="presOf" srcId="{6C108FF0-8F49-420A-A874-E5BDC0BA2EB0}" destId="{1DDB1219-1150-4309-AA66-B3BD229B9B2E}" srcOrd="0" destOrd="5" presId="urn:microsoft.com/office/officeart/2005/8/layout/list1"/>
    <dgm:cxn modelId="{2452084D-945B-405A-8064-609CACFE73C1}" srcId="{663782A4-5259-4671-9AA8-EEA038057290}" destId="{356F10F9-B4AC-4889-A12F-2FA392C88A69}" srcOrd="4" destOrd="0" parTransId="{1C47AD9E-6B3D-48AF-9588-59BE6D8E1E2E}" sibTransId="{7EED14CB-D60F-48DC-8AE3-5C33ADF5846D}"/>
    <dgm:cxn modelId="{6799AF6F-3417-4126-99A8-52096712D537}" type="presOf" srcId="{81D9F59C-EDE6-4C87-A712-58E9533E28C5}" destId="{1DDB1219-1150-4309-AA66-B3BD229B9B2E}" srcOrd="0" destOrd="6" presId="urn:microsoft.com/office/officeart/2005/8/layout/list1"/>
    <dgm:cxn modelId="{A93B7177-967E-4A4D-A2DB-A309A08688FD}" type="presOf" srcId="{663782A4-5259-4671-9AA8-EEA038057290}" destId="{7FB1DCAB-FFC6-4E49-97D2-9FB4F3F94A5D}" srcOrd="1" destOrd="0" presId="urn:microsoft.com/office/officeart/2005/8/layout/list1"/>
    <dgm:cxn modelId="{57B4C284-4F0D-4834-9879-07549A4C7B63}" type="presOf" srcId="{503FBAF0-9B3C-42AD-B614-8B53A330F35A}" destId="{1DDB1219-1150-4309-AA66-B3BD229B9B2E}" srcOrd="0" destOrd="2" presId="urn:microsoft.com/office/officeart/2005/8/layout/list1"/>
    <dgm:cxn modelId="{B9872B8B-B241-4C29-AB3F-21296ECC40DF}" type="presOf" srcId="{663782A4-5259-4671-9AA8-EEA038057290}" destId="{8EAC0A58-5D55-45CB-9CC6-74F796990263}" srcOrd="0" destOrd="0" presId="urn:microsoft.com/office/officeart/2005/8/layout/list1"/>
    <dgm:cxn modelId="{860AF1AD-44AB-4FDF-97E9-5EDB068DDCB6}" type="presOf" srcId="{356F10F9-B4AC-4889-A12F-2FA392C88A69}" destId="{1DDB1219-1150-4309-AA66-B3BD229B9B2E}" srcOrd="0" destOrd="4" presId="urn:microsoft.com/office/officeart/2005/8/layout/list1"/>
    <dgm:cxn modelId="{B0CD05B9-EDD7-432E-BAE5-3DB3BFB482AA}" srcId="{A1F85710-3D75-4B6F-8799-1FBD3C51F1DA}" destId="{663782A4-5259-4671-9AA8-EEA038057290}" srcOrd="0" destOrd="0" parTransId="{94C90930-BCDC-45AA-A48D-AF538662B453}" sibTransId="{3A86F1B8-035A-4E41-8808-CE4765CE1ECB}"/>
    <dgm:cxn modelId="{5DC664CF-5CA5-477C-8AEC-AC84284F95B5}" srcId="{663782A4-5259-4671-9AA8-EEA038057290}" destId="{4A46E8BE-CCE9-40A0-AFC3-746289D2A322}" srcOrd="1" destOrd="0" parTransId="{5EA78228-0EA6-443A-A46F-DD98E5F58998}" sibTransId="{01BF31A4-AF29-4A89-9FCA-D6110A32D866}"/>
    <dgm:cxn modelId="{A8A226DE-5821-477B-ABC6-7DC5FA622EB1}" srcId="{663782A4-5259-4671-9AA8-EEA038057290}" destId="{74E61F66-0411-42E1-90BF-5B0EF9DC86DE}" srcOrd="3" destOrd="0" parTransId="{A5AC1FAE-3DC8-44B1-AAE1-9EF522FDE974}" sibTransId="{9F152C4F-4A57-465A-9EFF-B0EF99EB4719}"/>
    <dgm:cxn modelId="{80724EF4-C750-470D-9C0F-9E393754AF3E}" type="presOf" srcId="{4FC6F0B4-08BA-4D84-BD14-4A1E39F3FD5B}" destId="{1DDB1219-1150-4309-AA66-B3BD229B9B2E}" srcOrd="0" destOrd="0" presId="urn:microsoft.com/office/officeart/2005/8/layout/list1"/>
    <dgm:cxn modelId="{3EA73EF8-CCCB-420D-A840-A639C169BD34}" srcId="{663782A4-5259-4671-9AA8-EEA038057290}" destId="{9794292C-7CD9-431D-9B84-CE4AFA5E9131}" srcOrd="7" destOrd="0" parTransId="{942BF83B-D201-4228-ABD8-5DE8ED34FC2F}" sibTransId="{E1912C7C-81A5-49C3-BBDB-81798F116B29}"/>
    <dgm:cxn modelId="{87C95907-FE1E-4078-B84E-1FBBB4F5B0BF}" type="presParOf" srcId="{BE5FF32B-48C5-4DE0-94AE-FFD0AC2BB807}" destId="{BCB40EF4-8C5A-4B42-A7C4-CD0AF485F947}" srcOrd="0" destOrd="0" presId="urn:microsoft.com/office/officeart/2005/8/layout/list1"/>
    <dgm:cxn modelId="{B7EF0FE3-C8AA-4B85-AA0F-CDD879E77A15}" type="presParOf" srcId="{BCB40EF4-8C5A-4B42-A7C4-CD0AF485F947}" destId="{8EAC0A58-5D55-45CB-9CC6-74F796990263}" srcOrd="0" destOrd="0" presId="urn:microsoft.com/office/officeart/2005/8/layout/list1"/>
    <dgm:cxn modelId="{41D0255D-F3E1-4C72-A782-87640A46BC8E}" type="presParOf" srcId="{BCB40EF4-8C5A-4B42-A7C4-CD0AF485F947}" destId="{7FB1DCAB-FFC6-4E49-97D2-9FB4F3F94A5D}" srcOrd="1" destOrd="0" presId="urn:microsoft.com/office/officeart/2005/8/layout/list1"/>
    <dgm:cxn modelId="{C8358AB6-5CE1-4450-B0B2-86B79E7C96CB}" type="presParOf" srcId="{BE5FF32B-48C5-4DE0-94AE-FFD0AC2BB807}" destId="{3CE8B3AF-C454-4163-B2AF-94E2F740CC66}" srcOrd="1" destOrd="0" presId="urn:microsoft.com/office/officeart/2005/8/layout/list1"/>
    <dgm:cxn modelId="{B3F159D9-D3CF-4612-B705-3AFAECCC5481}" type="presParOf" srcId="{BE5FF32B-48C5-4DE0-94AE-FFD0AC2BB807}" destId="{1DDB1219-1150-4309-AA66-B3BD229B9B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6EBF5E-4C46-40DE-ACCC-561E671B34CE}" type="doc">
      <dgm:prSet loTypeId="urn:microsoft.com/office/officeart/2005/8/layout/hProcess6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A232F7E-A830-4FDA-8D8C-E6C11AE29FFB}">
      <dgm:prSet phldrT="[Texto]"/>
      <dgm:spPr/>
      <dgm:t>
        <a:bodyPr/>
        <a:lstStyle/>
        <a:p>
          <a:r>
            <a:rPr lang="pt-BR" dirty="0"/>
            <a:t>Efetue o pagamento do serviço</a:t>
          </a:r>
        </a:p>
      </dgm:t>
    </dgm:pt>
    <dgm:pt modelId="{D7EF58F9-E31D-45F9-A872-4B694E393B12}" type="parTrans" cxnId="{0B24FC1B-5CEE-4B05-BD02-19E25380D687}">
      <dgm:prSet/>
      <dgm:spPr/>
      <dgm:t>
        <a:bodyPr/>
        <a:lstStyle/>
        <a:p>
          <a:endParaRPr lang="pt-BR"/>
        </a:p>
      </dgm:t>
    </dgm:pt>
    <dgm:pt modelId="{E05A2672-52B1-4F30-A464-329B79F82BD1}" type="sibTrans" cxnId="{0B24FC1B-5CEE-4B05-BD02-19E25380D687}">
      <dgm:prSet/>
      <dgm:spPr/>
      <dgm:t>
        <a:bodyPr/>
        <a:lstStyle/>
        <a:p>
          <a:endParaRPr lang="pt-BR"/>
        </a:p>
      </dgm:t>
    </dgm:pt>
    <dgm:pt modelId="{3A4415FA-0411-4616-A5FE-8F15DFDBBD47}">
      <dgm:prSet phldrT="[Texto]"/>
      <dgm:spPr/>
      <dgm:t>
        <a:bodyPr/>
        <a:lstStyle/>
        <a:p>
          <a:r>
            <a:rPr lang="pt-BR" dirty="0"/>
            <a:t>Online ou</a:t>
          </a:r>
        </a:p>
      </dgm:t>
    </dgm:pt>
    <dgm:pt modelId="{EFAD71B6-8498-4779-A386-DAF8001888C5}" type="parTrans" cxnId="{3526E933-F4BF-4D85-93EF-F20E52C25592}">
      <dgm:prSet/>
      <dgm:spPr/>
      <dgm:t>
        <a:bodyPr/>
        <a:lstStyle/>
        <a:p>
          <a:endParaRPr lang="pt-BR"/>
        </a:p>
      </dgm:t>
    </dgm:pt>
    <dgm:pt modelId="{E586D7A1-3E51-4736-88C4-AD6085E5CDFC}" type="sibTrans" cxnId="{3526E933-F4BF-4D85-93EF-F20E52C25592}">
      <dgm:prSet/>
      <dgm:spPr/>
      <dgm:t>
        <a:bodyPr/>
        <a:lstStyle/>
        <a:p>
          <a:endParaRPr lang="pt-BR"/>
        </a:p>
      </dgm:t>
    </dgm:pt>
    <dgm:pt modelId="{0710C79C-CE10-4707-A1A0-F9495178A2CE}">
      <dgm:prSet phldrT="[Texto]"/>
      <dgm:spPr/>
      <dgm:t>
        <a:bodyPr/>
        <a:lstStyle/>
        <a:p>
          <a:r>
            <a:rPr lang="pt-BR" dirty="0"/>
            <a:t>Presencial com Agendamento</a:t>
          </a:r>
        </a:p>
      </dgm:t>
    </dgm:pt>
    <dgm:pt modelId="{D36D8C4B-FB84-4250-BF76-1F7F34E50292}" type="parTrans" cxnId="{A9CEE98B-801C-4946-8628-3ECC9A078BB2}">
      <dgm:prSet/>
      <dgm:spPr/>
      <dgm:t>
        <a:bodyPr/>
        <a:lstStyle/>
        <a:p>
          <a:endParaRPr lang="pt-BR"/>
        </a:p>
      </dgm:t>
    </dgm:pt>
    <dgm:pt modelId="{0CD60490-B899-410D-BFBD-1390F19D2622}" type="sibTrans" cxnId="{A9CEE98B-801C-4946-8628-3ECC9A078BB2}">
      <dgm:prSet/>
      <dgm:spPr/>
      <dgm:t>
        <a:bodyPr/>
        <a:lstStyle/>
        <a:p>
          <a:endParaRPr lang="pt-BR"/>
        </a:p>
      </dgm:t>
    </dgm:pt>
    <dgm:pt modelId="{48985107-E68E-470B-B6E0-BDA15697A986}">
      <dgm:prSet phldrT="[Texto]"/>
      <dgm:spPr/>
      <dgm:t>
        <a:bodyPr/>
        <a:lstStyle/>
        <a:p>
          <a:r>
            <a:rPr lang="pt-BR" dirty="0"/>
            <a:t>Selecione sua turma</a:t>
          </a:r>
        </a:p>
      </dgm:t>
    </dgm:pt>
    <dgm:pt modelId="{388C4651-41C3-4538-80FB-812F605C9206}" type="parTrans" cxnId="{3585CAC3-CD33-4086-821A-31B7A0EF9C11}">
      <dgm:prSet/>
      <dgm:spPr/>
      <dgm:t>
        <a:bodyPr/>
        <a:lstStyle/>
        <a:p>
          <a:endParaRPr lang="pt-BR"/>
        </a:p>
      </dgm:t>
    </dgm:pt>
    <dgm:pt modelId="{0A995436-F4C0-4EB5-980E-DF3F86A7E7B9}" type="sibTrans" cxnId="{3585CAC3-CD33-4086-821A-31B7A0EF9C11}">
      <dgm:prSet/>
      <dgm:spPr/>
      <dgm:t>
        <a:bodyPr/>
        <a:lstStyle/>
        <a:p>
          <a:endParaRPr lang="pt-BR"/>
        </a:p>
      </dgm:t>
    </dgm:pt>
    <dgm:pt modelId="{11DEF493-49DD-45B1-8FC5-1D736B13AA1C}">
      <dgm:prSet phldrT="[Texto]"/>
      <dgm:spPr/>
      <dgm:t>
        <a:bodyPr/>
        <a:lstStyle/>
        <a:p>
          <a:r>
            <a:rPr lang="pt-BR" dirty="0"/>
            <a:t>Matrícula acadêmica com dois cliques</a:t>
          </a:r>
        </a:p>
      </dgm:t>
    </dgm:pt>
    <dgm:pt modelId="{8A4CCB75-E59F-47D7-B7AD-EF04F283EB95}" type="parTrans" cxnId="{DC52B72B-1244-476A-A1A4-AB44E7B56920}">
      <dgm:prSet/>
      <dgm:spPr/>
      <dgm:t>
        <a:bodyPr/>
        <a:lstStyle/>
        <a:p>
          <a:endParaRPr lang="pt-BR"/>
        </a:p>
      </dgm:t>
    </dgm:pt>
    <dgm:pt modelId="{6E3B5FAB-8B65-4E81-9FAB-18CB63934BD3}" type="sibTrans" cxnId="{DC52B72B-1244-476A-A1A4-AB44E7B56920}">
      <dgm:prSet/>
      <dgm:spPr/>
      <dgm:t>
        <a:bodyPr/>
        <a:lstStyle/>
        <a:p>
          <a:endParaRPr lang="pt-BR"/>
        </a:p>
      </dgm:t>
    </dgm:pt>
    <dgm:pt modelId="{EF8A0BBD-5403-4A09-AC8B-7C5D913C4EC0}" type="pres">
      <dgm:prSet presAssocID="{6E6EBF5E-4C46-40DE-ACCC-561E671B34CE}" presName="theList" presStyleCnt="0">
        <dgm:presLayoutVars>
          <dgm:dir/>
          <dgm:animLvl val="lvl"/>
          <dgm:resizeHandles val="exact"/>
        </dgm:presLayoutVars>
      </dgm:prSet>
      <dgm:spPr/>
    </dgm:pt>
    <dgm:pt modelId="{A136F343-B936-4550-B5FA-3CE4C081A22E}" type="pres">
      <dgm:prSet presAssocID="{BA232F7E-A830-4FDA-8D8C-E6C11AE29FFB}" presName="compNode" presStyleCnt="0"/>
      <dgm:spPr/>
    </dgm:pt>
    <dgm:pt modelId="{B06EC481-BB9F-428C-8210-C2A9BC3D3BB1}" type="pres">
      <dgm:prSet presAssocID="{BA232F7E-A830-4FDA-8D8C-E6C11AE29FFB}" presName="noGeometry" presStyleCnt="0"/>
      <dgm:spPr/>
    </dgm:pt>
    <dgm:pt modelId="{4C15C633-5D18-4B93-91E6-D9F30B338CA6}" type="pres">
      <dgm:prSet presAssocID="{BA232F7E-A830-4FDA-8D8C-E6C11AE29FFB}" presName="childTextVisible" presStyleLbl="bgAccFollowNode1" presStyleIdx="0" presStyleCnt="2">
        <dgm:presLayoutVars>
          <dgm:bulletEnabled val="1"/>
        </dgm:presLayoutVars>
      </dgm:prSet>
      <dgm:spPr/>
    </dgm:pt>
    <dgm:pt modelId="{715EADDA-E5EF-4F53-B273-F1DF8F82295F}" type="pres">
      <dgm:prSet presAssocID="{BA232F7E-A830-4FDA-8D8C-E6C11AE29FFB}" presName="childTextHidden" presStyleLbl="bgAccFollowNode1" presStyleIdx="0" presStyleCnt="2"/>
      <dgm:spPr/>
    </dgm:pt>
    <dgm:pt modelId="{2CE5BEF1-1C6F-4A7C-B1B2-D04C959BBD72}" type="pres">
      <dgm:prSet presAssocID="{BA232F7E-A830-4FDA-8D8C-E6C11AE29FF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5EBF663-DD96-48F3-BF6D-BAF525FF5323}" type="pres">
      <dgm:prSet presAssocID="{BA232F7E-A830-4FDA-8D8C-E6C11AE29FFB}" presName="aSpace" presStyleCnt="0"/>
      <dgm:spPr/>
    </dgm:pt>
    <dgm:pt modelId="{26658A70-4764-4EFC-A33B-0A3DD968A9D7}" type="pres">
      <dgm:prSet presAssocID="{48985107-E68E-470B-B6E0-BDA15697A986}" presName="compNode" presStyleCnt="0"/>
      <dgm:spPr/>
    </dgm:pt>
    <dgm:pt modelId="{74BE72AB-9675-4097-B997-1599003B5071}" type="pres">
      <dgm:prSet presAssocID="{48985107-E68E-470B-B6E0-BDA15697A986}" presName="noGeometry" presStyleCnt="0"/>
      <dgm:spPr/>
    </dgm:pt>
    <dgm:pt modelId="{8C290C66-7EE6-4E3F-A316-5B1906B4A2CA}" type="pres">
      <dgm:prSet presAssocID="{48985107-E68E-470B-B6E0-BDA15697A986}" presName="childTextVisible" presStyleLbl="bgAccFollowNode1" presStyleIdx="1" presStyleCnt="2">
        <dgm:presLayoutVars>
          <dgm:bulletEnabled val="1"/>
        </dgm:presLayoutVars>
      </dgm:prSet>
      <dgm:spPr/>
    </dgm:pt>
    <dgm:pt modelId="{E7A2E9B8-35D7-4134-84D3-3D31DAB48987}" type="pres">
      <dgm:prSet presAssocID="{48985107-E68E-470B-B6E0-BDA15697A986}" presName="childTextHidden" presStyleLbl="bgAccFollowNode1" presStyleIdx="1" presStyleCnt="2"/>
      <dgm:spPr/>
    </dgm:pt>
    <dgm:pt modelId="{A00E3844-0368-4793-93B9-CD1920570DA1}" type="pres">
      <dgm:prSet presAssocID="{48985107-E68E-470B-B6E0-BDA15697A986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0B24FC1B-5CEE-4B05-BD02-19E25380D687}" srcId="{6E6EBF5E-4C46-40DE-ACCC-561E671B34CE}" destId="{BA232F7E-A830-4FDA-8D8C-E6C11AE29FFB}" srcOrd="0" destOrd="0" parTransId="{D7EF58F9-E31D-45F9-A872-4B694E393B12}" sibTransId="{E05A2672-52B1-4F30-A464-329B79F82BD1}"/>
    <dgm:cxn modelId="{EEA2F226-F706-4695-9E5E-3D550EE688CD}" type="presOf" srcId="{11DEF493-49DD-45B1-8FC5-1D736B13AA1C}" destId="{E7A2E9B8-35D7-4134-84D3-3D31DAB48987}" srcOrd="1" destOrd="0" presId="urn:microsoft.com/office/officeart/2005/8/layout/hProcess6"/>
    <dgm:cxn modelId="{DC52B72B-1244-476A-A1A4-AB44E7B56920}" srcId="{48985107-E68E-470B-B6E0-BDA15697A986}" destId="{11DEF493-49DD-45B1-8FC5-1D736B13AA1C}" srcOrd="0" destOrd="0" parTransId="{8A4CCB75-E59F-47D7-B7AD-EF04F283EB95}" sibTransId="{6E3B5FAB-8B65-4E81-9FAB-18CB63934BD3}"/>
    <dgm:cxn modelId="{A63A452F-6037-4230-A0B4-64F59ADDCCCE}" type="presOf" srcId="{48985107-E68E-470B-B6E0-BDA15697A986}" destId="{A00E3844-0368-4793-93B9-CD1920570DA1}" srcOrd="0" destOrd="0" presId="urn:microsoft.com/office/officeart/2005/8/layout/hProcess6"/>
    <dgm:cxn modelId="{3526E933-F4BF-4D85-93EF-F20E52C25592}" srcId="{BA232F7E-A830-4FDA-8D8C-E6C11AE29FFB}" destId="{3A4415FA-0411-4616-A5FE-8F15DFDBBD47}" srcOrd="0" destOrd="0" parTransId="{EFAD71B6-8498-4779-A386-DAF8001888C5}" sibTransId="{E586D7A1-3E51-4736-88C4-AD6085E5CDFC}"/>
    <dgm:cxn modelId="{DAD98461-BD29-4B31-A6C5-285E79A50414}" type="presOf" srcId="{0710C79C-CE10-4707-A1A0-F9495178A2CE}" destId="{715EADDA-E5EF-4F53-B273-F1DF8F82295F}" srcOrd="1" destOrd="1" presId="urn:microsoft.com/office/officeart/2005/8/layout/hProcess6"/>
    <dgm:cxn modelId="{5ED4D44B-4530-435C-9700-459931DB767C}" type="presOf" srcId="{6E6EBF5E-4C46-40DE-ACCC-561E671B34CE}" destId="{EF8A0BBD-5403-4A09-AC8B-7C5D913C4EC0}" srcOrd="0" destOrd="0" presId="urn:microsoft.com/office/officeart/2005/8/layout/hProcess6"/>
    <dgm:cxn modelId="{833D7072-AFC9-4BD1-BDA8-94EF311290AA}" type="presOf" srcId="{3A4415FA-0411-4616-A5FE-8F15DFDBBD47}" destId="{4C15C633-5D18-4B93-91E6-D9F30B338CA6}" srcOrd="0" destOrd="0" presId="urn:microsoft.com/office/officeart/2005/8/layout/hProcess6"/>
    <dgm:cxn modelId="{A9CEE98B-801C-4946-8628-3ECC9A078BB2}" srcId="{BA232F7E-A830-4FDA-8D8C-E6C11AE29FFB}" destId="{0710C79C-CE10-4707-A1A0-F9495178A2CE}" srcOrd="1" destOrd="0" parTransId="{D36D8C4B-FB84-4250-BF76-1F7F34E50292}" sibTransId="{0CD60490-B899-410D-BFBD-1390F19D2622}"/>
    <dgm:cxn modelId="{6F82C596-5582-42FA-A34A-E82CA1BE5460}" type="presOf" srcId="{BA232F7E-A830-4FDA-8D8C-E6C11AE29FFB}" destId="{2CE5BEF1-1C6F-4A7C-B1B2-D04C959BBD72}" srcOrd="0" destOrd="0" presId="urn:microsoft.com/office/officeart/2005/8/layout/hProcess6"/>
    <dgm:cxn modelId="{3585CAC3-CD33-4086-821A-31B7A0EF9C11}" srcId="{6E6EBF5E-4C46-40DE-ACCC-561E671B34CE}" destId="{48985107-E68E-470B-B6E0-BDA15697A986}" srcOrd="1" destOrd="0" parTransId="{388C4651-41C3-4538-80FB-812F605C9206}" sibTransId="{0A995436-F4C0-4EB5-980E-DF3F86A7E7B9}"/>
    <dgm:cxn modelId="{0CDE50F3-D8D4-4CD6-8115-E07317292C40}" type="presOf" srcId="{11DEF493-49DD-45B1-8FC5-1D736B13AA1C}" destId="{8C290C66-7EE6-4E3F-A316-5B1906B4A2CA}" srcOrd="0" destOrd="0" presId="urn:microsoft.com/office/officeart/2005/8/layout/hProcess6"/>
    <dgm:cxn modelId="{ACA920F9-4447-4C9D-A92F-5C8985B74A17}" type="presOf" srcId="{3A4415FA-0411-4616-A5FE-8F15DFDBBD47}" destId="{715EADDA-E5EF-4F53-B273-F1DF8F82295F}" srcOrd="1" destOrd="0" presId="urn:microsoft.com/office/officeart/2005/8/layout/hProcess6"/>
    <dgm:cxn modelId="{86A95CFC-79DC-4B0C-BE89-9765A4ED866A}" type="presOf" srcId="{0710C79C-CE10-4707-A1A0-F9495178A2CE}" destId="{4C15C633-5D18-4B93-91E6-D9F30B338CA6}" srcOrd="0" destOrd="1" presId="urn:microsoft.com/office/officeart/2005/8/layout/hProcess6"/>
    <dgm:cxn modelId="{B887424A-2653-4A9F-922A-9143A0E65F3C}" type="presParOf" srcId="{EF8A0BBD-5403-4A09-AC8B-7C5D913C4EC0}" destId="{A136F343-B936-4550-B5FA-3CE4C081A22E}" srcOrd="0" destOrd="0" presId="urn:microsoft.com/office/officeart/2005/8/layout/hProcess6"/>
    <dgm:cxn modelId="{555CC56A-30A4-47EB-A2AE-04A90116FD72}" type="presParOf" srcId="{A136F343-B936-4550-B5FA-3CE4C081A22E}" destId="{B06EC481-BB9F-428C-8210-C2A9BC3D3BB1}" srcOrd="0" destOrd="0" presId="urn:microsoft.com/office/officeart/2005/8/layout/hProcess6"/>
    <dgm:cxn modelId="{39D9FE24-55AE-425F-8F36-3A4C55BBF306}" type="presParOf" srcId="{A136F343-B936-4550-B5FA-3CE4C081A22E}" destId="{4C15C633-5D18-4B93-91E6-D9F30B338CA6}" srcOrd="1" destOrd="0" presId="urn:microsoft.com/office/officeart/2005/8/layout/hProcess6"/>
    <dgm:cxn modelId="{FAA9464A-85AB-4CAA-8F46-AED7813E5760}" type="presParOf" srcId="{A136F343-B936-4550-B5FA-3CE4C081A22E}" destId="{715EADDA-E5EF-4F53-B273-F1DF8F82295F}" srcOrd="2" destOrd="0" presId="urn:microsoft.com/office/officeart/2005/8/layout/hProcess6"/>
    <dgm:cxn modelId="{3A8583FB-65E5-4BE2-9378-2E986C05A4A8}" type="presParOf" srcId="{A136F343-B936-4550-B5FA-3CE4C081A22E}" destId="{2CE5BEF1-1C6F-4A7C-B1B2-D04C959BBD72}" srcOrd="3" destOrd="0" presId="urn:microsoft.com/office/officeart/2005/8/layout/hProcess6"/>
    <dgm:cxn modelId="{5A60BFE4-7776-4246-A4FF-254B77EC3F07}" type="presParOf" srcId="{EF8A0BBD-5403-4A09-AC8B-7C5D913C4EC0}" destId="{15EBF663-DD96-48F3-BF6D-BAF525FF5323}" srcOrd="1" destOrd="0" presId="urn:microsoft.com/office/officeart/2005/8/layout/hProcess6"/>
    <dgm:cxn modelId="{36912C6D-953B-41B1-9F24-B552B293501E}" type="presParOf" srcId="{EF8A0BBD-5403-4A09-AC8B-7C5D913C4EC0}" destId="{26658A70-4764-4EFC-A33B-0A3DD968A9D7}" srcOrd="2" destOrd="0" presId="urn:microsoft.com/office/officeart/2005/8/layout/hProcess6"/>
    <dgm:cxn modelId="{70767B93-6BCA-4E7D-90F4-DB57CCF59E95}" type="presParOf" srcId="{26658A70-4764-4EFC-A33B-0A3DD968A9D7}" destId="{74BE72AB-9675-4097-B997-1599003B5071}" srcOrd="0" destOrd="0" presId="urn:microsoft.com/office/officeart/2005/8/layout/hProcess6"/>
    <dgm:cxn modelId="{793657D9-22BF-4F9E-9C55-2978CC747649}" type="presParOf" srcId="{26658A70-4764-4EFC-A33B-0A3DD968A9D7}" destId="{8C290C66-7EE6-4E3F-A316-5B1906B4A2CA}" srcOrd="1" destOrd="0" presId="urn:microsoft.com/office/officeart/2005/8/layout/hProcess6"/>
    <dgm:cxn modelId="{E7BF1461-BFA4-4E7C-84A2-171BF1BFD3A0}" type="presParOf" srcId="{26658A70-4764-4EFC-A33B-0A3DD968A9D7}" destId="{E7A2E9B8-35D7-4134-84D3-3D31DAB48987}" srcOrd="2" destOrd="0" presId="urn:microsoft.com/office/officeart/2005/8/layout/hProcess6"/>
    <dgm:cxn modelId="{0EDD9FF0-CE64-4E38-9AE8-A6B425A8A5BB}" type="presParOf" srcId="{26658A70-4764-4EFC-A33B-0A3DD968A9D7}" destId="{A00E3844-0368-4793-93B9-CD1920570DA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29ED3-ADAD-4EA8-A3FA-7F461F934216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A40BCF27-7EAB-4E26-862F-DBB4D7966A40}">
      <dgm:prSet phldrT="[Texto]" custT="1"/>
      <dgm:spPr/>
      <dgm:t>
        <a:bodyPr/>
        <a:lstStyle/>
        <a:p>
          <a:r>
            <a:rPr lang="pt-BR" sz="1800" b="1" dirty="0" err="1">
              <a:solidFill>
                <a:schemeClr val="tx1"/>
              </a:solidFill>
            </a:rPr>
            <a:t>Rollout</a:t>
          </a:r>
          <a:r>
            <a:rPr lang="pt-BR" sz="1800" b="1" dirty="0">
              <a:solidFill>
                <a:schemeClr val="tx1"/>
              </a:solidFill>
            </a:rPr>
            <a:t> para demais Cursos e Unidades</a:t>
          </a:r>
        </a:p>
      </dgm:t>
    </dgm:pt>
    <dgm:pt modelId="{7C37B506-385C-473F-8A1F-86A90E3F181C}" type="parTrans" cxnId="{EBEE382E-1FAE-47CB-85D2-F26C3E893E1F}">
      <dgm:prSet/>
      <dgm:spPr/>
      <dgm:t>
        <a:bodyPr/>
        <a:lstStyle/>
        <a:p>
          <a:endParaRPr lang="pt-BR"/>
        </a:p>
      </dgm:t>
    </dgm:pt>
    <dgm:pt modelId="{44D5B074-762F-4633-A446-417F1AB59295}" type="sibTrans" cxnId="{EBEE382E-1FAE-47CB-85D2-F26C3E893E1F}">
      <dgm:prSet/>
      <dgm:spPr/>
      <dgm:t>
        <a:bodyPr/>
        <a:lstStyle/>
        <a:p>
          <a:endParaRPr lang="pt-BR"/>
        </a:p>
      </dgm:t>
    </dgm:pt>
    <dgm:pt modelId="{AC431BAC-712C-476F-9055-4B00F088F00A}">
      <dgm:prSet phldrT="[Texto]" custT="1"/>
      <dgm:spPr/>
      <dgm:t>
        <a:bodyPr/>
        <a:lstStyle/>
        <a:p>
          <a:r>
            <a:rPr lang="pt-BR" sz="1600" dirty="0"/>
            <a:t>Matrícula 100% online no </a:t>
          </a:r>
          <a:r>
            <a:rPr lang="pt-BR" sz="1600" dirty="0" err="1"/>
            <a:t>Lyceum</a:t>
          </a:r>
          <a:endParaRPr lang="pt-BR" sz="1600" dirty="0"/>
        </a:p>
      </dgm:t>
    </dgm:pt>
    <dgm:pt modelId="{92FAC72D-5732-4E70-9B6B-7D5675B3E7CA}" type="parTrans" cxnId="{34F3B2C1-6513-4147-9AA8-2761B634833B}">
      <dgm:prSet/>
      <dgm:spPr/>
      <dgm:t>
        <a:bodyPr/>
        <a:lstStyle/>
        <a:p>
          <a:endParaRPr lang="pt-BR"/>
        </a:p>
      </dgm:t>
    </dgm:pt>
    <dgm:pt modelId="{5C46778F-54B9-4592-82FE-2392D416C70A}" type="sibTrans" cxnId="{34F3B2C1-6513-4147-9AA8-2761B634833B}">
      <dgm:prSet/>
      <dgm:spPr/>
      <dgm:t>
        <a:bodyPr/>
        <a:lstStyle/>
        <a:p>
          <a:endParaRPr lang="pt-BR"/>
        </a:p>
      </dgm:t>
    </dgm:pt>
    <dgm:pt modelId="{ECE62CE1-4422-40E1-B1CB-599558FC6A5A}">
      <dgm:prSet phldrT="[Texto]" custT="1"/>
      <dgm:spPr/>
      <dgm:t>
        <a:bodyPr/>
        <a:lstStyle/>
        <a:p>
          <a:r>
            <a:rPr lang="pt-BR" sz="1600" dirty="0"/>
            <a:t>Realizado por EAD</a:t>
          </a:r>
        </a:p>
      </dgm:t>
    </dgm:pt>
    <dgm:pt modelId="{FD46429E-9246-4B52-A790-5D30F019469B}" type="parTrans" cxnId="{3A6E3B8B-CA1A-4DCC-AF4D-05F7E6491A35}">
      <dgm:prSet/>
      <dgm:spPr/>
      <dgm:t>
        <a:bodyPr/>
        <a:lstStyle/>
        <a:p>
          <a:endParaRPr lang="pt-BR"/>
        </a:p>
      </dgm:t>
    </dgm:pt>
    <dgm:pt modelId="{645D83E2-21F6-4101-8C2C-0C17386DB811}" type="sibTrans" cxnId="{3A6E3B8B-CA1A-4DCC-AF4D-05F7E6491A35}">
      <dgm:prSet/>
      <dgm:spPr/>
      <dgm:t>
        <a:bodyPr/>
        <a:lstStyle/>
        <a:p>
          <a:endParaRPr lang="pt-BR"/>
        </a:p>
      </dgm:t>
    </dgm:pt>
    <dgm:pt modelId="{2DFD190B-B902-40F3-8803-8401600BA08F}">
      <dgm:prSet phldrT="[Texto]" custT="1"/>
      <dgm:spPr/>
      <dgm:t>
        <a:bodyPr/>
        <a:lstStyle/>
        <a:p>
          <a:r>
            <a:rPr lang="pt-BR" sz="1600" dirty="0"/>
            <a:t>Seleção garante que os melhores serão captados para o processo</a:t>
          </a:r>
        </a:p>
      </dgm:t>
    </dgm:pt>
    <dgm:pt modelId="{9AB0372F-E5B1-446B-84D1-CCF04D780E22}" type="parTrans" cxnId="{678DA639-9679-4042-B25C-2EE08E3C175D}">
      <dgm:prSet/>
      <dgm:spPr/>
      <dgm:t>
        <a:bodyPr/>
        <a:lstStyle/>
        <a:p>
          <a:endParaRPr lang="pt-BR"/>
        </a:p>
      </dgm:t>
    </dgm:pt>
    <dgm:pt modelId="{F3B989E9-1FF4-4A79-82B8-E123B4708B43}" type="sibTrans" cxnId="{678DA639-9679-4042-B25C-2EE08E3C175D}">
      <dgm:prSet/>
      <dgm:spPr/>
      <dgm:t>
        <a:bodyPr/>
        <a:lstStyle/>
        <a:p>
          <a:endParaRPr lang="pt-BR"/>
        </a:p>
      </dgm:t>
    </dgm:pt>
    <dgm:pt modelId="{5B56F602-303A-4147-9F33-B93CBD2029B5}">
      <dgm:prSet phldrT="[Texto]" custT="1"/>
      <dgm:spPr/>
      <dgm:t>
        <a:bodyPr/>
        <a:lstStyle/>
        <a:p>
          <a:r>
            <a:rPr lang="pt-BR" sz="1800" b="1" dirty="0">
              <a:solidFill>
                <a:schemeClr val="tx1"/>
              </a:solidFill>
            </a:rPr>
            <a:t>Capacitação de atendentes para processos presenciais</a:t>
          </a:r>
        </a:p>
      </dgm:t>
    </dgm:pt>
    <dgm:pt modelId="{7D9A355D-B667-4548-BE59-1249BFB7006B}" type="parTrans" cxnId="{B88C07D3-AFC7-4A86-9B34-03DA5EAB9BF8}">
      <dgm:prSet/>
      <dgm:spPr/>
      <dgm:t>
        <a:bodyPr/>
        <a:lstStyle/>
        <a:p>
          <a:endParaRPr lang="pt-BR"/>
        </a:p>
      </dgm:t>
    </dgm:pt>
    <dgm:pt modelId="{1876E44E-811C-4223-8193-7844DF085C4E}" type="sibTrans" cxnId="{B88C07D3-AFC7-4A86-9B34-03DA5EAB9BF8}">
      <dgm:prSet/>
      <dgm:spPr/>
      <dgm:t>
        <a:bodyPr/>
        <a:lstStyle/>
        <a:p>
          <a:endParaRPr lang="pt-BR"/>
        </a:p>
      </dgm:t>
    </dgm:pt>
    <dgm:pt modelId="{FADA76FF-20E0-4F8D-986A-1397FD8BA300}">
      <dgm:prSet phldrT="[Texto]"/>
      <dgm:spPr/>
      <dgm:t>
        <a:bodyPr/>
        <a:lstStyle/>
        <a:p>
          <a:endParaRPr lang="pt-BR" sz="1500" dirty="0"/>
        </a:p>
      </dgm:t>
    </dgm:pt>
    <dgm:pt modelId="{169011EF-F604-4858-876E-6298AAF391CB}" type="parTrans" cxnId="{8E37B7F1-66DA-44F9-97B9-571D71389022}">
      <dgm:prSet/>
      <dgm:spPr/>
      <dgm:t>
        <a:bodyPr/>
        <a:lstStyle/>
        <a:p>
          <a:endParaRPr lang="pt-BR"/>
        </a:p>
      </dgm:t>
    </dgm:pt>
    <dgm:pt modelId="{7ED27713-C6EA-4E1E-B8A7-E3FBA078D0B1}" type="sibTrans" cxnId="{8E37B7F1-66DA-44F9-97B9-571D71389022}">
      <dgm:prSet/>
      <dgm:spPr/>
      <dgm:t>
        <a:bodyPr/>
        <a:lstStyle/>
        <a:p>
          <a:endParaRPr lang="pt-BR"/>
        </a:p>
      </dgm:t>
    </dgm:pt>
    <dgm:pt modelId="{7C54940B-33E4-4DBC-9E72-982D308CA329}">
      <dgm:prSet phldrT="[Texto]"/>
      <dgm:spPr/>
      <dgm:t>
        <a:bodyPr/>
        <a:lstStyle/>
        <a:p>
          <a:endParaRPr lang="pt-BR" sz="1300" dirty="0"/>
        </a:p>
      </dgm:t>
    </dgm:pt>
    <dgm:pt modelId="{E84322DF-F74A-4E95-BC54-2142D148FF17}" type="parTrans" cxnId="{8210DF49-64BF-4403-B625-B7546010A03A}">
      <dgm:prSet/>
      <dgm:spPr/>
      <dgm:t>
        <a:bodyPr/>
        <a:lstStyle/>
        <a:p>
          <a:endParaRPr lang="pt-BR"/>
        </a:p>
      </dgm:t>
    </dgm:pt>
    <dgm:pt modelId="{C0EA0D1C-F030-4E48-9490-860E26C3DA46}" type="sibTrans" cxnId="{8210DF49-64BF-4403-B625-B7546010A03A}">
      <dgm:prSet/>
      <dgm:spPr/>
      <dgm:t>
        <a:bodyPr/>
        <a:lstStyle/>
        <a:p>
          <a:endParaRPr lang="pt-BR"/>
        </a:p>
      </dgm:t>
    </dgm:pt>
    <dgm:pt modelId="{29ED9AF9-B05A-40C2-8FD8-31ADF5DFFFC4}">
      <dgm:prSet phldrT="[Texto]" custT="1"/>
      <dgm:spPr/>
      <dgm:t>
        <a:bodyPr/>
        <a:lstStyle/>
        <a:p>
          <a:r>
            <a:rPr lang="pt-BR" sz="1600" dirty="0"/>
            <a:t>Equipe de suporte para atendimento: casos fora de fluxo ou com especificidades</a:t>
          </a:r>
        </a:p>
      </dgm:t>
    </dgm:pt>
    <dgm:pt modelId="{ABFC16EF-7809-4413-A760-76D03DADD198}" type="parTrans" cxnId="{6BD6BFBF-F1A4-4E13-A534-3255896903B9}">
      <dgm:prSet/>
      <dgm:spPr/>
      <dgm:t>
        <a:bodyPr/>
        <a:lstStyle/>
        <a:p>
          <a:endParaRPr lang="pt-BR"/>
        </a:p>
      </dgm:t>
    </dgm:pt>
    <dgm:pt modelId="{698F021D-8298-4507-BB4F-E532F3A4B76F}" type="sibTrans" cxnId="{6BD6BFBF-F1A4-4E13-A534-3255896903B9}">
      <dgm:prSet/>
      <dgm:spPr/>
      <dgm:t>
        <a:bodyPr/>
        <a:lstStyle/>
        <a:p>
          <a:endParaRPr lang="pt-BR"/>
        </a:p>
      </dgm:t>
    </dgm:pt>
    <dgm:pt modelId="{3D993527-9E7A-43F6-BFB8-284E2C706C9B}">
      <dgm:prSet phldrT="[Texto]" custT="1"/>
      <dgm:spPr/>
      <dgm:t>
        <a:bodyPr/>
        <a:lstStyle/>
        <a:p>
          <a:r>
            <a:rPr lang="pt-BR" sz="1600" dirty="0"/>
            <a:t>Pré-matrícula baseada em serviço e não em conjunto de disciplinas</a:t>
          </a:r>
        </a:p>
      </dgm:t>
    </dgm:pt>
    <dgm:pt modelId="{1852EB53-F0FA-4E47-8853-9BCA9A84A9B7}" type="parTrans" cxnId="{F3C54069-80AB-46B9-891D-D050FDC16644}">
      <dgm:prSet/>
      <dgm:spPr/>
      <dgm:t>
        <a:bodyPr/>
        <a:lstStyle/>
        <a:p>
          <a:endParaRPr lang="pt-BR"/>
        </a:p>
      </dgm:t>
    </dgm:pt>
    <dgm:pt modelId="{A2E02D55-97FE-4DC9-950C-D64D84037479}" type="sibTrans" cxnId="{F3C54069-80AB-46B9-891D-D050FDC16644}">
      <dgm:prSet/>
      <dgm:spPr/>
      <dgm:t>
        <a:bodyPr/>
        <a:lstStyle/>
        <a:p>
          <a:endParaRPr lang="pt-BR"/>
        </a:p>
      </dgm:t>
    </dgm:pt>
    <dgm:pt modelId="{338F94BC-6E1E-47B4-AE7D-744A75E815CB}">
      <dgm:prSet phldrT="[Texto]" custT="1"/>
      <dgm:spPr/>
      <dgm:t>
        <a:bodyPr/>
        <a:lstStyle/>
        <a:p>
          <a:r>
            <a:rPr lang="pt-BR" sz="1800" b="1" dirty="0">
              <a:solidFill>
                <a:schemeClr val="tx1"/>
              </a:solidFill>
            </a:rPr>
            <a:t>Medição de processos e Integração com CRM e DWFTC</a:t>
          </a:r>
        </a:p>
      </dgm:t>
    </dgm:pt>
    <dgm:pt modelId="{E45CD89C-A4F7-451F-8735-4C2B1950A1DF}" type="parTrans" cxnId="{11C4710E-1CAA-45D4-9ED4-E4C22858ACBD}">
      <dgm:prSet/>
      <dgm:spPr/>
      <dgm:t>
        <a:bodyPr/>
        <a:lstStyle/>
        <a:p>
          <a:endParaRPr lang="pt-BR"/>
        </a:p>
      </dgm:t>
    </dgm:pt>
    <dgm:pt modelId="{D2D6990C-2836-48E5-8852-6228640870AD}" type="sibTrans" cxnId="{11C4710E-1CAA-45D4-9ED4-E4C22858ACBD}">
      <dgm:prSet/>
      <dgm:spPr/>
      <dgm:t>
        <a:bodyPr/>
        <a:lstStyle/>
        <a:p>
          <a:endParaRPr lang="pt-BR"/>
        </a:p>
      </dgm:t>
    </dgm:pt>
    <dgm:pt modelId="{CAE256A6-D52C-4CA7-91CA-276640FC1285}">
      <dgm:prSet phldrT="[Texto]" custT="1"/>
      <dgm:spPr/>
      <dgm:t>
        <a:bodyPr/>
        <a:lstStyle/>
        <a:p>
          <a:r>
            <a:rPr lang="pt-BR" sz="1600" dirty="0"/>
            <a:t>Inteligência de negócio aplicada aos dados coletados durante matrícula, permitirá melhoria continua</a:t>
          </a:r>
        </a:p>
      </dgm:t>
    </dgm:pt>
    <dgm:pt modelId="{7C88DE8F-83E4-4824-98F7-CD141DE0515D}" type="parTrans" cxnId="{0521FA4E-59CF-40FF-AB8A-02BFC3940EFE}">
      <dgm:prSet/>
      <dgm:spPr/>
      <dgm:t>
        <a:bodyPr/>
        <a:lstStyle/>
        <a:p>
          <a:endParaRPr lang="pt-BR"/>
        </a:p>
      </dgm:t>
    </dgm:pt>
    <dgm:pt modelId="{D3DC9FC2-C01B-4B2B-8414-B2570A2731D6}" type="sibTrans" cxnId="{0521FA4E-59CF-40FF-AB8A-02BFC3940EFE}">
      <dgm:prSet/>
      <dgm:spPr/>
      <dgm:t>
        <a:bodyPr/>
        <a:lstStyle/>
        <a:p>
          <a:endParaRPr lang="pt-BR"/>
        </a:p>
      </dgm:t>
    </dgm:pt>
    <dgm:pt modelId="{88E9EF5A-DFE0-4F31-9031-2E061CD1EF1E}">
      <dgm:prSet phldrT="[Texto]" custT="1"/>
      <dgm:spPr/>
      <dgm:t>
        <a:bodyPr/>
        <a:lstStyle/>
        <a:p>
          <a:endParaRPr lang="pt-BR" sz="1600" dirty="0"/>
        </a:p>
      </dgm:t>
    </dgm:pt>
    <dgm:pt modelId="{A89861B6-43BB-4263-B862-714592591079}" type="parTrans" cxnId="{6167B15D-7528-4F7C-938C-320E4864E4E9}">
      <dgm:prSet/>
      <dgm:spPr/>
      <dgm:t>
        <a:bodyPr/>
        <a:lstStyle/>
        <a:p>
          <a:endParaRPr lang="pt-BR"/>
        </a:p>
      </dgm:t>
    </dgm:pt>
    <dgm:pt modelId="{B3504848-B881-4AFE-A7FE-26AD23538D79}" type="sibTrans" cxnId="{6167B15D-7528-4F7C-938C-320E4864E4E9}">
      <dgm:prSet/>
      <dgm:spPr/>
      <dgm:t>
        <a:bodyPr/>
        <a:lstStyle/>
        <a:p>
          <a:endParaRPr lang="pt-BR"/>
        </a:p>
      </dgm:t>
    </dgm:pt>
    <dgm:pt modelId="{D980B667-B3F4-4049-985A-CC945C901AC4}">
      <dgm:prSet phldrT="[Texto]" custT="1"/>
      <dgm:spPr/>
      <dgm:t>
        <a:bodyPr/>
        <a:lstStyle/>
        <a:p>
          <a:r>
            <a:rPr lang="pt-BR" sz="1600" dirty="0"/>
            <a:t>Retorno direto para base de dados de relacionamento, permitindo melhores estatísticas de retenção</a:t>
          </a:r>
        </a:p>
      </dgm:t>
    </dgm:pt>
    <dgm:pt modelId="{A2A55641-BF72-440E-BD38-E846ACDA65E8}" type="parTrans" cxnId="{A37E8C14-B42C-4A09-9064-6FC4D09C689B}">
      <dgm:prSet/>
      <dgm:spPr/>
      <dgm:t>
        <a:bodyPr/>
        <a:lstStyle/>
        <a:p>
          <a:endParaRPr lang="pt-BR"/>
        </a:p>
      </dgm:t>
    </dgm:pt>
    <dgm:pt modelId="{09B86A14-3BD9-4B1B-AD16-48479334B1DB}" type="sibTrans" cxnId="{A37E8C14-B42C-4A09-9064-6FC4D09C689B}">
      <dgm:prSet/>
      <dgm:spPr/>
      <dgm:t>
        <a:bodyPr/>
        <a:lstStyle/>
        <a:p>
          <a:endParaRPr lang="pt-BR"/>
        </a:p>
      </dgm:t>
    </dgm:pt>
    <dgm:pt modelId="{673AA14E-4F97-4F38-8159-16736F8559B9}">
      <dgm:prSet phldrT="[Texto]" custT="1"/>
      <dgm:spPr/>
      <dgm:t>
        <a:bodyPr/>
        <a:lstStyle/>
        <a:p>
          <a:r>
            <a:rPr lang="pt-BR" sz="1600" dirty="0"/>
            <a:t>Integração com novas iniciativas e modelos temporais (BLOX, Black Board, Carrossel)</a:t>
          </a:r>
        </a:p>
      </dgm:t>
    </dgm:pt>
    <dgm:pt modelId="{8B1807DD-CB26-438C-92D6-8AA8A9372555}" type="parTrans" cxnId="{DA44DEF7-BC7D-43C6-88F3-D5726B9957FB}">
      <dgm:prSet/>
      <dgm:spPr/>
    </dgm:pt>
    <dgm:pt modelId="{B30F646E-E589-4EE8-A4E3-E87F20E18191}" type="sibTrans" cxnId="{DA44DEF7-BC7D-43C6-88F3-D5726B9957FB}">
      <dgm:prSet/>
      <dgm:spPr/>
    </dgm:pt>
    <dgm:pt modelId="{E96C4F9E-92E8-44B2-B2BF-36E52FBB4BBD}" type="pres">
      <dgm:prSet presAssocID="{AFA29ED3-ADAD-4EA8-A3FA-7F461F934216}" presName="Name0" presStyleCnt="0">
        <dgm:presLayoutVars>
          <dgm:dir/>
          <dgm:resizeHandles val="exact"/>
        </dgm:presLayoutVars>
      </dgm:prSet>
      <dgm:spPr/>
    </dgm:pt>
    <dgm:pt modelId="{EEFB7571-5310-4381-A45B-680317F3C643}" type="pres">
      <dgm:prSet presAssocID="{AFA29ED3-ADAD-4EA8-A3FA-7F461F934216}" presName="fgShape" presStyleLbl="fgShp" presStyleIdx="0" presStyleCnt="1" custLinFactNeighborX="-84" custLinFactNeighborY="20896"/>
      <dgm:spPr/>
    </dgm:pt>
    <dgm:pt modelId="{D6846E1D-D0E1-4D62-982F-AF4DAB47655F}" type="pres">
      <dgm:prSet presAssocID="{AFA29ED3-ADAD-4EA8-A3FA-7F461F934216}" presName="linComp" presStyleCnt="0"/>
      <dgm:spPr/>
    </dgm:pt>
    <dgm:pt modelId="{814A8E76-F830-4417-8207-B40A50DB9AA4}" type="pres">
      <dgm:prSet presAssocID="{A40BCF27-7EAB-4E26-862F-DBB4D7966A40}" presName="compNode" presStyleCnt="0"/>
      <dgm:spPr/>
    </dgm:pt>
    <dgm:pt modelId="{EDBB4A95-9C97-4A03-A2D6-84271F572D74}" type="pres">
      <dgm:prSet presAssocID="{A40BCF27-7EAB-4E26-862F-DBB4D7966A40}" presName="bkgdShape" presStyleLbl="node1" presStyleIdx="0" presStyleCnt="3"/>
      <dgm:spPr/>
    </dgm:pt>
    <dgm:pt modelId="{29BF1729-5CD4-4504-8F2C-DF36AD2F9496}" type="pres">
      <dgm:prSet presAssocID="{A40BCF27-7EAB-4E26-862F-DBB4D7966A40}" presName="nodeTx" presStyleLbl="node1" presStyleIdx="0" presStyleCnt="3">
        <dgm:presLayoutVars>
          <dgm:bulletEnabled val="1"/>
        </dgm:presLayoutVars>
      </dgm:prSet>
      <dgm:spPr/>
    </dgm:pt>
    <dgm:pt modelId="{EA3F0ADE-2E1D-404B-92E1-D98DB199B60F}" type="pres">
      <dgm:prSet presAssocID="{A40BCF27-7EAB-4E26-862F-DBB4D7966A40}" presName="invisiNode" presStyleLbl="node1" presStyleIdx="0" presStyleCnt="3"/>
      <dgm:spPr/>
    </dgm:pt>
    <dgm:pt modelId="{3BDBFE5E-2B3F-4E1C-9D45-17BCB6A435A9}" type="pres">
      <dgm:prSet presAssocID="{A40BCF27-7EAB-4E26-862F-DBB4D7966A40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scimento dos negócios"/>
        </a:ext>
      </dgm:extLst>
    </dgm:pt>
    <dgm:pt modelId="{A9BBAD71-EF0F-45C9-921F-C231E9C2B409}" type="pres">
      <dgm:prSet presAssocID="{44D5B074-762F-4633-A446-417F1AB59295}" presName="sibTrans" presStyleLbl="sibTrans2D1" presStyleIdx="0" presStyleCnt="0"/>
      <dgm:spPr/>
    </dgm:pt>
    <dgm:pt modelId="{A52BB20A-47B4-48B2-A2F4-28DFAC8C3753}" type="pres">
      <dgm:prSet presAssocID="{5B56F602-303A-4147-9F33-B93CBD2029B5}" presName="compNode" presStyleCnt="0"/>
      <dgm:spPr/>
    </dgm:pt>
    <dgm:pt modelId="{E87B412A-84BB-4D00-B6DD-8E6559997662}" type="pres">
      <dgm:prSet presAssocID="{5B56F602-303A-4147-9F33-B93CBD2029B5}" presName="bkgdShape" presStyleLbl="node1" presStyleIdx="1" presStyleCnt="3"/>
      <dgm:spPr/>
    </dgm:pt>
    <dgm:pt modelId="{84CE02FC-01F1-4B6E-8632-4FC5987CA41F}" type="pres">
      <dgm:prSet presAssocID="{5B56F602-303A-4147-9F33-B93CBD2029B5}" presName="nodeTx" presStyleLbl="node1" presStyleIdx="1" presStyleCnt="3">
        <dgm:presLayoutVars>
          <dgm:bulletEnabled val="1"/>
        </dgm:presLayoutVars>
      </dgm:prSet>
      <dgm:spPr/>
    </dgm:pt>
    <dgm:pt modelId="{DD9D9E1E-218B-4948-B0DA-2AAF84F31873}" type="pres">
      <dgm:prSet presAssocID="{5B56F602-303A-4147-9F33-B93CBD2029B5}" presName="invisiNode" presStyleLbl="node1" presStyleIdx="1" presStyleCnt="3"/>
      <dgm:spPr/>
    </dgm:pt>
    <dgm:pt modelId="{27C7F56C-E691-4BE0-97F4-1A08CE81EF86}" type="pres">
      <dgm:prSet presAssocID="{5B56F602-303A-4147-9F33-B93CBD2029B5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E0F4FD62-DDEF-464F-ACA8-F6EF09834A38}" type="pres">
      <dgm:prSet presAssocID="{1876E44E-811C-4223-8193-7844DF085C4E}" presName="sibTrans" presStyleLbl="sibTrans2D1" presStyleIdx="0" presStyleCnt="0"/>
      <dgm:spPr/>
    </dgm:pt>
    <dgm:pt modelId="{32DAB4C3-FC43-4997-AB1E-F6469678F55A}" type="pres">
      <dgm:prSet presAssocID="{338F94BC-6E1E-47B4-AE7D-744A75E815CB}" presName="compNode" presStyleCnt="0"/>
      <dgm:spPr/>
    </dgm:pt>
    <dgm:pt modelId="{AE86D4B7-8C1D-4A95-AEFF-B6B38E32DB96}" type="pres">
      <dgm:prSet presAssocID="{338F94BC-6E1E-47B4-AE7D-744A75E815CB}" presName="bkgdShape" presStyleLbl="node1" presStyleIdx="2" presStyleCnt="3"/>
      <dgm:spPr/>
    </dgm:pt>
    <dgm:pt modelId="{09EBB33E-B197-4990-85C5-241247E0D99B}" type="pres">
      <dgm:prSet presAssocID="{338F94BC-6E1E-47B4-AE7D-744A75E815CB}" presName="nodeTx" presStyleLbl="node1" presStyleIdx="2" presStyleCnt="3">
        <dgm:presLayoutVars>
          <dgm:bulletEnabled val="1"/>
        </dgm:presLayoutVars>
      </dgm:prSet>
      <dgm:spPr/>
    </dgm:pt>
    <dgm:pt modelId="{B3C0D2CA-0E37-4A1B-94DF-D8B789B42D86}" type="pres">
      <dgm:prSet presAssocID="{338F94BC-6E1E-47B4-AE7D-744A75E815CB}" presName="invisiNode" presStyleLbl="node1" presStyleIdx="2" presStyleCnt="3"/>
      <dgm:spPr/>
    </dgm:pt>
    <dgm:pt modelId="{8C1545CC-7BF3-4587-92DF-126415BAB8AC}" type="pres">
      <dgm:prSet presAssocID="{338F94BC-6E1E-47B4-AE7D-744A75E815CB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sentação com gráfico de pizza"/>
        </a:ext>
      </dgm:extLst>
    </dgm:pt>
  </dgm:ptLst>
  <dgm:cxnLst>
    <dgm:cxn modelId="{23E61C02-DB69-42E0-B409-4D8EAB0C7363}" type="presOf" srcId="{88E9EF5A-DFE0-4F31-9031-2E061CD1EF1E}" destId="{09EBB33E-B197-4990-85C5-241247E0D99B}" srcOrd="1" destOrd="1" presId="urn:microsoft.com/office/officeart/2005/8/layout/hList7"/>
    <dgm:cxn modelId="{F92A5D04-E6B6-4735-8C2D-31F029DF7A52}" type="presOf" srcId="{7C54940B-33E4-4DBC-9E72-982D308CA329}" destId="{E87B412A-84BB-4D00-B6DD-8E6559997662}" srcOrd="0" destOrd="1" presId="urn:microsoft.com/office/officeart/2005/8/layout/hList7"/>
    <dgm:cxn modelId="{1349D605-1071-4FE4-AFB7-F7A04A2B6DC1}" type="presOf" srcId="{673AA14E-4F97-4F38-8159-16736F8559B9}" destId="{29BF1729-5CD4-4504-8F2C-DF36AD2F9496}" srcOrd="1" destOrd="4" presId="urn:microsoft.com/office/officeart/2005/8/layout/hList7"/>
    <dgm:cxn modelId="{7F9F750C-C6EA-43BB-8792-49558D45D41E}" type="presOf" srcId="{CAE256A6-D52C-4CA7-91CA-276640FC1285}" destId="{AE86D4B7-8C1D-4A95-AEFF-B6B38E32DB96}" srcOrd="0" destOrd="2" presId="urn:microsoft.com/office/officeart/2005/8/layout/hList7"/>
    <dgm:cxn modelId="{11C4710E-1CAA-45D4-9ED4-E4C22858ACBD}" srcId="{AFA29ED3-ADAD-4EA8-A3FA-7F461F934216}" destId="{338F94BC-6E1E-47B4-AE7D-744A75E815CB}" srcOrd="2" destOrd="0" parTransId="{E45CD89C-A4F7-451F-8735-4C2B1950A1DF}" sibTransId="{D2D6990C-2836-48E5-8852-6228640870AD}"/>
    <dgm:cxn modelId="{DF723610-55B4-48DB-AF24-7618DE911D42}" type="presOf" srcId="{1876E44E-811C-4223-8193-7844DF085C4E}" destId="{E0F4FD62-DDEF-464F-ACA8-F6EF09834A38}" srcOrd="0" destOrd="0" presId="urn:microsoft.com/office/officeart/2005/8/layout/hList7"/>
    <dgm:cxn modelId="{A37E8C14-B42C-4A09-9064-6FC4D09C689B}" srcId="{338F94BC-6E1E-47B4-AE7D-744A75E815CB}" destId="{D980B667-B3F4-4049-985A-CC945C901AC4}" srcOrd="2" destOrd="0" parTransId="{A2A55641-BF72-440E-BD38-E846ACDA65E8}" sibTransId="{09B86A14-3BD9-4B1B-AD16-48479334B1DB}"/>
    <dgm:cxn modelId="{8E30F414-E6FA-4866-B3A7-E67C859B3ABD}" type="presOf" srcId="{44D5B074-762F-4633-A446-417F1AB59295}" destId="{A9BBAD71-EF0F-45C9-921F-C231E9C2B409}" srcOrd="0" destOrd="0" presId="urn:microsoft.com/office/officeart/2005/8/layout/hList7"/>
    <dgm:cxn modelId="{5B58891A-66AB-4898-9353-48D62E95AA0A}" type="presOf" srcId="{ECE62CE1-4422-40E1-B1CB-599558FC6A5A}" destId="{E87B412A-84BB-4D00-B6DD-8E6559997662}" srcOrd="0" destOrd="3" presId="urn:microsoft.com/office/officeart/2005/8/layout/hList7"/>
    <dgm:cxn modelId="{EBEE382E-1FAE-47CB-85D2-F26C3E893E1F}" srcId="{AFA29ED3-ADAD-4EA8-A3FA-7F461F934216}" destId="{A40BCF27-7EAB-4E26-862F-DBB4D7966A40}" srcOrd="0" destOrd="0" parTransId="{7C37B506-385C-473F-8A1F-86A90E3F181C}" sibTransId="{44D5B074-762F-4633-A446-417F1AB59295}"/>
    <dgm:cxn modelId="{9C0B9637-F266-47D7-B19F-EFCA33A2C641}" type="presOf" srcId="{AC431BAC-712C-476F-9055-4B00F088F00A}" destId="{29BF1729-5CD4-4504-8F2C-DF36AD2F9496}" srcOrd="1" destOrd="2" presId="urn:microsoft.com/office/officeart/2005/8/layout/hList7"/>
    <dgm:cxn modelId="{678DA639-9679-4042-B25C-2EE08E3C175D}" srcId="{5B56F602-303A-4147-9F33-B93CBD2029B5}" destId="{2DFD190B-B902-40F3-8803-8401600BA08F}" srcOrd="3" destOrd="0" parTransId="{9AB0372F-E5B1-446B-84D1-CCF04D780E22}" sibTransId="{F3B989E9-1FF4-4A79-82B8-E123B4708B43}"/>
    <dgm:cxn modelId="{5BF1023D-F89D-4C93-B24A-D4C06322A9D4}" type="presOf" srcId="{88E9EF5A-DFE0-4F31-9031-2E061CD1EF1E}" destId="{AE86D4B7-8C1D-4A95-AEFF-B6B38E32DB96}" srcOrd="0" destOrd="1" presId="urn:microsoft.com/office/officeart/2005/8/layout/hList7"/>
    <dgm:cxn modelId="{5B28B83D-CB84-43EA-8A65-F7D0B2C099D3}" type="presOf" srcId="{FADA76FF-20E0-4F8D-986A-1397FD8BA300}" destId="{29BF1729-5CD4-4504-8F2C-DF36AD2F9496}" srcOrd="1" destOrd="1" presId="urn:microsoft.com/office/officeart/2005/8/layout/hList7"/>
    <dgm:cxn modelId="{FFD95B3E-E734-40B9-84B8-93011379C77C}" type="presOf" srcId="{338F94BC-6E1E-47B4-AE7D-744A75E815CB}" destId="{AE86D4B7-8C1D-4A95-AEFF-B6B38E32DB96}" srcOrd="0" destOrd="0" presId="urn:microsoft.com/office/officeart/2005/8/layout/hList7"/>
    <dgm:cxn modelId="{F009483E-CF28-4D2C-BCB6-D0B9FFBAB40F}" type="presOf" srcId="{AFA29ED3-ADAD-4EA8-A3FA-7F461F934216}" destId="{E96C4F9E-92E8-44B2-B2BF-36E52FBB4BBD}" srcOrd="0" destOrd="0" presId="urn:microsoft.com/office/officeart/2005/8/layout/hList7"/>
    <dgm:cxn modelId="{7E3F8040-3365-4F3D-870C-9FBF8CDD27B8}" type="presOf" srcId="{ECE62CE1-4422-40E1-B1CB-599558FC6A5A}" destId="{84CE02FC-01F1-4B6E-8632-4FC5987CA41F}" srcOrd="1" destOrd="3" presId="urn:microsoft.com/office/officeart/2005/8/layout/hList7"/>
    <dgm:cxn modelId="{6167B15D-7528-4F7C-938C-320E4864E4E9}" srcId="{338F94BC-6E1E-47B4-AE7D-744A75E815CB}" destId="{88E9EF5A-DFE0-4F31-9031-2E061CD1EF1E}" srcOrd="0" destOrd="0" parTransId="{A89861B6-43BB-4263-B862-714592591079}" sibTransId="{B3504848-B881-4AFE-A7FE-26AD23538D79}"/>
    <dgm:cxn modelId="{F3C54069-80AB-46B9-891D-D050FDC16644}" srcId="{A40BCF27-7EAB-4E26-862F-DBB4D7966A40}" destId="{3D993527-9E7A-43F6-BFB8-284E2C706C9B}" srcOrd="2" destOrd="0" parTransId="{1852EB53-F0FA-4E47-8853-9BCA9A84A9B7}" sibTransId="{A2E02D55-97FE-4DC9-950C-D64D84037479}"/>
    <dgm:cxn modelId="{8210DF49-64BF-4403-B625-B7546010A03A}" srcId="{5B56F602-303A-4147-9F33-B93CBD2029B5}" destId="{7C54940B-33E4-4DBC-9E72-982D308CA329}" srcOrd="0" destOrd="0" parTransId="{E84322DF-F74A-4E95-BC54-2142D148FF17}" sibTransId="{C0EA0D1C-F030-4E48-9490-860E26C3DA46}"/>
    <dgm:cxn modelId="{AB168A4C-91B9-4BC1-9526-35039268C402}" type="presOf" srcId="{A40BCF27-7EAB-4E26-862F-DBB4D7966A40}" destId="{29BF1729-5CD4-4504-8F2C-DF36AD2F9496}" srcOrd="1" destOrd="0" presId="urn:microsoft.com/office/officeart/2005/8/layout/hList7"/>
    <dgm:cxn modelId="{0521FA4E-59CF-40FF-AB8A-02BFC3940EFE}" srcId="{338F94BC-6E1E-47B4-AE7D-744A75E815CB}" destId="{CAE256A6-D52C-4CA7-91CA-276640FC1285}" srcOrd="1" destOrd="0" parTransId="{7C88DE8F-83E4-4824-98F7-CD141DE0515D}" sibTransId="{D3DC9FC2-C01B-4B2B-8414-B2570A2731D6}"/>
    <dgm:cxn modelId="{8E034070-67FB-43E4-A98D-6C0882A74425}" type="presOf" srcId="{29ED9AF9-B05A-40C2-8FD8-31ADF5DFFFC4}" destId="{E87B412A-84BB-4D00-B6DD-8E6559997662}" srcOrd="0" destOrd="2" presId="urn:microsoft.com/office/officeart/2005/8/layout/hList7"/>
    <dgm:cxn modelId="{7094F951-D24D-40C2-BC87-0BB600F93C96}" type="presOf" srcId="{FADA76FF-20E0-4F8D-986A-1397FD8BA300}" destId="{EDBB4A95-9C97-4A03-A2D6-84271F572D74}" srcOrd="0" destOrd="1" presId="urn:microsoft.com/office/officeart/2005/8/layout/hList7"/>
    <dgm:cxn modelId="{BA93F975-27E8-42A8-8D2F-554C9021EFE3}" type="presOf" srcId="{D980B667-B3F4-4049-985A-CC945C901AC4}" destId="{09EBB33E-B197-4990-85C5-241247E0D99B}" srcOrd="1" destOrd="3" presId="urn:microsoft.com/office/officeart/2005/8/layout/hList7"/>
    <dgm:cxn modelId="{E7534C76-206A-48A3-B9B4-206926564EC4}" type="presOf" srcId="{338F94BC-6E1E-47B4-AE7D-744A75E815CB}" destId="{09EBB33E-B197-4990-85C5-241247E0D99B}" srcOrd="1" destOrd="0" presId="urn:microsoft.com/office/officeart/2005/8/layout/hList7"/>
    <dgm:cxn modelId="{57ABFA7C-A4E2-4F5A-B2A8-B372C3A7845A}" type="presOf" srcId="{CAE256A6-D52C-4CA7-91CA-276640FC1285}" destId="{09EBB33E-B197-4990-85C5-241247E0D99B}" srcOrd="1" destOrd="2" presId="urn:microsoft.com/office/officeart/2005/8/layout/hList7"/>
    <dgm:cxn modelId="{4291A57E-4DE0-435C-AC28-315EFDED6568}" type="presOf" srcId="{D980B667-B3F4-4049-985A-CC945C901AC4}" destId="{AE86D4B7-8C1D-4A95-AEFF-B6B38E32DB96}" srcOrd="0" destOrd="3" presId="urn:microsoft.com/office/officeart/2005/8/layout/hList7"/>
    <dgm:cxn modelId="{B7C5DC83-2545-4635-805B-9AD486F2D4A3}" type="presOf" srcId="{2DFD190B-B902-40F3-8803-8401600BA08F}" destId="{84CE02FC-01F1-4B6E-8632-4FC5987CA41F}" srcOrd="1" destOrd="4" presId="urn:microsoft.com/office/officeart/2005/8/layout/hList7"/>
    <dgm:cxn modelId="{8968CA89-32BB-4222-AAE1-FA54FBFDDC57}" type="presOf" srcId="{2DFD190B-B902-40F3-8803-8401600BA08F}" destId="{E87B412A-84BB-4D00-B6DD-8E6559997662}" srcOrd="0" destOrd="4" presId="urn:microsoft.com/office/officeart/2005/8/layout/hList7"/>
    <dgm:cxn modelId="{3A6E3B8B-CA1A-4DCC-AF4D-05F7E6491A35}" srcId="{5B56F602-303A-4147-9F33-B93CBD2029B5}" destId="{ECE62CE1-4422-40E1-B1CB-599558FC6A5A}" srcOrd="2" destOrd="0" parTransId="{FD46429E-9246-4B52-A790-5D30F019469B}" sibTransId="{645D83E2-21F6-4101-8C2C-0C17386DB811}"/>
    <dgm:cxn modelId="{4C5B579A-0529-47EC-96EA-C3C0AC492099}" type="presOf" srcId="{A40BCF27-7EAB-4E26-862F-DBB4D7966A40}" destId="{EDBB4A95-9C97-4A03-A2D6-84271F572D74}" srcOrd="0" destOrd="0" presId="urn:microsoft.com/office/officeart/2005/8/layout/hList7"/>
    <dgm:cxn modelId="{BACEC0A1-D9FB-4C77-BB94-02F913A895DC}" type="presOf" srcId="{3D993527-9E7A-43F6-BFB8-284E2C706C9B}" destId="{EDBB4A95-9C97-4A03-A2D6-84271F572D74}" srcOrd="0" destOrd="3" presId="urn:microsoft.com/office/officeart/2005/8/layout/hList7"/>
    <dgm:cxn modelId="{19C139A2-2FAA-4090-B5F9-E1CA45A4EF2F}" type="presOf" srcId="{5B56F602-303A-4147-9F33-B93CBD2029B5}" destId="{84CE02FC-01F1-4B6E-8632-4FC5987CA41F}" srcOrd="1" destOrd="0" presId="urn:microsoft.com/office/officeart/2005/8/layout/hList7"/>
    <dgm:cxn modelId="{6CAFAFA9-F0C0-4304-821D-D03D8B4078CC}" type="presOf" srcId="{7C54940B-33E4-4DBC-9E72-982D308CA329}" destId="{84CE02FC-01F1-4B6E-8632-4FC5987CA41F}" srcOrd="1" destOrd="1" presId="urn:microsoft.com/office/officeart/2005/8/layout/hList7"/>
    <dgm:cxn modelId="{6BD6BFBF-F1A4-4E13-A534-3255896903B9}" srcId="{5B56F602-303A-4147-9F33-B93CBD2029B5}" destId="{29ED9AF9-B05A-40C2-8FD8-31ADF5DFFFC4}" srcOrd="1" destOrd="0" parTransId="{ABFC16EF-7809-4413-A760-76D03DADD198}" sibTransId="{698F021D-8298-4507-BB4F-E532F3A4B76F}"/>
    <dgm:cxn modelId="{E5E11EC1-0475-45B2-825D-8B7710F70EC5}" type="presOf" srcId="{3D993527-9E7A-43F6-BFB8-284E2C706C9B}" destId="{29BF1729-5CD4-4504-8F2C-DF36AD2F9496}" srcOrd="1" destOrd="3" presId="urn:microsoft.com/office/officeart/2005/8/layout/hList7"/>
    <dgm:cxn modelId="{8E6169C1-2C8B-467B-BCFB-C3330A0B548D}" type="presOf" srcId="{29ED9AF9-B05A-40C2-8FD8-31ADF5DFFFC4}" destId="{84CE02FC-01F1-4B6E-8632-4FC5987CA41F}" srcOrd="1" destOrd="2" presId="urn:microsoft.com/office/officeart/2005/8/layout/hList7"/>
    <dgm:cxn modelId="{34F3B2C1-6513-4147-9AA8-2761B634833B}" srcId="{A40BCF27-7EAB-4E26-862F-DBB4D7966A40}" destId="{AC431BAC-712C-476F-9055-4B00F088F00A}" srcOrd="1" destOrd="0" parTransId="{92FAC72D-5732-4E70-9B6B-7D5675B3E7CA}" sibTransId="{5C46778F-54B9-4592-82FE-2392D416C70A}"/>
    <dgm:cxn modelId="{2F7BC1C4-2643-48F2-B367-94135E0F8E6D}" type="presOf" srcId="{5B56F602-303A-4147-9F33-B93CBD2029B5}" destId="{E87B412A-84BB-4D00-B6DD-8E6559997662}" srcOrd="0" destOrd="0" presId="urn:microsoft.com/office/officeart/2005/8/layout/hList7"/>
    <dgm:cxn modelId="{B88C07D3-AFC7-4A86-9B34-03DA5EAB9BF8}" srcId="{AFA29ED3-ADAD-4EA8-A3FA-7F461F934216}" destId="{5B56F602-303A-4147-9F33-B93CBD2029B5}" srcOrd="1" destOrd="0" parTransId="{7D9A355D-B667-4548-BE59-1249BFB7006B}" sibTransId="{1876E44E-811C-4223-8193-7844DF085C4E}"/>
    <dgm:cxn modelId="{470017EF-5E40-478B-8B5F-B98FC641235D}" type="presOf" srcId="{673AA14E-4F97-4F38-8159-16736F8559B9}" destId="{EDBB4A95-9C97-4A03-A2D6-84271F572D74}" srcOrd="0" destOrd="4" presId="urn:microsoft.com/office/officeart/2005/8/layout/hList7"/>
    <dgm:cxn modelId="{D28D50F0-0535-434E-9307-7ED000234B86}" type="presOf" srcId="{AC431BAC-712C-476F-9055-4B00F088F00A}" destId="{EDBB4A95-9C97-4A03-A2D6-84271F572D74}" srcOrd="0" destOrd="2" presId="urn:microsoft.com/office/officeart/2005/8/layout/hList7"/>
    <dgm:cxn modelId="{8E37B7F1-66DA-44F9-97B9-571D71389022}" srcId="{A40BCF27-7EAB-4E26-862F-DBB4D7966A40}" destId="{FADA76FF-20E0-4F8D-986A-1397FD8BA300}" srcOrd="0" destOrd="0" parTransId="{169011EF-F604-4858-876E-6298AAF391CB}" sibTransId="{7ED27713-C6EA-4E1E-B8A7-E3FBA078D0B1}"/>
    <dgm:cxn modelId="{DA44DEF7-BC7D-43C6-88F3-D5726B9957FB}" srcId="{A40BCF27-7EAB-4E26-862F-DBB4D7966A40}" destId="{673AA14E-4F97-4F38-8159-16736F8559B9}" srcOrd="3" destOrd="0" parTransId="{8B1807DD-CB26-438C-92D6-8AA8A9372555}" sibTransId="{B30F646E-E589-4EE8-A4E3-E87F20E18191}"/>
    <dgm:cxn modelId="{0C603820-8259-4B65-82E5-F810E87AE7C1}" type="presParOf" srcId="{E96C4F9E-92E8-44B2-B2BF-36E52FBB4BBD}" destId="{EEFB7571-5310-4381-A45B-680317F3C643}" srcOrd="0" destOrd="0" presId="urn:microsoft.com/office/officeart/2005/8/layout/hList7"/>
    <dgm:cxn modelId="{24E0A7C8-AD56-4F25-AFEC-1A10E34B9F30}" type="presParOf" srcId="{E96C4F9E-92E8-44B2-B2BF-36E52FBB4BBD}" destId="{D6846E1D-D0E1-4D62-982F-AF4DAB47655F}" srcOrd="1" destOrd="0" presId="urn:microsoft.com/office/officeart/2005/8/layout/hList7"/>
    <dgm:cxn modelId="{E6F24941-9437-439E-87A3-DC1DBA33C768}" type="presParOf" srcId="{D6846E1D-D0E1-4D62-982F-AF4DAB47655F}" destId="{814A8E76-F830-4417-8207-B40A50DB9AA4}" srcOrd="0" destOrd="0" presId="urn:microsoft.com/office/officeart/2005/8/layout/hList7"/>
    <dgm:cxn modelId="{57B44A3A-EED1-4DAB-BFCE-6C0B9DB9B53A}" type="presParOf" srcId="{814A8E76-F830-4417-8207-B40A50DB9AA4}" destId="{EDBB4A95-9C97-4A03-A2D6-84271F572D74}" srcOrd="0" destOrd="0" presId="urn:microsoft.com/office/officeart/2005/8/layout/hList7"/>
    <dgm:cxn modelId="{A5158A06-5C11-4F9A-A09A-391AC51629CE}" type="presParOf" srcId="{814A8E76-F830-4417-8207-B40A50DB9AA4}" destId="{29BF1729-5CD4-4504-8F2C-DF36AD2F9496}" srcOrd="1" destOrd="0" presId="urn:microsoft.com/office/officeart/2005/8/layout/hList7"/>
    <dgm:cxn modelId="{0BBBF782-9E7A-4E27-A482-39A881717F03}" type="presParOf" srcId="{814A8E76-F830-4417-8207-B40A50DB9AA4}" destId="{EA3F0ADE-2E1D-404B-92E1-D98DB199B60F}" srcOrd="2" destOrd="0" presId="urn:microsoft.com/office/officeart/2005/8/layout/hList7"/>
    <dgm:cxn modelId="{B3410238-7DF9-4FB5-9AE9-49665B707C4E}" type="presParOf" srcId="{814A8E76-F830-4417-8207-B40A50DB9AA4}" destId="{3BDBFE5E-2B3F-4E1C-9D45-17BCB6A435A9}" srcOrd="3" destOrd="0" presId="urn:microsoft.com/office/officeart/2005/8/layout/hList7"/>
    <dgm:cxn modelId="{924F4936-6DFF-469B-A34D-292F516A87CE}" type="presParOf" srcId="{D6846E1D-D0E1-4D62-982F-AF4DAB47655F}" destId="{A9BBAD71-EF0F-45C9-921F-C231E9C2B409}" srcOrd="1" destOrd="0" presId="urn:microsoft.com/office/officeart/2005/8/layout/hList7"/>
    <dgm:cxn modelId="{41B75931-6C15-4E95-AF73-35ED20F5200F}" type="presParOf" srcId="{D6846E1D-D0E1-4D62-982F-AF4DAB47655F}" destId="{A52BB20A-47B4-48B2-A2F4-28DFAC8C3753}" srcOrd="2" destOrd="0" presId="urn:microsoft.com/office/officeart/2005/8/layout/hList7"/>
    <dgm:cxn modelId="{CBE8EEE1-FEA6-4827-83CA-A8395E37803C}" type="presParOf" srcId="{A52BB20A-47B4-48B2-A2F4-28DFAC8C3753}" destId="{E87B412A-84BB-4D00-B6DD-8E6559997662}" srcOrd="0" destOrd="0" presId="urn:microsoft.com/office/officeart/2005/8/layout/hList7"/>
    <dgm:cxn modelId="{329A413C-D3E7-40CA-885A-1FB1F60C5CB0}" type="presParOf" srcId="{A52BB20A-47B4-48B2-A2F4-28DFAC8C3753}" destId="{84CE02FC-01F1-4B6E-8632-4FC5987CA41F}" srcOrd="1" destOrd="0" presId="urn:microsoft.com/office/officeart/2005/8/layout/hList7"/>
    <dgm:cxn modelId="{CC98A550-E8A3-4A19-B750-10B21C80F2C9}" type="presParOf" srcId="{A52BB20A-47B4-48B2-A2F4-28DFAC8C3753}" destId="{DD9D9E1E-218B-4948-B0DA-2AAF84F31873}" srcOrd="2" destOrd="0" presId="urn:microsoft.com/office/officeart/2005/8/layout/hList7"/>
    <dgm:cxn modelId="{8AEC80EB-4BFF-4FA7-9E7A-FA60B5F591B5}" type="presParOf" srcId="{A52BB20A-47B4-48B2-A2F4-28DFAC8C3753}" destId="{27C7F56C-E691-4BE0-97F4-1A08CE81EF86}" srcOrd="3" destOrd="0" presId="urn:microsoft.com/office/officeart/2005/8/layout/hList7"/>
    <dgm:cxn modelId="{FB20B0FC-D840-4C4E-89F9-D5AC2D57D977}" type="presParOf" srcId="{D6846E1D-D0E1-4D62-982F-AF4DAB47655F}" destId="{E0F4FD62-DDEF-464F-ACA8-F6EF09834A38}" srcOrd="3" destOrd="0" presId="urn:microsoft.com/office/officeart/2005/8/layout/hList7"/>
    <dgm:cxn modelId="{A81E9A43-420B-41B4-8B2C-BE5ADC7E82EA}" type="presParOf" srcId="{D6846E1D-D0E1-4D62-982F-AF4DAB47655F}" destId="{32DAB4C3-FC43-4997-AB1E-F6469678F55A}" srcOrd="4" destOrd="0" presId="urn:microsoft.com/office/officeart/2005/8/layout/hList7"/>
    <dgm:cxn modelId="{17841B8D-7420-4D3E-9C48-AD374412F4E2}" type="presParOf" srcId="{32DAB4C3-FC43-4997-AB1E-F6469678F55A}" destId="{AE86D4B7-8C1D-4A95-AEFF-B6B38E32DB96}" srcOrd="0" destOrd="0" presId="urn:microsoft.com/office/officeart/2005/8/layout/hList7"/>
    <dgm:cxn modelId="{03F6E364-0280-4EA9-9563-95AEB0017FA9}" type="presParOf" srcId="{32DAB4C3-FC43-4997-AB1E-F6469678F55A}" destId="{09EBB33E-B197-4990-85C5-241247E0D99B}" srcOrd="1" destOrd="0" presId="urn:microsoft.com/office/officeart/2005/8/layout/hList7"/>
    <dgm:cxn modelId="{EC7B8DD5-54E5-4951-BD71-05866EDE520B}" type="presParOf" srcId="{32DAB4C3-FC43-4997-AB1E-F6469678F55A}" destId="{B3C0D2CA-0E37-4A1B-94DF-D8B789B42D86}" srcOrd="2" destOrd="0" presId="urn:microsoft.com/office/officeart/2005/8/layout/hList7"/>
    <dgm:cxn modelId="{8EFBB678-C2F9-4C30-BE3D-E3646D53A029}" type="presParOf" srcId="{32DAB4C3-FC43-4997-AB1E-F6469678F55A}" destId="{8C1545CC-7BF3-4587-92DF-126415BAB8A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F85710-3D75-4B6F-8799-1FBD3C51F1D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663782A4-5259-4671-9AA8-EEA038057290}">
      <dgm:prSet phldrT="[Texto]" custT="1"/>
      <dgm:spPr/>
      <dgm:t>
        <a:bodyPr/>
        <a:lstStyle/>
        <a:p>
          <a:r>
            <a:rPr lang="pt-BR" sz="2800" dirty="0"/>
            <a:t>Premissas</a:t>
          </a:r>
        </a:p>
      </dgm:t>
    </dgm:pt>
    <dgm:pt modelId="{94C90930-BCDC-45AA-A48D-AF538662B453}" type="parTrans" cxnId="{B0CD05B9-EDD7-432E-BAE5-3DB3BFB482AA}">
      <dgm:prSet/>
      <dgm:spPr/>
      <dgm:t>
        <a:bodyPr/>
        <a:lstStyle/>
        <a:p>
          <a:endParaRPr lang="pt-BR"/>
        </a:p>
      </dgm:t>
    </dgm:pt>
    <dgm:pt modelId="{3A86F1B8-035A-4E41-8808-CE4765CE1ECB}" type="sibTrans" cxnId="{B0CD05B9-EDD7-432E-BAE5-3DB3BFB482AA}">
      <dgm:prSet/>
      <dgm:spPr/>
      <dgm:t>
        <a:bodyPr/>
        <a:lstStyle/>
        <a:p>
          <a:endParaRPr lang="pt-BR"/>
        </a:p>
      </dgm:t>
    </dgm:pt>
    <dgm:pt modelId="{4FC6F0B4-08BA-4D84-BD14-4A1E39F3FD5B}">
      <dgm:prSet phldrT="[Texto]" custT="1"/>
      <dgm:spPr/>
      <dgm:t>
        <a:bodyPr/>
        <a:lstStyle/>
        <a:p>
          <a:r>
            <a:rPr lang="pt-BR" sz="2000" dirty="0"/>
            <a:t>Garantir mapeamento de alunos aptos por disciplina, ressaltando aqueles em fase de conclusão do curso</a:t>
          </a:r>
        </a:p>
      </dgm:t>
    </dgm:pt>
    <dgm:pt modelId="{C7BF6F42-3676-48B0-B301-3CC9DFED9514}" type="parTrans" cxnId="{F0106C20-5394-48A0-A41B-2704B53CB678}">
      <dgm:prSet/>
      <dgm:spPr/>
      <dgm:t>
        <a:bodyPr/>
        <a:lstStyle/>
        <a:p>
          <a:endParaRPr lang="pt-BR"/>
        </a:p>
      </dgm:t>
    </dgm:pt>
    <dgm:pt modelId="{2A1A8253-81BA-424C-ADD8-08F81A053994}" type="sibTrans" cxnId="{F0106C20-5394-48A0-A41B-2704B53CB678}">
      <dgm:prSet/>
      <dgm:spPr/>
      <dgm:t>
        <a:bodyPr/>
        <a:lstStyle/>
        <a:p>
          <a:endParaRPr lang="pt-BR"/>
        </a:p>
      </dgm:t>
    </dgm:pt>
    <dgm:pt modelId="{9794292C-7CD9-431D-9B84-CE4AFA5E9131}">
      <dgm:prSet phldrT="[Texto]" custT="1"/>
      <dgm:spPr/>
      <dgm:t>
        <a:bodyPr/>
        <a:lstStyle/>
        <a:p>
          <a:endParaRPr lang="pt-BR" sz="2000" dirty="0"/>
        </a:p>
      </dgm:t>
    </dgm:pt>
    <dgm:pt modelId="{942BF83B-D201-4228-ABD8-5DE8ED34FC2F}" type="parTrans" cxnId="{3EA73EF8-CCCB-420D-A840-A639C169BD34}">
      <dgm:prSet/>
      <dgm:spPr/>
      <dgm:t>
        <a:bodyPr/>
        <a:lstStyle/>
        <a:p>
          <a:endParaRPr lang="pt-BR"/>
        </a:p>
      </dgm:t>
    </dgm:pt>
    <dgm:pt modelId="{E1912C7C-81A5-49C3-BBDB-81798F116B29}" type="sibTrans" cxnId="{3EA73EF8-CCCB-420D-A840-A639C169BD34}">
      <dgm:prSet/>
      <dgm:spPr/>
      <dgm:t>
        <a:bodyPr/>
        <a:lstStyle/>
        <a:p>
          <a:endParaRPr lang="pt-BR"/>
        </a:p>
      </dgm:t>
    </dgm:pt>
    <dgm:pt modelId="{81D9F59C-EDE6-4C87-A712-58E9533E28C5}">
      <dgm:prSet phldrT="[Texto]" custT="1"/>
      <dgm:spPr/>
      <dgm:t>
        <a:bodyPr/>
        <a:lstStyle/>
        <a:p>
          <a:endParaRPr lang="pt-BR" sz="2000" dirty="0"/>
        </a:p>
      </dgm:t>
    </dgm:pt>
    <dgm:pt modelId="{5766EE39-5175-42DA-93C9-C21490D6ECA8}" type="parTrans" cxnId="{0EE19967-459B-4EEF-A2B7-6873DAFFD1A0}">
      <dgm:prSet/>
      <dgm:spPr/>
      <dgm:t>
        <a:bodyPr/>
        <a:lstStyle/>
        <a:p>
          <a:endParaRPr lang="pt-BR"/>
        </a:p>
      </dgm:t>
    </dgm:pt>
    <dgm:pt modelId="{3B3240AC-F744-4230-AFAE-628C44326403}" type="sibTrans" cxnId="{0EE19967-459B-4EEF-A2B7-6873DAFFD1A0}">
      <dgm:prSet/>
      <dgm:spPr/>
      <dgm:t>
        <a:bodyPr/>
        <a:lstStyle/>
        <a:p>
          <a:endParaRPr lang="pt-BR"/>
        </a:p>
      </dgm:t>
    </dgm:pt>
    <dgm:pt modelId="{44006F8E-316C-43C9-ABFA-2D212D7671A2}">
      <dgm:prSet phldrT="[Texto]" custT="1"/>
      <dgm:spPr/>
      <dgm:t>
        <a:bodyPr/>
        <a:lstStyle/>
        <a:p>
          <a:r>
            <a:rPr lang="pt-BR" sz="2000" dirty="0"/>
            <a:t>Permitir transito livre entre cursos com a criação de áreas, para garantir maior abrangência no compartilhamento de disciplinas</a:t>
          </a:r>
        </a:p>
      </dgm:t>
    </dgm:pt>
    <dgm:pt modelId="{116D583B-DB3D-4139-B674-F486C979E686}" type="parTrans" cxnId="{FCB2204E-FDA8-4CF8-AD2C-257CE42E5D28}">
      <dgm:prSet/>
      <dgm:spPr/>
      <dgm:t>
        <a:bodyPr/>
        <a:lstStyle/>
        <a:p>
          <a:endParaRPr lang="pt-BR"/>
        </a:p>
      </dgm:t>
    </dgm:pt>
    <dgm:pt modelId="{F607E77E-6DA8-4E5D-A264-D5C27D820D79}" type="sibTrans" cxnId="{FCB2204E-FDA8-4CF8-AD2C-257CE42E5D28}">
      <dgm:prSet/>
      <dgm:spPr/>
      <dgm:t>
        <a:bodyPr/>
        <a:lstStyle/>
        <a:p>
          <a:endParaRPr lang="pt-BR"/>
        </a:p>
      </dgm:t>
    </dgm:pt>
    <dgm:pt modelId="{E4E56CF9-626D-4FEA-95DD-B645DFD80F04}">
      <dgm:prSet phldrT="[Texto]" custT="1"/>
      <dgm:spPr/>
      <dgm:t>
        <a:bodyPr/>
        <a:lstStyle/>
        <a:p>
          <a:r>
            <a:rPr lang="pt-BR" sz="2000" dirty="0"/>
            <a:t>Permitir fácil pesquisa entre disciplinas equivalentes</a:t>
          </a:r>
        </a:p>
      </dgm:t>
    </dgm:pt>
    <dgm:pt modelId="{CAD54C0A-3551-4F69-97B4-E8BBD9B2CAD2}" type="parTrans" cxnId="{E48B5B5F-EDA2-4A49-85C5-C08D72072274}">
      <dgm:prSet/>
      <dgm:spPr/>
      <dgm:t>
        <a:bodyPr/>
        <a:lstStyle/>
        <a:p>
          <a:endParaRPr lang="pt-BR"/>
        </a:p>
      </dgm:t>
    </dgm:pt>
    <dgm:pt modelId="{3D80823D-A7E2-4B13-B6AE-87DB8B0C7333}" type="sibTrans" cxnId="{E48B5B5F-EDA2-4A49-85C5-C08D72072274}">
      <dgm:prSet/>
      <dgm:spPr/>
      <dgm:t>
        <a:bodyPr/>
        <a:lstStyle/>
        <a:p>
          <a:endParaRPr lang="pt-BR"/>
        </a:p>
      </dgm:t>
    </dgm:pt>
    <dgm:pt modelId="{C6EA114F-90E3-4D95-B3C1-578341C59CBC}">
      <dgm:prSet phldrT="[Texto]" custT="1"/>
      <dgm:spPr/>
      <dgm:t>
        <a:bodyPr/>
        <a:lstStyle/>
        <a:p>
          <a:r>
            <a:rPr lang="pt-BR" sz="2000" dirty="0"/>
            <a:t>Demonstrar quantitativos em uma grade de semestres, gerando visibilidade do status de integralidade dos Cursos</a:t>
          </a:r>
        </a:p>
      </dgm:t>
    </dgm:pt>
    <dgm:pt modelId="{C607C9FA-B434-4070-BB18-5BAFE24AE883}" type="parTrans" cxnId="{A6AB3EB1-152E-48BA-8FCA-E1A09B4ECE67}">
      <dgm:prSet/>
      <dgm:spPr/>
      <dgm:t>
        <a:bodyPr/>
        <a:lstStyle/>
        <a:p>
          <a:endParaRPr lang="pt-BR"/>
        </a:p>
      </dgm:t>
    </dgm:pt>
    <dgm:pt modelId="{AC8F47B8-A367-4C7A-9068-6E6552BCC3DF}" type="sibTrans" cxnId="{A6AB3EB1-152E-48BA-8FCA-E1A09B4ECE67}">
      <dgm:prSet/>
      <dgm:spPr/>
      <dgm:t>
        <a:bodyPr/>
        <a:lstStyle/>
        <a:p>
          <a:endParaRPr lang="pt-BR"/>
        </a:p>
      </dgm:t>
    </dgm:pt>
    <dgm:pt modelId="{52B21515-0AFB-4332-9F4D-5F1EC0DBEE3C}">
      <dgm:prSet phldrT="[Texto]" custT="1"/>
      <dgm:spPr/>
      <dgm:t>
        <a:bodyPr/>
        <a:lstStyle/>
        <a:p>
          <a:r>
            <a:rPr lang="pt-BR" sz="2000" dirty="0"/>
            <a:t>Separação básica por Unidade e Turno</a:t>
          </a:r>
        </a:p>
      </dgm:t>
    </dgm:pt>
    <dgm:pt modelId="{83FE386A-AC49-41C8-A7E7-9284A1C3E02E}" type="parTrans" cxnId="{4B3A800D-1364-48AB-BC13-C90D2367ABE2}">
      <dgm:prSet/>
      <dgm:spPr/>
      <dgm:t>
        <a:bodyPr/>
        <a:lstStyle/>
        <a:p>
          <a:endParaRPr lang="pt-BR"/>
        </a:p>
      </dgm:t>
    </dgm:pt>
    <dgm:pt modelId="{AA2DF1AB-FDB5-4CB9-BF54-8751B077D957}" type="sibTrans" cxnId="{4B3A800D-1364-48AB-BC13-C90D2367ABE2}">
      <dgm:prSet/>
      <dgm:spPr/>
      <dgm:t>
        <a:bodyPr/>
        <a:lstStyle/>
        <a:p>
          <a:endParaRPr lang="pt-BR"/>
        </a:p>
      </dgm:t>
    </dgm:pt>
    <dgm:pt modelId="{BE5FF32B-48C5-4DE0-94AE-FFD0AC2BB807}" type="pres">
      <dgm:prSet presAssocID="{A1F85710-3D75-4B6F-8799-1FBD3C51F1DA}" presName="linear" presStyleCnt="0">
        <dgm:presLayoutVars>
          <dgm:dir/>
          <dgm:animLvl val="lvl"/>
          <dgm:resizeHandles val="exact"/>
        </dgm:presLayoutVars>
      </dgm:prSet>
      <dgm:spPr/>
    </dgm:pt>
    <dgm:pt modelId="{BCB40EF4-8C5A-4B42-A7C4-CD0AF485F947}" type="pres">
      <dgm:prSet presAssocID="{663782A4-5259-4671-9AA8-EEA038057290}" presName="parentLin" presStyleCnt="0"/>
      <dgm:spPr/>
    </dgm:pt>
    <dgm:pt modelId="{8EAC0A58-5D55-45CB-9CC6-74F796990263}" type="pres">
      <dgm:prSet presAssocID="{663782A4-5259-4671-9AA8-EEA038057290}" presName="parentLeftMargin" presStyleLbl="node1" presStyleIdx="0" presStyleCnt="1"/>
      <dgm:spPr/>
    </dgm:pt>
    <dgm:pt modelId="{7FB1DCAB-FFC6-4E49-97D2-9FB4F3F94A5D}" type="pres">
      <dgm:prSet presAssocID="{663782A4-5259-4671-9AA8-EEA0380572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CE8B3AF-C454-4163-B2AF-94E2F740CC66}" type="pres">
      <dgm:prSet presAssocID="{663782A4-5259-4671-9AA8-EEA038057290}" presName="negativeSpace" presStyleCnt="0"/>
      <dgm:spPr/>
    </dgm:pt>
    <dgm:pt modelId="{1DDB1219-1150-4309-AA66-B3BD229B9B2E}" type="pres">
      <dgm:prSet presAssocID="{663782A4-5259-4671-9AA8-EEA038057290}" presName="childText" presStyleLbl="conFgAcc1" presStyleIdx="0" presStyleCnt="1" custScaleY="107240">
        <dgm:presLayoutVars>
          <dgm:bulletEnabled val="1"/>
        </dgm:presLayoutVars>
      </dgm:prSet>
      <dgm:spPr/>
    </dgm:pt>
  </dgm:ptLst>
  <dgm:cxnLst>
    <dgm:cxn modelId="{4B3A800D-1364-48AB-BC13-C90D2367ABE2}" srcId="{663782A4-5259-4671-9AA8-EEA038057290}" destId="{52B21515-0AFB-4332-9F4D-5F1EC0DBEE3C}" srcOrd="4" destOrd="0" parTransId="{83FE386A-AC49-41C8-A7E7-9284A1C3E02E}" sibTransId="{AA2DF1AB-FDB5-4CB9-BF54-8751B077D957}"/>
    <dgm:cxn modelId="{E7B9841E-AA96-42A9-9753-6C9C1B741DD6}" type="presOf" srcId="{9794292C-7CD9-431D-9B84-CE4AFA5E9131}" destId="{1DDB1219-1150-4309-AA66-B3BD229B9B2E}" srcOrd="0" destOrd="6" presId="urn:microsoft.com/office/officeart/2005/8/layout/list1"/>
    <dgm:cxn modelId="{F0106C20-5394-48A0-A41B-2704B53CB678}" srcId="{663782A4-5259-4671-9AA8-EEA038057290}" destId="{4FC6F0B4-08BA-4D84-BD14-4A1E39F3FD5B}" srcOrd="0" destOrd="0" parTransId="{C7BF6F42-3676-48B0-B301-3CC9DFED9514}" sibTransId="{2A1A8253-81BA-424C-ADD8-08F81A053994}"/>
    <dgm:cxn modelId="{64EF0E2E-F28D-49D6-8389-2520A2EC4BD6}" type="presOf" srcId="{E4E56CF9-626D-4FEA-95DD-B645DFD80F04}" destId="{1DDB1219-1150-4309-AA66-B3BD229B9B2E}" srcOrd="0" destOrd="2" presId="urn:microsoft.com/office/officeart/2005/8/layout/list1"/>
    <dgm:cxn modelId="{E48B5B5F-EDA2-4A49-85C5-C08D72072274}" srcId="{663782A4-5259-4671-9AA8-EEA038057290}" destId="{E4E56CF9-626D-4FEA-95DD-B645DFD80F04}" srcOrd="2" destOrd="0" parTransId="{CAD54C0A-3551-4F69-97B4-E8BBD9B2CAD2}" sibTransId="{3D80823D-A7E2-4B13-B6AE-87DB8B0C7333}"/>
    <dgm:cxn modelId="{87F73662-EC28-4200-9407-190D2EEF2F75}" type="presOf" srcId="{A1F85710-3D75-4B6F-8799-1FBD3C51F1DA}" destId="{BE5FF32B-48C5-4DE0-94AE-FFD0AC2BB807}" srcOrd="0" destOrd="0" presId="urn:microsoft.com/office/officeart/2005/8/layout/list1"/>
    <dgm:cxn modelId="{0EE19967-459B-4EEF-A2B7-6873DAFFD1A0}" srcId="{663782A4-5259-4671-9AA8-EEA038057290}" destId="{81D9F59C-EDE6-4C87-A712-58E9533E28C5}" srcOrd="5" destOrd="0" parTransId="{5766EE39-5175-42DA-93C9-C21490D6ECA8}" sibTransId="{3B3240AC-F744-4230-AFAE-628C44326403}"/>
    <dgm:cxn modelId="{FCB2204E-FDA8-4CF8-AD2C-257CE42E5D28}" srcId="{663782A4-5259-4671-9AA8-EEA038057290}" destId="{44006F8E-316C-43C9-ABFA-2D212D7671A2}" srcOrd="1" destOrd="0" parTransId="{116D583B-DB3D-4139-B674-F486C979E686}" sibTransId="{F607E77E-6DA8-4E5D-A264-D5C27D820D79}"/>
    <dgm:cxn modelId="{6799AF6F-3417-4126-99A8-52096712D537}" type="presOf" srcId="{81D9F59C-EDE6-4C87-A712-58E9533E28C5}" destId="{1DDB1219-1150-4309-AA66-B3BD229B9B2E}" srcOrd="0" destOrd="5" presId="urn:microsoft.com/office/officeart/2005/8/layout/list1"/>
    <dgm:cxn modelId="{A93B7177-967E-4A4D-A2DB-A309A08688FD}" type="presOf" srcId="{663782A4-5259-4671-9AA8-EEA038057290}" destId="{7FB1DCAB-FFC6-4E49-97D2-9FB4F3F94A5D}" srcOrd="1" destOrd="0" presId="urn:microsoft.com/office/officeart/2005/8/layout/list1"/>
    <dgm:cxn modelId="{38DD238A-1D34-4F69-807F-5CB6F3964FCB}" type="presOf" srcId="{44006F8E-316C-43C9-ABFA-2D212D7671A2}" destId="{1DDB1219-1150-4309-AA66-B3BD229B9B2E}" srcOrd="0" destOrd="1" presId="urn:microsoft.com/office/officeart/2005/8/layout/list1"/>
    <dgm:cxn modelId="{B9872B8B-B241-4C29-AB3F-21296ECC40DF}" type="presOf" srcId="{663782A4-5259-4671-9AA8-EEA038057290}" destId="{8EAC0A58-5D55-45CB-9CC6-74F796990263}" srcOrd="0" destOrd="0" presId="urn:microsoft.com/office/officeart/2005/8/layout/list1"/>
    <dgm:cxn modelId="{52E70CA1-398F-4DDC-9B0A-8638ADBA592A}" type="presOf" srcId="{52B21515-0AFB-4332-9F4D-5F1EC0DBEE3C}" destId="{1DDB1219-1150-4309-AA66-B3BD229B9B2E}" srcOrd="0" destOrd="4" presId="urn:microsoft.com/office/officeart/2005/8/layout/list1"/>
    <dgm:cxn modelId="{A6AB3EB1-152E-48BA-8FCA-E1A09B4ECE67}" srcId="{663782A4-5259-4671-9AA8-EEA038057290}" destId="{C6EA114F-90E3-4D95-B3C1-578341C59CBC}" srcOrd="3" destOrd="0" parTransId="{C607C9FA-B434-4070-BB18-5BAFE24AE883}" sibTransId="{AC8F47B8-A367-4C7A-9068-6E6552BCC3DF}"/>
    <dgm:cxn modelId="{B0CD05B9-EDD7-432E-BAE5-3DB3BFB482AA}" srcId="{A1F85710-3D75-4B6F-8799-1FBD3C51F1DA}" destId="{663782A4-5259-4671-9AA8-EEA038057290}" srcOrd="0" destOrd="0" parTransId="{94C90930-BCDC-45AA-A48D-AF538662B453}" sibTransId="{3A86F1B8-035A-4E41-8808-CE4765CE1ECB}"/>
    <dgm:cxn modelId="{7470F0E0-2375-4C05-901A-E529579D5735}" type="presOf" srcId="{C6EA114F-90E3-4D95-B3C1-578341C59CBC}" destId="{1DDB1219-1150-4309-AA66-B3BD229B9B2E}" srcOrd="0" destOrd="3" presId="urn:microsoft.com/office/officeart/2005/8/layout/list1"/>
    <dgm:cxn modelId="{80724EF4-C750-470D-9C0F-9E393754AF3E}" type="presOf" srcId="{4FC6F0B4-08BA-4D84-BD14-4A1E39F3FD5B}" destId="{1DDB1219-1150-4309-AA66-B3BD229B9B2E}" srcOrd="0" destOrd="0" presId="urn:microsoft.com/office/officeart/2005/8/layout/list1"/>
    <dgm:cxn modelId="{3EA73EF8-CCCB-420D-A840-A639C169BD34}" srcId="{663782A4-5259-4671-9AA8-EEA038057290}" destId="{9794292C-7CD9-431D-9B84-CE4AFA5E9131}" srcOrd="6" destOrd="0" parTransId="{942BF83B-D201-4228-ABD8-5DE8ED34FC2F}" sibTransId="{E1912C7C-81A5-49C3-BBDB-81798F116B29}"/>
    <dgm:cxn modelId="{87C95907-FE1E-4078-B84E-1FBBB4F5B0BF}" type="presParOf" srcId="{BE5FF32B-48C5-4DE0-94AE-FFD0AC2BB807}" destId="{BCB40EF4-8C5A-4B42-A7C4-CD0AF485F947}" srcOrd="0" destOrd="0" presId="urn:microsoft.com/office/officeart/2005/8/layout/list1"/>
    <dgm:cxn modelId="{B7EF0FE3-C8AA-4B85-AA0F-CDD879E77A15}" type="presParOf" srcId="{BCB40EF4-8C5A-4B42-A7C4-CD0AF485F947}" destId="{8EAC0A58-5D55-45CB-9CC6-74F796990263}" srcOrd="0" destOrd="0" presId="urn:microsoft.com/office/officeart/2005/8/layout/list1"/>
    <dgm:cxn modelId="{41D0255D-F3E1-4C72-A782-87640A46BC8E}" type="presParOf" srcId="{BCB40EF4-8C5A-4B42-A7C4-CD0AF485F947}" destId="{7FB1DCAB-FFC6-4E49-97D2-9FB4F3F94A5D}" srcOrd="1" destOrd="0" presId="urn:microsoft.com/office/officeart/2005/8/layout/list1"/>
    <dgm:cxn modelId="{C8358AB6-5CE1-4450-B0B2-86B79E7C96CB}" type="presParOf" srcId="{BE5FF32B-48C5-4DE0-94AE-FFD0AC2BB807}" destId="{3CE8B3AF-C454-4163-B2AF-94E2F740CC66}" srcOrd="1" destOrd="0" presId="urn:microsoft.com/office/officeart/2005/8/layout/list1"/>
    <dgm:cxn modelId="{B3F159D9-D3CF-4612-B705-3AFAECCC5481}" type="presParOf" srcId="{BE5FF32B-48C5-4DE0-94AE-FFD0AC2BB807}" destId="{1DDB1219-1150-4309-AA66-B3BD229B9B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6EBF5E-4C46-40DE-ACCC-561E671B34CE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BA232F7E-A830-4FDA-8D8C-E6C11AE29FFB}">
      <dgm:prSet phldrT="[Texto]"/>
      <dgm:spPr/>
      <dgm:t>
        <a:bodyPr/>
        <a:lstStyle/>
        <a:p>
          <a:r>
            <a:rPr lang="pt-BR" dirty="0"/>
            <a:t>Desenho do formato: Concluintes. Devedores, Aptos por Unidade Turno, Área, Curso e Disciplina</a:t>
          </a:r>
        </a:p>
      </dgm:t>
    </dgm:pt>
    <dgm:pt modelId="{D7EF58F9-E31D-45F9-A872-4B694E393B12}" type="parTrans" cxnId="{0B24FC1B-5CEE-4B05-BD02-19E25380D687}">
      <dgm:prSet/>
      <dgm:spPr/>
      <dgm:t>
        <a:bodyPr/>
        <a:lstStyle/>
        <a:p>
          <a:endParaRPr lang="pt-BR"/>
        </a:p>
      </dgm:t>
    </dgm:pt>
    <dgm:pt modelId="{E05A2672-52B1-4F30-A464-329B79F82BD1}" type="sibTrans" cxnId="{0B24FC1B-5CEE-4B05-BD02-19E25380D687}">
      <dgm:prSet/>
      <dgm:spPr/>
      <dgm:t>
        <a:bodyPr/>
        <a:lstStyle/>
        <a:p>
          <a:endParaRPr lang="pt-BR"/>
        </a:p>
      </dgm:t>
    </dgm:pt>
    <dgm:pt modelId="{48985107-E68E-470B-B6E0-BDA15697A986}">
      <dgm:prSet phldrT="[Texto]"/>
      <dgm:spPr/>
      <dgm:t>
        <a:bodyPr/>
        <a:lstStyle/>
        <a:p>
          <a:r>
            <a:rPr lang="pt-BR" dirty="0"/>
            <a:t>Desenho técnico da solução</a:t>
          </a:r>
        </a:p>
      </dgm:t>
    </dgm:pt>
    <dgm:pt modelId="{388C4651-41C3-4538-80FB-812F605C9206}" type="parTrans" cxnId="{3585CAC3-CD33-4086-821A-31B7A0EF9C11}">
      <dgm:prSet/>
      <dgm:spPr/>
      <dgm:t>
        <a:bodyPr/>
        <a:lstStyle/>
        <a:p>
          <a:endParaRPr lang="pt-BR"/>
        </a:p>
      </dgm:t>
    </dgm:pt>
    <dgm:pt modelId="{0A995436-F4C0-4EB5-980E-DF3F86A7E7B9}" type="sibTrans" cxnId="{3585CAC3-CD33-4086-821A-31B7A0EF9C11}">
      <dgm:prSet/>
      <dgm:spPr/>
      <dgm:t>
        <a:bodyPr/>
        <a:lstStyle/>
        <a:p>
          <a:endParaRPr lang="pt-BR"/>
        </a:p>
      </dgm:t>
    </dgm:pt>
    <dgm:pt modelId="{C7E35A49-E924-48E7-AA2F-163A4E0D6D0B}">
      <dgm:prSet phldrT="[Texto]"/>
      <dgm:spPr/>
      <dgm:t>
        <a:bodyPr/>
        <a:lstStyle/>
        <a:p>
          <a:r>
            <a:rPr lang="pt-BR" dirty="0"/>
            <a:t>Constituição de força tarefa devido ao cronograma restrito</a:t>
          </a:r>
        </a:p>
      </dgm:t>
    </dgm:pt>
    <dgm:pt modelId="{1827EF3B-11EB-468D-AA02-64E432CCA373}" type="parTrans" cxnId="{46A7CB72-1993-426A-89B5-356C17678BF0}">
      <dgm:prSet/>
      <dgm:spPr/>
      <dgm:t>
        <a:bodyPr/>
        <a:lstStyle/>
        <a:p>
          <a:endParaRPr lang="pt-BR"/>
        </a:p>
      </dgm:t>
    </dgm:pt>
    <dgm:pt modelId="{2BA91121-EEA1-44B1-88EB-6159E6EA99E9}" type="sibTrans" cxnId="{46A7CB72-1993-426A-89B5-356C17678BF0}">
      <dgm:prSet/>
      <dgm:spPr/>
      <dgm:t>
        <a:bodyPr/>
        <a:lstStyle/>
        <a:p>
          <a:endParaRPr lang="pt-BR"/>
        </a:p>
      </dgm:t>
    </dgm:pt>
    <dgm:pt modelId="{B50B0532-F87E-4145-8499-0118C951BC12}">
      <dgm:prSet phldrT="[Texto]"/>
      <dgm:spPr/>
      <dgm:t>
        <a:bodyPr/>
        <a:lstStyle/>
        <a:p>
          <a:r>
            <a:rPr lang="pt-BR" dirty="0"/>
            <a:t>Utilização nos primeiros instrumentos de trabalho efetivos para validação dos dados</a:t>
          </a:r>
        </a:p>
      </dgm:t>
    </dgm:pt>
    <dgm:pt modelId="{B9AF4136-473A-4262-850B-E71D6DC1E5A5}" type="parTrans" cxnId="{07D24B02-7479-4E13-A1B7-33FC315856D7}">
      <dgm:prSet/>
      <dgm:spPr/>
      <dgm:t>
        <a:bodyPr/>
        <a:lstStyle/>
        <a:p>
          <a:endParaRPr lang="pt-BR"/>
        </a:p>
      </dgm:t>
    </dgm:pt>
    <dgm:pt modelId="{37E327AF-1681-4B6A-B9F9-E22BC26B86AC}" type="sibTrans" cxnId="{07D24B02-7479-4E13-A1B7-33FC315856D7}">
      <dgm:prSet/>
      <dgm:spPr/>
      <dgm:t>
        <a:bodyPr/>
        <a:lstStyle/>
        <a:p>
          <a:endParaRPr lang="pt-BR"/>
        </a:p>
      </dgm:t>
    </dgm:pt>
    <dgm:pt modelId="{239397ED-9C48-4728-B731-A12FF1B012D6}">
      <dgm:prSet phldrT="[Texto]"/>
      <dgm:spPr/>
      <dgm:t>
        <a:bodyPr/>
        <a:lstStyle/>
        <a:p>
          <a:r>
            <a:rPr lang="pt-BR" dirty="0"/>
            <a:t>Reuniões com Unidades de negócio e ajustes conforme necessário</a:t>
          </a:r>
        </a:p>
      </dgm:t>
    </dgm:pt>
    <dgm:pt modelId="{815F1859-5441-4BD8-BAE9-FA3F2A163755}" type="parTrans" cxnId="{750FFB6D-E844-45E5-848A-C03C6D31C97A}">
      <dgm:prSet/>
      <dgm:spPr/>
      <dgm:t>
        <a:bodyPr/>
        <a:lstStyle/>
        <a:p>
          <a:endParaRPr lang="pt-BR"/>
        </a:p>
      </dgm:t>
    </dgm:pt>
    <dgm:pt modelId="{FC4965C1-43E1-474D-9EF5-906552BD414B}" type="sibTrans" cxnId="{750FFB6D-E844-45E5-848A-C03C6D31C97A}">
      <dgm:prSet/>
      <dgm:spPr/>
      <dgm:t>
        <a:bodyPr/>
        <a:lstStyle/>
        <a:p>
          <a:endParaRPr lang="pt-BR"/>
        </a:p>
      </dgm:t>
    </dgm:pt>
    <dgm:pt modelId="{BEAF9C87-9AFE-40BA-A5CD-69868651065B}" type="pres">
      <dgm:prSet presAssocID="{6E6EBF5E-4C46-40DE-ACCC-561E671B34CE}" presName="Name0" presStyleCnt="0">
        <dgm:presLayoutVars>
          <dgm:dir/>
          <dgm:animLvl val="lvl"/>
          <dgm:resizeHandles val="exact"/>
        </dgm:presLayoutVars>
      </dgm:prSet>
      <dgm:spPr/>
    </dgm:pt>
    <dgm:pt modelId="{54DFEB3E-A1A6-48BE-9B86-3634D536B672}" type="pres">
      <dgm:prSet presAssocID="{BA232F7E-A830-4FDA-8D8C-E6C11AE29FF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9115CDF-8318-4D6B-9ADD-D0335AE3EE46}" type="pres">
      <dgm:prSet presAssocID="{E05A2672-52B1-4F30-A464-329B79F82BD1}" presName="parTxOnlySpace" presStyleCnt="0"/>
      <dgm:spPr/>
    </dgm:pt>
    <dgm:pt modelId="{C88FB7E7-BC65-41A2-96CC-203A78481C65}" type="pres">
      <dgm:prSet presAssocID="{C7E35A49-E924-48E7-AA2F-163A4E0D6D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046F9E6-E781-41C9-8C6E-95CCD3974F6F}" type="pres">
      <dgm:prSet presAssocID="{2BA91121-EEA1-44B1-88EB-6159E6EA99E9}" presName="parTxOnlySpace" presStyleCnt="0"/>
      <dgm:spPr/>
    </dgm:pt>
    <dgm:pt modelId="{F3020113-6318-4599-B4CA-C13604671AA1}" type="pres">
      <dgm:prSet presAssocID="{48985107-E68E-470B-B6E0-BDA15697A98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AC983FC-42AF-44F4-9872-7C55A0E3B935}" type="pres">
      <dgm:prSet presAssocID="{0A995436-F4C0-4EB5-980E-DF3F86A7E7B9}" presName="parTxOnlySpace" presStyleCnt="0"/>
      <dgm:spPr/>
    </dgm:pt>
    <dgm:pt modelId="{67BF9CAB-69F6-4CCE-83E5-D807E4EDA5B2}" type="pres">
      <dgm:prSet presAssocID="{B50B0532-F87E-4145-8499-0118C951BC1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A1543FC-7600-4D67-B4F0-F1817095C1DB}" type="pres">
      <dgm:prSet presAssocID="{37E327AF-1681-4B6A-B9F9-E22BC26B86AC}" presName="parTxOnlySpace" presStyleCnt="0"/>
      <dgm:spPr/>
    </dgm:pt>
    <dgm:pt modelId="{076A53C3-A08F-46E8-B37A-E60B638359FA}" type="pres">
      <dgm:prSet presAssocID="{239397ED-9C48-4728-B731-A12FF1B012D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D24B02-7479-4E13-A1B7-33FC315856D7}" srcId="{6E6EBF5E-4C46-40DE-ACCC-561E671B34CE}" destId="{B50B0532-F87E-4145-8499-0118C951BC12}" srcOrd="3" destOrd="0" parTransId="{B9AF4136-473A-4262-850B-E71D6DC1E5A5}" sibTransId="{37E327AF-1681-4B6A-B9F9-E22BC26B86AC}"/>
    <dgm:cxn modelId="{0B24FC1B-5CEE-4B05-BD02-19E25380D687}" srcId="{6E6EBF5E-4C46-40DE-ACCC-561E671B34CE}" destId="{BA232F7E-A830-4FDA-8D8C-E6C11AE29FFB}" srcOrd="0" destOrd="0" parTransId="{D7EF58F9-E31D-45F9-A872-4B694E393B12}" sibTransId="{E05A2672-52B1-4F30-A464-329B79F82BD1}"/>
    <dgm:cxn modelId="{C6B5DE30-5959-4EA8-8900-B9A089C320E9}" type="presOf" srcId="{48985107-E68E-470B-B6E0-BDA15697A986}" destId="{F3020113-6318-4599-B4CA-C13604671AA1}" srcOrd="0" destOrd="0" presId="urn:microsoft.com/office/officeart/2005/8/layout/chevron1"/>
    <dgm:cxn modelId="{C0A61A6D-CDAA-4089-A54F-116B780B65D2}" type="presOf" srcId="{BA232F7E-A830-4FDA-8D8C-E6C11AE29FFB}" destId="{54DFEB3E-A1A6-48BE-9B86-3634D536B672}" srcOrd="0" destOrd="0" presId="urn:microsoft.com/office/officeart/2005/8/layout/chevron1"/>
    <dgm:cxn modelId="{750FFB6D-E844-45E5-848A-C03C6D31C97A}" srcId="{6E6EBF5E-4C46-40DE-ACCC-561E671B34CE}" destId="{239397ED-9C48-4728-B731-A12FF1B012D6}" srcOrd="4" destOrd="0" parTransId="{815F1859-5441-4BD8-BAE9-FA3F2A163755}" sibTransId="{FC4965C1-43E1-474D-9EF5-906552BD414B}"/>
    <dgm:cxn modelId="{4910BB72-1961-4B9E-8ACA-0CBE2CE51055}" type="presOf" srcId="{239397ED-9C48-4728-B731-A12FF1B012D6}" destId="{076A53C3-A08F-46E8-B37A-E60B638359FA}" srcOrd="0" destOrd="0" presId="urn:microsoft.com/office/officeart/2005/8/layout/chevron1"/>
    <dgm:cxn modelId="{46A7CB72-1993-426A-89B5-356C17678BF0}" srcId="{6E6EBF5E-4C46-40DE-ACCC-561E671B34CE}" destId="{C7E35A49-E924-48E7-AA2F-163A4E0D6D0B}" srcOrd="1" destOrd="0" parTransId="{1827EF3B-11EB-468D-AA02-64E432CCA373}" sibTransId="{2BA91121-EEA1-44B1-88EB-6159E6EA99E9}"/>
    <dgm:cxn modelId="{6AA88057-7A4F-4DD6-9ED1-41E07435740A}" type="presOf" srcId="{C7E35A49-E924-48E7-AA2F-163A4E0D6D0B}" destId="{C88FB7E7-BC65-41A2-96CC-203A78481C65}" srcOrd="0" destOrd="0" presId="urn:microsoft.com/office/officeart/2005/8/layout/chevron1"/>
    <dgm:cxn modelId="{1BCEC095-5DFB-4D0E-BA30-CF8DBFDFF15A}" type="presOf" srcId="{B50B0532-F87E-4145-8499-0118C951BC12}" destId="{67BF9CAB-69F6-4CCE-83E5-D807E4EDA5B2}" srcOrd="0" destOrd="0" presId="urn:microsoft.com/office/officeart/2005/8/layout/chevron1"/>
    <dgm:cxn modelId="{3585CAC3-CD33-4086-821A-31B7A0EF9C11}" srcId="{6E6EBF5E-4C46-40DE-ACCC-561E671B34CE}" destId="{48985107-E68E-470B-B6E0-BDA15697A986}" srcOrd="2" destOrd="0" parTransId="{388C4651-41C3-4538-80FB-812F605C9206}" sibTransId="{0A995436-F4C0-4EB5-980E-DF3F86A7E7B9}"/>
    <dgm:cxn modelId="{C5195DED-D862-4C30-918C-6A0EF0DAED3A}" type="presOf" srcId="{6E6EBF5E-4C46-40DE-ACCC-561E671B34CE}" destId="{BEAF9C87-9AFE-40BA-A5CD-69868651065B}" srcOrd="0" destOrd="0" presId="urn:microsoft.com/office/officeart/2005/8/layout/chevron1"/>
    <dgm:cxn modelId="{6DC6E4F7-9D72-4197-A70B-EF2EEF12A7EE}" type="presParOf" srcId="{BEAF9C87-9AFE-40BA-A5CD-69868651065B}" destId="{54DFEB3E-A1A6-48BE-9B86-3634D536B672}" srcOrd="0" destOrd="0" presId="urn:microsoft.com/office/officeart/2005/8/layout/chevron1"/>
    <dgm:cxn modelId="{03E78621-9542-4A11-A669-75627EDA3903}" type="presParOf" srcId="{BEAF9C87-9AFE-40BA-A5CD-69868651065B}" destId="{59115CDF-8318-4D6B-9ADD-D0335AE3EE46}" srcOrd="1" destOrd="0" presId="urn:microsoft.com/office/officeart/2005/8/layout/chevron1"/>
    <dgm:cxn modelId="{F7D980ED-C00F-4F02-B454-D6A15A963A55}" type="presParOf" srcId="{BEAF9C87-9AFE-40BA-A5CD-69868651065B}" destId="{C88FB7E7-BC65-41A2-96CC-203A78481C65}" srcOrd="2" destOrd="0" presId="urn:microsoft.com/office/officeart/2005/8/layout/chevron1"/>
    <dgm:cxn modelId="{4A67F0B7-0F31-4EFF-8809-52CC66D8BF81}" type="presParOf" srcId="{BEAF9C87-9AFE-40BA-A5CD-69868651065B}" destId="{5046F9E6-E781-41C9-8C6E-95CCD3974F6F}" srcOrd="3" destOrd="0" presId="urn:microsoft.com/office/officeart/2005/8/layout/chevron1"/>
    <dgm:cxn modelId="{587BD85C-6E17-4331-A4AE-643CF84E9025}" type="presParOf" srcId="{BEAF9C87-9AFE-40BA-A5CD-69868651065B}" destId="{F3020113-6318-4599-B4CA-C13604671AA1}" srcOrd="4" destOrd="0" presId="urn:microsoft.com/office/officeart/2005/8/layout/chevron1"/>
    <dgm:cxn modelId="{421290B9-3265-4486-AAF7-5427E1F00499}" type="presParOf" srcId="{BEAF9C87-9AFE-40BA-A5CD-69868651065B}" destId="{0AC983FC-42AF-44F4-9872-7C55A0E3B935}" srcOrd="5" destOrd="0" presId="urn:microsoft.com/office/officeart/2005/8/layout/chevron1"/>
    <dgm:cxn modelId="{CDA23208-0B02-42BC-BE89-FE81D60D077F}" type="presParOf" srcId="{BEAF9C87-9AFE-40BA-A5CD-69868651065B}" destId="{67BF9CAB-69F6-4CCE-83E5-D807E4EDA5B2}" srcOrd="6" destOrd="0" presId="urn:microsoft.com/office/officeart/2005/8/layout/chevron1"/>
    <dgm:cxn modelId="{D22703C2-6898-40FF-A895-7EA365B0A27D}" type="presParOf" srcId="{BEAF9C87-9AFE-40BA-A5CD-69868651065B}" destId="{BA1543FC-7600-4D67-B4F0-F1817095C1DB}" srcOrd="7" destOrd="0" presId="urn:microsoft.com/office/officeart/2005/8/layout/chevron1"/>
    <dgm:cxn modelId="{D16AE62D-4D35-46B2-9AB8-5C8D5A44B4B6}" type="presParOf" srcId="{BEAF9C87-9AFE-40BA-A5CD-69868651065B}" destId="{076A53C3-A08F-46E8-B37A-E60B638359F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B1219-1150-4309-AA66-B3BD229B9B2E}">
      <dsp:nvSpPr>
        <dsp:cNvPr id="0" name=""/>
        <dsp:cNvSpPr/>
      </dsp:nvSpPr>
      <dsp:spPr>
        <a:xfrm>
          <a:off x="0" y="304963"/>
          <a:ext cx="8128000" cy="4195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74904" rIns="63082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Opção de Matrícula 100% Online*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Inversão da ordem: Matricula Financeira antes da Acadêmica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Simplificação da Matrícula Financeira: Pagamento de Serviço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Separação de grupos de alunos para atendimento adequado a cada situação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Infraestrutura de tecnologia: Software de agendamento, Máquinas de leitura e impressão de cheques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Simplificação da Matrícula Acadêmica: Seleção de uma única disciplina/turma resulta na escolha do pacote completo das demais disciplinas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>
        <a:off x="0" y="304963"/>
        <a:ext cx="8128000" cy="4195800"/>
      </dsp:txXfrm>
    </dsp:sp>
    <dsp:sp modelId="{7FB1DCAB-FFC6-4E49-97D2-9FB4F3F94A5D}">
      <dsp:nvSpPr>
        <dsp:cNvPr id="0" name=""/>
        <dsp:cNvSpPr/>
      </dsp:nvSpPr>
      <dsp:spPr>
        <a:xfrm>
          <a:off x="406400" y="39283"/>
          <a:ext cx="56896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Novos conceitos</a:t>
          </a:r>
        </a:p>
      </dsp:txBody>
      <dsp:txXfrm>
        <a:off x="432339" y="65222"/>
        <a:ext cx="563772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5C633-5D18-4B93-91E6-D9F30B338CA6}">
      <dsp:nvSpPr>
        <dsp:cNvPr id="0" name=""/>
        <dsp:cNvSpPr/>
      </dsp:nvSpPr>
      <dsp:spPr>
        <a:xfrm>
          <a:off x="591693" y="710891"/>
          <a:ext cx="2366478" cy="20686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Online ou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Presencial com Agendamento</a:t>
          </a:r>
        </a:p>
      </dsp:txBody>
      <dsp:txXfrm>
        <a:off x="1183313" y="1021181"/>
        <a:ext cx="1153658" cy="1448020"/>
      </dsp:txXfrm>
    </dsp:sp>
    <dsp:sp modelId="{2CE5BEF1-1C6F-4A7C-B1B2-D04C959BBD72}">
      <dsp:nvSpPr>
        <dsp:cNvPr id="0" name=""/>
        <dsp:cNvSpPr/>
      </dsp:nvSpPr>
      <dsp:spPr>
        <a:xfrm>
          <a:off x="74" y="1153571"/>
          <a:ext cx="1183239" cy="11832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Efetue o pagamento do serviço</a:t>
          </a:r>
        </a:p>
      </dsp:txBody>
      <dsp:txXfrm>
        <a:off x="173355" y="1326852"/>
        <a:ext cx="836677" cy="836677"/>
      </dsp:txXfrm>
    </dsp:sp>
    <dsp:sp modelId="{8C290C66-7EE6-4E3F-A316-5B1906B4A2CA}">
      <dsp:nvSpPr>
        <dsp:cNvPr id="0" name=""/>
        <dsp:cNvSpPr/>
      </dsp:nvSpPr>
      <dsp:spPr>
        <a:xfrm>
          <a:off x="3697697" y="710891"/>
          <a:ext cx="2366478" cy="20686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Matrícula acadêmica com dois cliques</a:t>
          </a:r>
        </a:p>
      </dsp:txBody>
      <dsp:txXfrm>
        <a:off x="4289316" y="1021181"/>
        <a:ext cx="1153658" cy="1448020"/>
      </dsp:txXfrm>
    </dsp:sp>
    <dsp:sp modelId="{A00E3844-0368-4793-93B9-CD1920570DA1}">
      <dsp:nvSpPr>
        <dsp:cNvPr id="0" name=""/>
        <dsp:cNvSpPr/>
      </dsp:nvSpPr>
      <dsp:spPr>
        <a:xfrm>
          <a:off x="3106077" y="1153571"/>
          <a:ext cx="1183239" cy="11832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Selecione sua turma</a:t>
          </a:r>
        </a:p>
      </dsp:txBody>
      <dsp:txXfrm>
        <a:off x="3279358" y="1326852"/>
        <a:ext cx="836677" cy="836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4A95-9C97-4A03-A2D6-84271F572D74}">
      <dsp:nvSpPr>
        <dsp:cNvPr id="0" name=""/>
        <dsp:cNvSpPr/>
      </dsp:nvSpPr>
      <dsp:spPr>
        <a:xfrm>
          <a:off x="2241" y="0"/>
          <a:ext cx="3486884" cy="56527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 err="1">
              <a:solidFill>
                <a:schemeClr val="tx1"/>
              </a:solidFill>
            </a:rPr>
            <a:t>Rollout</a:t>
          </a:r>
          <a:r>
            <a:rPr lang="pt-BR" sz="1800" b="1" kern="1200" dirty="0">
              <a:solidFill>
                <a:schemeClr val="tx1"/>
              </a:solidFill>
            </a:rPr>
            <a:t> para demais Cursos e Unidades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5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Matrícula 100% online no </a:t>
          </a:r>
          <a:r>
            <a:rPr lang="pt-BR" sz="1600" kern="1200" dirty="0" err="1"/>
            <a:t>Lyceum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Pré-matrícula baseada em serviço e não em conjunto de disciplinas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Integração com novas iniciativas e modelos temporais (BLOX, Black Board, Carrossel)</a:t>
          </a:r>
        </a:p>
      </dsp:txBody>
      <dsp:txXfrm>
        <a:off x="2241" y="2261088"/>
        <a:ext cx="3486884" cy="2261088"/>
      </dsp:txXfrm>
    </dsp:sp>
    <dsp:sp modelId="{3BDBFE5E-2B3F-4E1C-9D45-17BCB6A435A9}">
      <dsp:nvSpPr>
        <dsp:cNvPr id="0" name=""/>
        <dsp:cNvSpPr/>
      </dsp:nvSpPr>
      <dsp:spPr>
        <a:xfrm>
          <a:off x="804505" y="339163"/>
          <a:ext cx="1882356" cy="188235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12A-84BB-4D00-B6DD-8E6559997662}">
      <dsp:nvSpPr>
        <dsp:cNvPr id="0" name=""/>
        <dsp:cNvSpPr/>
      </dsp:nvSpPr>
      <dsp:spPr>
        <a:xfrm>
          <a:off x="3593732" y="0"/>
          <a:ext cx="3486884" cy="5652721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</a:rPr>
            <a:t>Capacitação de atendentes para processos presenciais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3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Equipe de suporte para atendimento: casos fora de fluxo ou com especificidades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Realizado por EAD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Seleção garante que os melhores serão captados para o processo</a:t>
          </a:r>
        </a:p>
      </dsp:txBody>
      <dsp:txXfrm>
        <a:off x="3593732" y="2261088"/>
        <a:ext cx="3486884" cy="2261088"/>
      </dsp:txXfrm>
    </dsp:sp>
    <dsp:sp modelId="{27C7F56C-E691-4BE0-97F4-1A08CE81EF86}">
      <dsp:nvSpPr>
        <dsp:cNvPr id="0" name=""/>
        <dsp:cNvSpPr/>
      </dsp:nvSpPr>
      <dsp:spPr>
        <a:xfrm>
          <a:off x="4395996" y="339163"/>
          <a:ext cx="1882356" cy="188235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6D4B7-8C1D-4A95-AEFF-B6B38E32DB96}">
      <dsp:nvSpPr>
        <dsp:cNvPr id="0" name=""/>
        <dsp:cNvSpPr/>
      </dsp:nvSpPr>
      <dsp:spPr>
        <a:xfrm>
          <a:off x="7185223" y="0"/>
          <a:ext cx="3486884" cy="565272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</a:rPr>
            <a:t>Medição de processos e Integração com CRM e DWFTC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Inteligência de negócio aplicada aos dados coletados durante matrícula, permitirá melhoria continua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Retorno direto para base de dados de relacionamento, permitindo melhores estatísticas de retenção</a:t>
          </a:r>
        </a:p>
      </dsp:txBody>
      <dsp:txXfrm>
        <a:off x="7185223" y="2261088"/>
        <a:ext cx="3486884" cy="2261088"/>
      </dsp:txXfrm>
    </dsp:sp>
    <dsp:sp modelId="{8C1545CC-7BF3-4587-92DF-126415BAB8AC}">
      <dsp:nvSpPr>
        <dsp:cNvPr id="0" name=""/>
        <dsp:cNvSpPr/>
      </dsp:nvSpPr>
      <dsp:spPr>
        <a:xfrm>
          <a:off x="7987487" y="339163"/>
          <a:ext cx="1882356" cy="188235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B7571-5310-4381-A45B-680317F3C643}">
      <dsp:nvSpPr>
        <dsp:cNvPr id="0" name=""/>
        <dsp:cNvSpPr/>
      </dsp:nvSpPr>
      <dsp:spPr>
        <a:xfrm>
          <a:off x="418724" y="4699355"/>
          <a:ext cx="9820401" cy="847908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B1219-1150-4309-AA66-B3BD229B9B2E}">
      <dsp:nvSpPr>
        <dsp:cNvPr id="0" name=""/>
        <dsp:cNvSpPr/>
      </dsp:nvSpPr>
      <dsp:spPr>
        <a:xfrm>
          <a:off x="0" y="417112"/>
          <a:ext cx="8128000" cy="41043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62356" rIns="63082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Garantir mapeamento de alunos aptos por disciplina, ressaltando aqueles em fase de conclusão do curso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Permitir transito livre entre cursos com a criação de áreas, para garantir maior abrangência no compartilhamento de disciplinas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Permitir fácil pesquisa entre disciplinas equivalentes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Demonstrar quantitativos em uma grade de semestres, gerando visibilidade do status de integralidade dos Cursos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Separação básica por Unidade e Turno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>
        <a:off x="0" y="417112"/>
        <a:ext cx="8128000" cy="4104342"/>
      </dsp:txXfrm>
    </dsp:sp>
    <dsp:sp modelId="{7FB1DCAB-FFC6-4E49-97D2-9FB4F3F94A5D}">
      <dsp:nvSpPr>
        <dsp:cNvPr id="0" name=""/>
        <dsp:cNvSpPr/>
      </dsp:nvSpPr>
      <dsp:spPr>
        <a:xfrm>
          <a:off x="406400" y="18592"/>
          <a:ext cx="568960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Premissas</a:t>
          </a:r>
        </a:p>
      </dsp:txBody>
      <dsp:txXfrm>
        <a:off x="445308" y="57500"/>
        <a:ext cx="5611784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FEB3E-A1A6-48BE-9B86-3634D536B672}">
      <dsp:nvSpPr>
        <dsp:cNvPr id="0" name=""/>
        <dsp:cNvSpPr/>
      </dsp:nvSpPr>
      <dsp:spPr>
        <a:xfrm>
          <a:off x="2795" y="3405303"/>
          <a:ext cx="2487553" cy="99502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Desenho do formato: Concluintes. Devedores, Aptos por Unidade Turno, Área, Curso e Disciplina</a:t>
          </a:r>
        </a:p>
      </dsp:txBody>
      <dsp:txXfrm>
        <a:off x="500306" y="3405303"/>
        <a:ext cx="1492532" cy="995021"/>
      </dsp:txXfrm>
    </dsp:sp>
    <dsp:sp modelId="{C88FB7E7-BC65-41A2-96CC-203A78481C65}">
      <dsp:nvSpPr>
        <dsp:cNvPr id="0" name=""/>
        <dsp:cNvSpPr/>
      </dsp:nvSpPr>
      <dsp:spPr>
        <a:xfrm>
          <a:off x="2241592" y="3405303"/>
          <a:ext cx="2487553" cy="995021"/>
        </a:xfrm>
        <a:prstGeom prst="chevron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Constituição de força tarefa devido ao cronograma restrito</a:t>
          </a:r>
        </a:p>
      </dsp:txBody>
      <dsp:txXfrm>
        <a:off x="2739103" y="3405303"/>
        <a:ext cx="1492532" cy="995021"/>
      </dsp:txXfrm>
    </dsp:sp>
    <dsp:sp modelId="{F3020113-6318-4599-B4CA-C13604671AA1}">
      <dsp:nvSpPr>
        <dsp:cNvPr id="0" name=""/>
        <dsp:cNvSpPr/>
      </dsp:nvSpPr>
      <dsp:spPr>
        <a:xfrm>
          <a:off x="4480390" y="3405303"/>
          <a:ext cx="2487553" cy="995021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Desenho técnico da solução</a:t>
          </a:r>
        </a:p>
      </dsp:txBody>
      <dsp:txXfrm>
        <a:off x="4977901" y="3405303"/>
        <a:ext cx="1492532" cy="995021"/>
      </dsp:txXfrm>
    </dsp:sp>
    <dsp:sp modelId="{67BF9CAB-69F6-4CCE-83E5-D807E4EDA5B2}">
      <dsp:nvSpPr>
        <dsp:cNvPr id="0" name=""/>
        <dsp:cNvSpPr/>
      </dsp:nvSpPr>
      <dsp:spPr>
        <a:xfrm>
          <a:off x="6719188" y="3405303"/>
          <a:ext cx="2487553" cy="995021"/>
        </a:xfrm>
        <a:prstGeom prst="chevron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Utilização nos primeiros instrumentos de trabalho efetivos para validação dos dados</a:t>
          </a:r>
        </a:p>
      </dsp:txBody>
      <dsp:txXfrm>
        <a:off x="7216699" y="3405303"/>
        <a:ext cx="1492532" cy="995021"/>
      </dsp:txXfrm>
    </dsp:sp>
    <dsp:sp modelId="{076A53C3-A08F-46E8-B37A-E60B638359FA}">
      <dsp:nvSpPr>
        <dsp:cNvPr id="0" name=""/>
        <dsp:cNvSpPr/>
      </dsp:nvSpPr>
      <dsp:spPr>
        <a:xfrm>
          <a:off x="8957986" y="3405303"/>
          <a:ext cx="2487553" cy="995021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Reuniões com Unidades de negócio e ajustes conforme necessário</a:t>
          </a:r>
        </a:p>
      </dsp:txBody>
      <dsp:txXfrm>
        <a:off x="9455497" y="3405303"/>
        <a:ext cx="1492532" cy="995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A39FB0-8ADE-4157-BDC8-222D395F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7FB830-AD2E-47B6-A95E-2936DFA1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1EFCD-A0D1-4DE4-B3DD-1DFC95B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2E13EF-C75E-4D62-A209-C18E3BE1ACFE}"/>
              </a:ext>
            </a:extLst>
          </p:cNvPr>
          <p:cNvCxnSpPr/>
          <p:nvPr userDrawn="1"/>
        </p:nvCxnSpPr>
        <p:spPr>
          <a:xfrm>
            <a:off x="374469" y="513806"/>
            <a:ext cx="11817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ftc">
            <a:extLst>
              <a:ext uri="{FF2B5EF4-FFF2-40B4-BE49-F238E27FC236}">
                <a16:creationId xmlns:a16="http://schemas.microsoft.com/office/drawing/2014/main" id="{C3784C33-739A-4F92-A9B4-3A9DFAB178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42209"/>
            <a:ext cx="1852749" cy="74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7B2E9C6-80A9-47AF-AFCA-28CBC5E96E5E}"/>
              </a:ext>
            </a:extLst>
          </p:cNvPr>
          <p:cNvSpPr txBox="1"/>
          <p:nvPr userDrawn="1"/>
        </p:nvSpPr>
        <p:spPr>
          <a:xfrm>
            <a:off x="287383" y="513805"/>
            <a:ext cx="659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badi Extra Light" panose="020B0604020202020204" pitchFamily="34" charset="0"/>
              </a:rPr>
              <a:t>RESULTADOS 2019-1 DIRETORIA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9769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FEB9-88DA-4EBE-AE71-7223F974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1F2D1B-98C3-4C67-BAF1-F6FC0E7C4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A74DA-67DC-4C8C-8530-DA0E017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6907F-6C2E-4446-B42F-2C7588C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1B153-477C-4971-91AD-4A6965FD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7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1CC341-28F3-4135-8F6B-CED6F1C1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32194A-2529-4711-A728-3374EEA62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57FD4-80EE-4FC6-8125-D56AAD3C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CB471-B97B-4B9D-8B46-1A1386B9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8775D-40DE-4396-BFEE-7B4691F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DEBE-56F4-408D-8F25-C3BB929C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27AF6-794B-4509-A5BB-C3135394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723D09-7B8C-455D-9E12-96ED58C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9D46D-B1EE-485D-8623-3E378B67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F32A9-1675-4FA9-B94B-CBEB386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8B1A1-9B74-4A41-95A6-AFC31CF7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E553A-D1C3-484D-954F-FD688D65E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A352C-2F72-485A-9326-8100933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6D35D-1149-4575-AA7C-6DFB90EF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90902-4A64-4DBB-AAFA-51292339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D3EC-AD1B-480B-B054-4A7F294C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AA082-AF69-4633-BA38-D42D145A8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FCAD36-8DC9-448F-925F-8792A9D1F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D0FA6B-3C94-48D5-9AA8-E9F82D91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CEB651-FA8A-4EA6-A4F6-9B073B9A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33D354-C1BD-47E3-B776-8CC02EBB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08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B2174-B146-4D85-BA77-0C6115B9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EDB01-E8D4-4B52-90CF-75A8503F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35A83-65AE-495F-AA8E-849CE967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3CB411-5F27-415B-84B3-19AF842D9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665F16-1B49-47E1-A1F9-08E90F778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ACDAEA-2529-4760-9972-FA7D1EB9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8F9AB3-D9E3-47E4-8CDD-5129404F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E15BF7-88DF-4E81-BAF3-A4C213E0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99A1-965A-4FDF-8DB3-C2194546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08D4A9-20A6-4A63-9707-5183231A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E7023F-1A6D-47D8-8564-DE0A9EAD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9141D4-1AF9-42FB-BCC4-5E641B13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AB07F1-BFD8-4CC7-B007-A6EA9CFF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0AAC11-2BED-4A5B-9C27-0EF17BFE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485171-D8B8-4864-BB1D-1DAC9EB3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5DF24-2BB4-4D69-B3C8-05831741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5F346-0D17-46A9-80C6-8D9A489B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8225E-2D0A-4BB1-9FC7-93A132CC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9DB2E2-0211-4773-835D-CF32DD61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AC86F-F997-46A1-8D13-8AC2893F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8E404-05D3-4AD7-B2DF-FA47BBC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33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93E82-9C77-4B8F-B3AE-212E76D7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7879B3-925F-4B7A-A3ED-CDF0ABA37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4036A4-976B-4A2E-A2D5-21EA975C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18CCF7-7F95-4356-85CE-AFC56787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F387ED-545D-4CCB-AAC0-02C0E5D2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E0FA03-CB86-4C45-8B4C-2A36427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74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38D074-FF91-4E10-9E52-7AA4160C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DCD9B-0A57-4118-A44F-09561083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CC8DA7-C533-4CE0-9153-8BF83244F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5668-DAB2-490A-A172-C06FAA959A4C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804AE-87A1-4746-9603-4DD024E77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9FB39D-0B6E-4991-8083-A1845A11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B641-3F71-416D-89A9-F4E57E692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../../../Users/nsimoes/Downloads/Manual%20Medicina.pptx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../../../Users/nsimoes/Downloads/GEST_OFERTA%20v3.xls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simoes@ftc.edu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4BF757C-6C29-46D6-AF90-81D9FC7A2966}"/>
              </a:ext>
            </a:extLst>
          </p:cNvPr>
          <p:cNvSpPr txBox="1"/>
          <p:nvPr/>
        </p:nvSpPr>
        <p:spPr>
          <a:xfrm>
            <a:off x="1134208" y="1354017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8" name="Picture 4" descr="Image result for gerenciamento de projetos">
            <a:extLst>
              <a:ext uri="{FF2B5EF4-FFF2-40B4-BE49-F238E27FC236}">
                <a16:creationId xmlns:a16="http://schemas.microsoft.com/office/drawing/2014/main" id="{DC185181-147D-45A3-AF9B-F352F61D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8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B3DA6C-1D79-4161-A287-C6901167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4" y="5503983"/>
            <a:ext cx="4827711" cy="120239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  <a:t>Resultados 2019-1</a:t>
            </a:r>
            <a:b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</a:br>
            <a: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  <a:t>Diretoria de Tecnologia da Informação </a:t>
            </a:r>
            <a:b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</a:br>
            <a: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  <a:t>Coordenação de Projetos</a:t>
            </a:r>
          </a:p>
        </p:txBody>
      </p:sp>
      <p:pic>
        <p:nvPicPr>
          <p:cNvPr id="8" name="Picture 2" descr="Image result for ftc">
            <a:extLst>
              <a:ext uri="{FF2B5EF4-FFF2-40B4-BE49-F238E27FC236}">
                <a16:creationId xmlns:a16="http://schemas.microsoft.com/office/drawing/2014/main" id="{8CB1322C-0D12-4339-89BB-3A57C0DD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115" y="6399582"/>
            <a:ext cx="976597" cy="3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hegada">
            <a:extLst>
              <a:ext uri="{FF2B5EF4-FFF2-40B4-BE49-F238E27FC236}">
                <a16:creationId xmlns:a16="http://schemas.microsoft.com/office/drawing/2014/main" id="{5EC1C073-172D-478C-A57B-7FDA1CB2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689" y="4667249"/>
            <a:ext cx="17621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FFD715-D4BF-49B6-9773-369BEB307543}"/>
              </a:ext>
            </a:extLst>
          </p:cNvPr>
          <p:cNvSpPr txBox="1"/>
          <p:nvPr/>
        </p:nvSpPr>
        <p:spPr>
          <a:xfrm>
            <a:off x="254977" y="79131"/>
            <a:ext cx="299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Matrícula de Medicina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32D7D63-F0D2-4669-BD2F-06A903A78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390958"/>
              </p:ext>
            </p:extLst>
          </p:nvPr>
        </p:nvGraphicFramePr>
        <p:xfrm>
          <a:off x="1061689" y="908252"/>
          <a:ext cx="8128000" cy="4540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B741936-2269-436F-991A-E7C4FF2A3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189765"/>
              </p:ext>
            </p:extLst>
          </p:nvPr>
        </p:nvGraphicFramePr>
        <p:xfrm>
          <a:off x="3217495" y="3703108"/>
          <a:ext cx="6064250" cy="349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DBA1C7D-DF15-4DE4-AEFB-BBE9666AA64C}"/>
              </a:ext>
            </a:extLst>
          </p:cNvPr>
          <p:cNvSpPr txBox="1"/>
          <p:nvPr/>
        </p:nvSpPr>
        <p:spPr>
          <a:xfrm rot="19491103">
            <a:off x="10139188" y="5693665"/>
            <a:ext cx="16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Você Finalizou</a:t>
            </a:r>
          </a:p>
          <a:p>
            <a:r>
              <a:rPr lang="pt-BR" dirty="0"/>
              <a:t>Sua Matrícula!!</a:t>
            </a:r>
          </a:p>
        </p:txBody>
      </p:sp>
    </p:spTree>
    <p:extLst>
      <p:ext uri="{BB962C8B-B14F-4D97-AF65-F5344CB8AC3E}">
        <p14:creationId xmlns:p14="http://schemas.microsoft.com/office/powerpoint/2010/main" val="310684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BF757C-6C29-46D6-AF90-81D9FC7A2966}"/>
              </a:ext>
            </a:extLst>
          </p:cNvPr>
          <p:cNvSpPr txBox="1"/>
          <p:nvPr/>
        </p:nvSpPr>
        <p:spPr>
          <a:xfrm>
            <a:off x="1134208" y="1354017"/>
            <a:ext cx="4885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PROJETO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+mj-lt"/>
              </a:rPr>
              <a:t>Iniciado em 17 de Abril de 2019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+mj-lt"/>
              </a:rPr>
              <a:t>Envolvimento de 4 Diretorias: Medicina, Financeira, Marketing, TI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+mj-lt"/>
              </a:rPr>
              <a:t>Modelo ágil, reuniões semanais de acompanhamento, controle de listas de pendências, redução de documentação para melhor alinhamento com atividades de operação diárias de todas as áreas envolvidas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2E9C56-D4B7-4E5C-A53B-A26DF5B5A511}"/>
              </a:ext>
            </a:extLst>
          </p:cNvPr>
          <p:cNvSpPr txBox="1"/>
          <p:nvPr/>
        </p:nvSpPr>
        <p:spPr>
          <a:xfrm>
            <a:off x="254977" y="79131"/>
            <a:ext cx="6143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Matrícula de Medicina – Números e Resultados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D54FEAD-3F04-40B9-A9C1-38365545C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43431"/>
              </p:ext>
            </p:extLst>
          </p:nvPr>
        </p:nvGraphicFramePr>
        <p:xfrm>
          <a:off x="6172200" y="1143000"/>
          <a:ext cx="5168166" cy="5305424"/>
        </p:xfrm>
        <a:graphic>
          <a:graphicData uri="http://schemas.openxmlformats.org/drawingml/2006/table">
            <a:tbl>
              <a:tblPr/>
              <a:tblGrid>
                <a:gridCol w="3076575">
                  <a:extLst>
                    <a:ext uri="{9D8B030D-6E8A-4147-A177-3AD203B41FA5}">
                      <a16:colId xmlns:a16="http://schemas.microsoft.com/office/drawing/2014/main" val="665407175"/>
                    </a:ext>
                  </a:extLst>
                </a:gridCol>
                <a:gridCol w="2091591">
                  <a:extLst>
                    <a:ext uri="{9D8B030D-6E8A-4147-A177-3AD203B41FA5}">
                      <a16:colId xmlns:a16="http://schemas.microsoft.com/office/drawing/2014/main" val="4260460685"/>
                    </a:ext>
                  </a:extLst>
                </a:gridCol>
              </a:tblGrid>
              <a:tr h="739839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Alunos que utilizaram nova Matrícula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506</a:t>
                      </a:r>
                      <a:b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38,33%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141817"/>
                  </a:ext>
                </a:extLst>
              </a:tr>
              <a:tr h="739839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Tempo médio para alunos que realizaram processo Online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 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41167"/>
                  </a:ext>
                </a:extLst>
              </a:tr>
              <a:tr h="86639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Tempo médio para Matrícula presencial Agendada, incluindo pagamento com cheque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36 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611133"/>
                  </a:ext>
                </a:extLst>
              </a:tr>
              <a:tr h="739839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Máquinas de Cheque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596041"/>
                  </a:ext>
                </a:extLst>
              </a:tr>
              <a:tr h="739839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Atendentes para Financeiro Presencial do novo processo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225830"/>
                  </a:ext>
                </a:extLst>
              </a:tr>
              <a:tr h="739839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Suporte para Acadêmico Presencial do novo processo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 atendentes, 15 computadores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199614"/>
                  </a:ext>
                </a:extLst>
              </a:tr>
              <a:tr h="739839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Espaços reservados para diferentes atendimentos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6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BF757C-6C29-46D6-AF90-81D9FC7A2966}"/>
              </a:ext>
            </a:extLst>
          </p:cNvPr>
          <p:cNvSpPr txBox="1"/>
          <p:nvPr/>
        </p:nvSpPr>
        <p:spPr>
          <a:xfrm>
            <a:off x="1134208" y="1354017"/>
            <a:ext cx="505704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Prazo restrito entre final de semestre e início da matrícula dificulta tarefas de preparação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Capacitação dos atendentes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O aluno precisa ter períodos mais restritivos para realização de matrícula, com separação de dias para semestres específicos, por exemplo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O entendimento real de características do curso/grupo de alunos é fundamental para obter maior abrangência (percentual fora de fluxo, taxa média de reprovação)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Melhorias devem ser conduzidas no sistema acadêmico e reduzir inconsistências no processo, como por exemplo alunos sem enquadramento devido à falta de lançamento de notas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42A596-5AA5-424A-9233-1A3C8F652966}"/>
              </a:ext>
            </a:extLst>
          </p:cNvPr>
          <p:cNvSpPr txBox="1"/>
          <p:nvPr/>
        </p:nvSpPr>
        <p:spPr>
          <a:xfrm>
            <a:off x="254977" y="79131"/>
            <a:ext cx="8277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Matrícula de Medicina – Pontos de Melhoria e Lições Aprendidas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B58818-BD3A-4D90-917C-E52224D8BD9B}"/>
              </a:ext>
            </a:extLst>
          </p:cNvPr>
          <p:cNvSpPr txBox="1"/>
          <p:nvPr/>
        </p:nvSpPr>
        <p:spPr>
          <a:xfrm>
            <a:off x="6468208" y="1354017"/>
            <a:ext cx="50570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Os módulos de agendamento e seleção de turmas devem ser melhorados para que uma medição mais precisa do processo possa ser realizada, possibilitar controle do fluxo de alunos na matrícula presencial e garantir integridade entre processos agilizados e tradicionais de matrícula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O processo de preparação para o próximo semestre deve começar imediatamente para garantia de melhor qualidade das entregas do projeto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154F9BA-A68C-4A4D-B4D7-01562E75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44" y="5048015"/>
            <a:ext cx="1518872" cy="135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ork In Progress (WIP)">
            <a:extLst>
              <a:ext uri="{FF2B5EF4-FFF2-40B4-BE49-F238E27FC236}">
                <a16:creationId xmlns:a16="http://schemas.microsoft.com/office/drawing/2014/main" id="{1D75A6C2-CF01-48A9-8532-459ADB44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725" y="4585671"/>
            <a:ext cx="2318107" cy="207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9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7C61CF-C459-43A5-8A17-CAEC7317D56E}"/>
              </a:ext>
            </a:extLst>
          </p:cNvPr>
          <p:cNvSpPr txBox="1"/>
          <p:nvPr/>
        </p:nvSpPr>
        <p:spPr>
          <a:xfrm>
            <a:off x="254977" y="79131"/>
            <a:ext cx="3723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Matrícula – Próximos passos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0A0CF22-7CF6-4FDF-892A-8B03F16A5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957843"/>
              </p:ext>
            </p:extLst>
          </p:nvPr>
        </p:nvGraphicFramePr>
        <p:xfrm>
          <a:off x="1060449" y="1052878"/>
          <a:ext cx="10674349" cy="565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ol 3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73E8225F-8109-4049-B059-B90E6EA15B1C}"/>
              </a:ext>
            </a:extLst>
          </p:cNvPr>
          <p:cNvSpPr/>
          <p:nvPr/>
        </p:nvSpPr>
        <p:spPr>
          <a:xfrm>
            <a:off x="249859" y="6067425"/>
            <a:ext cx="488683" cy="46166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59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BFFD715-D4BF-49B6-9773-369BEB307543}"/>
              </a:ext>
            </a:extLst>
          </p:cNvPr>
          <p:cNvSpPr txBox="1"/>
          <p:nvPr/>
        </p:nvSpPr>
        <p:spPr>
          <a:xfrm>
            <a:off x="254977" y="79131"/>
            <a:ext cx="169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Enturmação</a:t>
            </a: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32D7D63-F0D2-4669-BD2F-06A903A78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365711"/>
              </p:ext>
            </p:extLst>
          </p:nvPr>
        </p:nvGraphicFramePr>
        <p:xfrm>
          <a:off x="1061689" y="908252"/>
          <a:ext cx="8128000" cy="4540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B741936-2269-436F-991A-E7C4FF2A3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470554"/>
              </p:ext>
            </p:extLst>
          </p:nvPr>
        </p:nvGraphicFramePr>
        <p:xfrm>
          <a:off x="254979" y="1174010"/>
          <a:ext cx="11448335" cy="780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Chave Direita 2">
            <a:extLst>
              <a:ext uri="{FF2B5EF4-FFF2-40B4-BE49-F238E27FC236}">
                <a16:creationId xmlns:a16="http://schemas.microsoft.com/office/drawing/2014/main" id="{55CF2D74-DFD5-430A-B812-01F4A5B08F24}"/>
              </a:ext>
            </a:extLst>
          </p:cNvPr>
          <p:cNvSpPr/>
          <p:nvPr/>
        </p:nvSpPr>
        <p:spPr>
          <a:xfrm rot="5400000">
            <a:off x="5514607" y="63025"/>
            <a:ext cx="714375" cy="11448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7BE994-119C-442C-9EA5-F7F22542990C}"/>
              </a:ext>
            </a:extLst>
          </p:cNvPr>
          <p:cNvSpPr txBox="1"/>
          <p:nvPr/>
        </p:nvSpPr>
        <p:spPr>
          <a:xfrm>
            <a:off x="5127141" y="6110833"/>
            <a:ext cx="193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Narrow" panose="020B0606020202030204" pitchFamily="34" charset="0"/>
                <a:cs typeface="Aharoni" panose="02010803020104030203" pitchFamily="2" charset="-79"/>
              </a:rPr>
              <a:t>3 semanas</a:t>
            </a:r>
          </a:p>
        </p:txBody>
      </p:sp>
    </p:spTree>
    <p:extLst>
      <p:ext uri="{BB962C8B-B14F-4D97-AF65-F5344CB8AC3E}">
        <p14:creationId xmlns:p14="http://schemas.microsoft.com/office/powerpoint/2010/main" val="370228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BFFD715-D4BF-49B6-9773-369BEB307543}"/>
              </a:ext>
            </a:extLst>
          </p:cNvPr>
          <p:cNvSpPr txBox="1"/>
          <p:nvPr/>
        </p:nvSpPr>
        <p:spPr>
          <a:xfrm>
            <a:off x="254977" y="79131"/>
            <a:ext cx="3782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Enturmação</a:t>
            </a:r>
            <a:r>
              <a:rPr lang="pt-BR" sz="2400" dirty="0"/>
              <a:t> – Base de dados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89554DC-E2C4-43D7-A1CE-6604B08DFC0E}"/>
              </a:ext>
            </a:extLst>
          </p:cNvPr>
          <p:cNvCxnSpPr/>
          <p:nvPr/>
        </p:nvCxnSpPr>
        <p:spPr>
          <a:xfrm>
            <a:off x="738554" y="1538654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hlinkClick r:id="rId2" action="ppaction://hlinkfile"/>
            <a:extLst>
              <a:ext uri="{FF2B5EF4-FFF2-40B4-BE49-F238E27FC236}">
                <a16:creationId xmlns:a16="http://schemas.microsoft.com/office/drawing/2014/main" id="{10DA4F4D-3656-4C42-BA12-F030935C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99" y="1146140"/>
            <a:ext cx="10467800" cy="36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6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4BF757C-6C29-46D6-AF90-81D9FC7A2966}"/>
              </a:ext>
            </a:extLst>
          </p:cNvPr>
          <p:cNvSpPr txBox="1"/>
          <p:nvPr/>
        </p:nvSpPr>
        <p:spPr>
          <a:xfrm>
            <a:off x="-1167110" y="-2255958"/>
            <a:ext cx="15477314" cy="1471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3000" dirty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  <a:p>
            <a:pPr marL="285750" indent="-285750">
              <a:buFontTx/>
              <a:buChar char="-"/>
            </a:pPr>
            <a:endParaRPr lang="pt-BR" sz="40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B3DA6C-1D79-4161-A287-C6901167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4" y="5503983"/>
            <a:ext cx="4827711" cy="1202399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  <a:t>Resultados 2019-1</a:t>
            </a:r>
            <a:b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</a:br>
            <a: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  <a:t>Diretoria de Tecnologia da Informação </a:t>
            </a:r>
            <a:b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</a:br>
            <a:r>
              <a:rPr lang="pt-BR" sz="2400" b="1" dirty="0">
                <a:solidFill>
                  <a:schemeClr val="bg1"/>
                </a:solidFill>
                <a:latin typeface="Arial Narrow" panose="020B0606020202030204" pitchFamily="34" charset="0"/>
                <a:cs typeface="Aharoni" panose="020B0604020202020204" pitchFamily="2" charset="-79"/>
              </a:rPr>
              <a:t>Coordenação de Projetos</a:t>
            </a:r>
          </a:p>
        </p:txBody>
      </p:sp>
      <p:pic>
        <p:nvPicPr>
          <p:cNvPr id="8" name="Picture 2" descr="Image result for ftc">
            <a:extLst>
              <a:ext uri="{FF2B5EF4-FFF2-40B4-BE49-F238E27FC236}">
                <a16:creationId xmlns:a16="http://schemas.microsoft.com/office/drawing/2014/main" id="{8CB1322C-0D12-4339-89BB-3A57C0DD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115" y="6399582"/>
            <a:ext cx="976597" cy="3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41754E8-A017-4FE2-BDCD-4DEA12B33576}"/>
              </a:ext>
            </a:extLst>
          </p:cNvPr>
          <p:cNvSpPr txBox="1"/>
          <p:nvPr/>
        </p:nvSpPr>
        <p:spPr>
          <a:xfrm>
            <a:off x="8322808" y="4772308"/>
            <a:ext cx="31426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dirty="0"/>
              <a:t>Nelson Simões</a:t>
            </a:r>
          </a:p>
          <a:p>
            <a:pPr algn="r"/>
            <a:r>
              <a:rPr lang="pt-BR" sz="2800" dirty="0">
                <a:hlinkClick r:id="rId3"/>
              </a:rPr>
              <a:t>nsimoes@ftc.edu.br</a:t>
            </a:r>
            <a:endParaRPr lang="pt-BR" sz="2800" dirty="0"/>
          </a:p>
          <a:p>
            <a:pPr algn="r"/>
            <a:r>
              <a:rPr lang="pt-BR" sz="2800" dirty="0"/>
              <a:t>+55 71 9 9975-3963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0EBA473-A417-492A-8008-6D7619EA613E}"/>
              </a:ext>
            </a:extLst>
          </p:cNvPr>
          <p:cNvCxnSpPr/>
          <p:nvPr/>
        </p:nvCxnSpPr>
        <p:spPr>
          <a:xfrm>
            <a:off x="11578413" y="4210333"/>
            <a:ext cx="0" cy="20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55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633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Abadi Extra Light</vt:lpstr>
      <vt:lpstr>Aharoni</vt:lpstr>
      <vt:lpstr>Arial</vt:lpstr>
      <vt:lpstr>Arial Narrow</vt:lpstr>
      <vt:lpstr>Calibri</vt:lpstr>
      <vt:lpstr>Calibri Light</vt:lpstr>
      <vt:lpstr>Tema do Office</vt:lpstr>
      <vt:lpstr>Resultados 2019-1 Diretoria de Tecnologia da Informação  Coordenação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 2019-1 Diretoria de Tecnologia da Informação  Coordenação de Projetos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nelson junior</dc:creator>
  <cp:lastModifiedBy>nelson junior</cp:lastModifiedBy>
  <cp:revision>62</cp:revision>
  <dcterms:created xsi:type="dcterms:W3CDTF">2019-07-16T11:02:05Z</dcterms:created>
  <dcterms:modified xsi:type="dcterms:W3CDTF">2019-07-22T18:44:04Z</dcterms:modified>
</cp:coreProperties>
</file>