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89D8D-C218-454D-B834-4162316B71A2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E6A9235-09C5-476E-847C-6AFE7CB870F6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200" dirty="0"/>
            <a:t>Matrícula Medicina</a:t>
          </a:r>
        </a:p>
      </dgm:t>
    </dgm:pt>
    <dgm:pt modelId="{7CC57D76-F37D-4D11-8858-EEACB1E05F9B}" type="parTrans" cxnId="{1FA378D9-059F-4B5D-AA3A-F8C0F4E8665C}">
      <dgm:prSet/>
      <dgm:spPr/>
      <dgm:t>
        <a:bodyPr/>
        <a:lstStyle/>
        <a:p>
          <a:endParaRPr lang="pt-BR" sz="1200"/>
        </a:p>
      </dgm:t>
    </dgm:pt>
    <dgm:pt modelId="{D1C2EAC4-7772-4E68-AC30-0DA9E1F7BB64}" type="sibTrans" cxnId="{1FA378D9-059F-4B5D-AA3A-F8C0F4E8665C}">
      <dgm:prSet/>
      <dgm:spPr/>
      <dgm:t>
        <a:bodyPr/>
        <a:lstStyle/>
        <a:p>
          <a:endParaRPr lang="pt-BR" sz="1200"/>
        </a:p>
      </dgm:t>
    </dgm:pt>
    <dgm:pt modelId="{1F290992-B328-4EE9-8D07-FD7D00D09DE9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/>
            <a:t> Auditoria Financeira</a:t>
          </a:r>
          <a:endParaRPr lang="pt-BR" sz="1200" dirty="0"/>
        </a:p>
      </dgm:t>
    </dgm:pt>
    <dgm:pt modelId="{ED83A190-F0B2-40E5-A564-762C97E941FB}" type="parTrans" cxnId="{3EBE36D1-6066-4BEB-BCD9-D8B6F7F4434E}">
      <dgm:prSet/>
      <dgm:spPr/>
      <dgm:t>
        <a:bodyPr/>
        <a:lstStyle/>
        <a:p>
          <a:endParaRPr lang="pt-BR" sz="1200"/>
        </a:p>
      </dgm:t>
    </dgm:pt>
    <dgm:pt modelId="{BC5B00BD-EBE3-4A50-8CEB-7CA785375D6B}" type="sibTrans" cxnId="{3EBE36D1-6066-4BEB-BCD9-D8B6F7F4434E}">
      <dgm:prSet/>
      <dgm:spPr/>
      <dgm:t>
        <a:bodyPr/>
        <a:lstStyle/>
        <a:p>
          <a:endParaRPr lang="pt-BR" sz="1200"/>
        </a:p>
      </dgm:t>
    </dgm:pt>
    <dgm:pt modelId="{712F7949-F956-4E45-BE9D-974BD8E45790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ENADE</a:t>
          </a:r>
        </a:p>
      </dgm:t>
    </dgm:pt>
    <dgm:pt modelId="{41178C2F-621A-44C5-9BC5-6223130A3DA6}" type="parTrans" cxnId="{63AED1BE-9DC1-46CD-B19A-231303217B0E}">
      <dgm:prSet/>
      <dgm:spPr/>
      <dgm:t>
        <a:bodyPr/>
        <a:lstStyle/>
        <a:p>
          <a:endParaRPr lang="pt-BR" sz="1200"/>
        </a:p>
      </dgm:t>
    </dgm:pt>
    <dgm:pt modelId="{8F23A881-1E33-4E2E-B282-B0A2C075CED2}" type="sibTrans" cxnId="{63AED1BE-9DC1-46CD-B19A-231303217B0E}">
      <dgm:prSet/>
      <dgm:spPr/>
      <dgm:t>
        <a:bodyPr/>
        <a:lstStyle/>
        <a:p>
          <a:endParaRPr lang="pt-BR" sz="1200"/>
        </a:p>
      </dgm:t>
    </dgm:pt>
    <dgm:pt modelId="{1EE3DC68-26A5-4E11-ADCF-E642C6366F51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Apontamento de Professores</a:t>
          </a:r>
        </a:p>
      </dgm:t>
    </dgm:pt>
    <dgm:pt modelId="{3455CBBB-4A55-46A3-83C3-D1EAEC78B291}" type="parTrans" cxnId="{4B4BD58C-C7AE-4D61-AD63-9E786B51128A}">
      <dgm:prSet/>
      <dgm:spPr/>
      <dgm:t>
        <a:bodyPr/>
        <a:lstStyle/>
        <a:p>
          <a:endParaRPr lang="pt-BR" sz="1200"/>
        </a:p>
      </dgm:t>
    </dgm:pt>
    <dgm:pt modelId="{3ACD4235-DB6E-4FA6-BA8A-DE90C470B7E5}" type="sibTrans" cxnId="{4B4BD58C-C7AE-4D61-AD63-9E786B51128A}">
      <dgm:prSet/>
      <dgm:spPr/>
      <dgm:t>
        <a:bodyPr/>
        <a:lstStyle/>
        <a:p>
          <a:endParaRPr lang="pt-BR" sz="1200"/>
        </a:p>
      </dgm:t>
    </dgm:pt>
    <dgm:pt modelId="{643B6BA0-F222-42E9-B61C-DD87284AAC32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CRM</a:t>
          </a:r>
          <a:endParaRPr lang="pt-BR" sz="1200" dirty="0"/>
        </a:p>
      </dgm:t>
    </dgm:pt>
    <dgm:pt modelId="{6D43F7E2-1ED1-46D4-B815-BFDEDC96ACD7}" type="parTrans" cxnId="{8EE44490-9199-4BB8-BDF0-9E9746E56EDD}">
      <dgm:prSet/>
      <dgm:spPr/>
      <dgm:t>
        <a:bodyPr/>
        <a:lstStyle/>
        <a:p>
          <a:endParaRPr lang="pt-BR" sz="1200"/>
        </a:p>
      </dgm:t>
    </dgm:pt>
    <dgm:pt modelId="{EE874D62-5F96-4253-B06E-E16BC35BBCAE}" type="sibTrans" cxnId="{8EE44490-9199-4BB8-BDF0-9E9746E56EDD}">
      <dgm:prSet/>
      <dgm:spPr/>
      <dgm:t>
        <a:bodyPr/>
        <a:lstStyle/>
        <a:p>
          <a:endParaRPr lang="pt-BR" sz="1200"/>
        </a:p>
      </dgm:t>
    </dgm:pt>
    <dgm:pt modelId="{71722E61-A830-4B46-A8E0-28D7EFAB6C87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Matrícula Online DOM</a:t>
          </a:r>
        </a:p>
      </dgm:t>
    </dgm:pt>
    <dgm:pt modelId="{5309646C-4EE9-4040-99B0-4A731AB41397}" type="parTrans" cxnId="{C09445D1-67E0-44DB-8E71-9FDD50ADE1F6}">
      <dgm:prSet/>
      <dgm:spPr/>
      <dgm:t>
        <a:bodyPr/>
        <a:lstStyle/>
        <a:p>
          <a:endParaRPr lang="pt-BR" sz="1200"/>
        </a:p>
      </dgm:t>
    </dgm:pt>
    <dgm:pt modelId="{FD0E1314-A2D3-4A6D-8CF4-F982C86324AA}" type="sibTrans" cxnId="{C09445D1-67E0-44DB-8E71-9FDD50ADE1F6}">
      <dgm:prSet/>
      <dgm:spPr/>
      <dgm:t>
        <a:bodyPr/>
        <a:lstStyle/>
        <a:p>
          <a:endParaRPr lang="pt-BR" sz="1200"/>
        </a:p>
      </dgm:t>
    </dgm:pt>
    <dgm:pt modelId="{0B359BA0-2E43-4096-B3C0-54E863C5F703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BLOX</a:t>
          </a:r>
          <a:endParaRPr lang="pt-BR" sz="1200" dirty="0"/>
        </a:p>
      </dgm:t>
    </dgm:pt>
    <dgm:pt modelId="{F1173699-7A99-43E8-BF91-C469C66360A1}" type="parTrans" cxnId="{3C41A93D-82DA-4F0A-8CC3-8237DB998E90}">
      <dgm:prSet/>
      <dgm:spPr/>
      <dgm:t>
        <a:bodyPr/>
        <a:lstStyle/>
        <a:p>
          <a:endParaRPr lang="pt-BR" sz="1200"/>
        </a:p>
      </dgm:t>
    </dgm:pt>
    <dgm:pt modelId="{E976090F-2E9C-47A0-A547-D7D48E1E216E}" type="sibTrans" cxnId="{3C41A93D-82DA-4F0A-8CC3-8237DB998E90}">
      <dgm:prSet/>
      <dgm:spPr/>
      <dgm:t>
        <a:bodyPr/>
        <a:lstStyle/>
        <a:p>
          <a:endParaRPr lang="pt-BR" sz="1200"/>
        </a:p>
      </dgm:t>
    </dgm:pt>
    <dgm:pt modelId="{FEC56B80-7260-49AE-8DA2-C6497BF98666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RPS</a:t>
          </a:r>
          <a:endParaRPr lang="pt-BR" sz="1200" dirty="0"/>
        </a:p>
      </dgm:t>
    </dgm:pt>
    <dgm:pt modelId="{F6536D68-EF72-4B0E-82BA-547665546DE5}" type="parTrans" cxnId="{AF644F5D-DA99-4297-B805-931A9BF996A4}">
      <dgm:prSet/>
      <dgm:spPr/>
      <dgm:t>
        <a:bodyPr/>
        <a:lstStyle/>
        <a:p>
          <a:endParaRPr lang="pt-BR" sz="1200"/>
        </a:p>
      </dgm:t>
    </dgm:pt>
    <dgm:pt modelId="{20526F60-39A6-4D73-A414-66108E1D10B6}" type="sibTrans" cxnId="{AF644F5D-DA99-4297-B805-931A9BF996A4}">
      <dgm:prSet/>
      <dgm:spPr/>
      <dgm:t>
        <a:bodyPr/>
        <a:lstStyle/>
        <a:p>
          <a:endParaRPr lang="pt-BR" sz="1200"/>
        </a:p>
      </dgm:t>
    </dgm:pt>
    <dgm:pt modelId="{2537948C-6743-45F8-97B2-F02AC18AA2B4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 err="1"/>
            <a:t>Pergamum</a:t>
          </a:r>
          <a:endParaRPr lang="pt-BR" sz="1200" dirty="0"/>
        </a:p>
      </dgm:t>
    </dgm:pt>
    <dgm:pt modelId="{C9295291-FDF1-48FC-8B7E-D4E9F4DBC9C8}" type="parTrans" cxnId="{7142AA27-31F2-47BE-8487-2390B6BC6643}">
      <dgm:prSet/>
      <dgm:spPr/>
      <dgm:t>
        <a:bodyPr/>
        <a:lstStyle/>
        <a:p>
          <a:endParaRPr lang="pt-BR" sz="1200"/>
        </a:p>
      </dgm:t>
    </dgm:pt>
    <dgm:pt modelId="{745B7895-165F-409F-BFC6-7307FDD539F6}" type="sibTrans" cxnId="{7142AA27-31F2-47BE-8487-2390B6BC6643}">
      <dgm:prSet/>
      <dgm:spPr/>
      <dgm:t>
        <a:bodyPr/>
        <a:lstStyle/>
        <a:p>
          <a:endParaRPr lang="pt-BR" sz="1200"/>
        </a:p>
      </dgm:t>
    </dgm:pt>
    <dgm:pt modelId="{9F381547-EF92-47B8-B02A-5BE0E7CE72BB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Upgrade RM</a:t>
          </a:r>
        </a:p>
      </dgm:t>
    </dgm:pt>
    <dgm:pt modelId="{F6EA8005-FD2F-4B74-B800-8171919557E2}" type="parTrans" cxnId="{A5B9FA0E-FFDE-470B-BAA5-32A3C2016308}">
      <dgm:prSet/>
      <dgm:spPr/>
      <dgm:t>
        <a:bodyPr/>
        <a:lstStyle/>
        <a:p>
          <a:endParaRPr lang="pt-BR" sz="1200"/>
        </a:p>
      </dgm:t>
    </dgm:pt>
    <dgm:pt modelId="{5A8A7812-2BDF-4AC8-90D1-E20397C5063F}" type="sibTrans" cxnId="{A5B9FA0E-FFDE-470B-BAA5-32A3C2016308}">
      <dgm:prSet/>
      <dgm:spPr/>
      <dgm:t>
        <a:bodyPr/>
        <a:lstStyle/>
        <a:p>
          <a:endParaRPr lang="pt-BR" sz="1200"/>
        </a:p>
      </dgm:t>
    </dgm:pt>
    <dgm:pt modelId="{85B07393-44B7-4AA7-B52D-B5A26F071E7E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Upgrade </a:t>
          </a:r>
          <a:r>
            <a:rPr lang="pt-BR" sz="1200" dirty="0" err="1"/>
            <a:t>Lyceum</a:t>
          </a:r>
          <a:endParaRPr lang="pt-BR" sz="1200" dirty="0"/>
        </a:p>
      </dgm:t>
    </dgm:pt>
    <dgm:pt modelId="{4CAD5E79-625B-456A-AD2C-569F058A1E1E}" type="parTrans" cxnId="{7553DE5C-93EB-4A6A-A982-C83D5688CAF1}">
      <dgm:prSet/>
      <dgm:spPr/>
      <dgm:t>
        <a:bodyPr/>
        <a:lstStyle/>
        <a:p>
          <a:endParaRPr lang="pt-BR" sz="1200"/>
        </a:p>
      </dgm:t>
    </dgm:pt>
    <dgm:pt modelId="{346F1E43-09E8-4FB4-93A7-D3D3B1E5F78B}" type="sibTrans" cxnId="{7553DE5C-93EB-4A6A-A982-C83D5688CAF1}">
      <dgm:prSet/>
      <dgm:spPr/>
      <dgm:t>
        <a:bodyPr/>
        <a:lstStyle/>
        <a:p>
          <a:endParaRPr lang="pt-BR" sz="1200"/>
        </a:p>
      </dgm:t>
    </dgm:pt>
    <dgm:pt modelId="{14EFD5A3-99B6-4C4E-B430-BDD21B3A2646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Portal RH</a:t>
          </a:r>
          <a:endParaRPr lang="pt-BR" sz="1200" dirty="0"/>
        </a:p>
      </dgm:t>
    </dgm:pt>
    <dgm:pt modelId="{9EDCB0C6-2139-41EF-9130-B448EA05878F}" type="parTrans" cxnId="{B09AB080-844D-44B0-91E6-A585593DF209}">
      <dgm:prSet/>
      <dgm:spPr/>
      <dgm:t>
        <a:bodyPr/>
        <a:lstStyle/>
        <a:p>
          <a:endParaRPr lang="pt-BR" sz="1200"/>
        </a:p>
      </dgm:t>
    </dgm:pt>
    <dgm:pt modelId="{BB5A9081-F1D2-4CEF-B1BB-321F5D4365E8}" type="sibTrans" cxnId="{B09AB080-844D-44B0-91E6-A585593DF209}">
      <dgm:prSet/>
      <dgm:spPr/>
      <dgm:t>
        <a:bodyPr/>
        <a:lstStyle/>
        <a:p>
          <a:endParaRPr lang="pt-BR" sz="1200"/>
        </a:p>
      </dgm:t>
    </dgm:pt>
    <dgm:pt modelId="{DF6C05D0-E70F-464F-A587-A6427E1BA490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NFTS</a:t>
          </a:r>
          <a:endParaRPr lang="pt-BR" sz="1200" dirty="0"/>
        </a:p>
      </dgm:t>
    </dgm:pt>
    <dgm:pt modelId="{4281476E-7BEB-423B-BB28-BD11C139C6FE}" type="parTrans" cxnId="{BAC77FE5-681D-4751-BC05-DBDD171CE3E4}">
      <dgm:prSet/>
      <dgm:spPr/>
      <dgm:t>
        <a:bodyPr/>
        <a:lstStyle/>
        <a:p>
          <a:endParaRPr lang="pt-BR" sz="1200"/>
        </a:p>
      </dgm:t>
    </dgm:pt>
    <dgm:pt modelId="{485BB622-0A4F-49F2-9DF2-8DC91C8BAEE3}" type="sibTrans" cxnId="{BAC77FE5-681D-4751-BC05-DBDD171CE3E4}">
      <dgm:prSet/>
      <dgm:spPr/>
      <dgm:t>
        <a:bodyPr/>
        <a:lstStyle/>
        <a:p>
          <a:endParaRPr lang="pt-BR" sz="1200"/>
        </a:p>
      </dgm:t>
    </dgm:pt>
    <dgm:pt modelId="{5909C1BD-70A4-4723-ADDD-F9AB24F088A3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ECD/ECF</a:t>
          </a:r>
          <a:endParaRPr lang="pt-BR" sz="1200" dirty="0"/>
        </a:p>
      </dgm:t>
    </dgm:pt>
    <dgm:pt modelId="{6F20C1C8-7366-4D6D-8703-205C7C297A5A}" type="parTrans" cxnId="{14EBC1E9-3D4E-4AB9-852A-805752A5F21A}">
      <dgm:prSet/>
      <dgm:spPr/>
      <dgm:t>
        <a:bodyPr/>
        <a:lstStyle/>
        <a:p>
          <a:endParaRPr lang="pt-BR" sz="1200"/>
        </a:p>
      </dgm:t>
    </dgm:pt>
    <dgm:pt modelId="{4BA078BD-E8EC-4164-ADD8-B03DEC512E85}" type="sibTrans" cxnId="{14EBC1E9-3D4E-4AB9-852A-805752A5F21A}">
      <dgm:prSet/>
      <dgm:spPr/>
      <dgm:t>
        <a:bodyPr/>
        <a:lstStyle/>
        <a:p>
          <a:endParaRPr lang="pt-BR" sz="1200"/>
        </a:p>
      </dgm:t>
    </dgm:pt>
    <dgm:pt modelId="{BE8CF517-6D29-470C-89BF-DC36067EFDF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Avaliação Inst./Docente</a:t>
          </a:r>
        </a:p>
      </dgm:t>
    </dgm:pt>
    <dgm:pt modelId="{37F574F3-ECD8-4EEC-A220-796E6AB0032E}" type="parTrans" cxnId="{EEB66EFD-B6B9-41DC-A8ED-E55106C14716}">
      <dgm:prSet/>
      <dgm:spPr/>
      <dgm:t>
        <a:bodyPr/>
        <a:lstStyle/>
        <a:p>
          <a:endParaRPr lang="pt-BR" sz="1200"/>
        </a:p>
      </dgm:t>
    </dgm:pt>
    <dgm:pt modelId="{4310F6E9-CEF4-4024-B602-7320E693EFF1}" type="sibTrans" cxnId="{EEB66EFD-B6B9-41DC-A8ED-E55106C14716}">
      <dgm:prSet/>
      <dgm:spPr/>
      <dgm:t>
        <a:bodyPr/>
        <a:lstStyle/>
        <a:p>
          <a:endParaRPr lang="pt-BR" sz="1200"/>
        </a:p>
      </dgm:t>
    </dgm:pt>
    <dgm:pt modelId="{1164C287-6152-4A66-AA4F-A5E7582F55DE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200" dirty="0"/>
            <a:t>Ajuste na estrutura de acesso a homologação</a:t>
          </a:r>
        </a:p>
      </dgm:t>
    </dgm:pt>
    <dgm:pt modelId="{BED51E7B-9725-4DEE-8FBB-765FC12AD16C}" type="parTrans" cxnId="{82A337E4-65B1-4A6D-9239-A5B5109951F2}">
      <dgm:prSet/>
      <dgm:spPr/>
      <dgm:t>
        <a:bodyPr/>
        <a:lstStyle/>
        <a:p>
          <a:endParaRPr lang="pt-BR" sz="1200"/>
        </a:p>
      </dgm:t>
    </dgm:pt>
    <dgm:pt modelId="{EA229ED6-5FE8-4360-A1F7-FEB890DED665}" type="sibTrans" cxnId="{82A337E4-65B1-4A6D-9239-A5B5109951F2}">
      <dgm:prSet/>
      <dgm:spPr/>
      <dgm:t>
        <a:bodyPr/>
        <a:lstStyle/>
        <a:p>
          <a:endParaRPr lang="pt-BR" sz="1200"/>
        </a:p>
      </dgm:t>
    </dgm:pt>
    <dgm:pt modelId="{EDD28D42-FE5A-47BF-8840-3161F1C1C5AD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Passagem do </a:t>
          </a:r>
          <a:r>
            <a:rPr lang="pt-BR" sz="1200" dirty="0" err="1"/>
            <a:t>Argyrus</a:t>
          </a:r>
          <a:endParaRPr lang="pt-BR" sz="1200" dirty="0"/>
        </a:p>
      </dgm:t>
    </dgm:pt>
    <dgm:pt modelId="{49DC9313-B0EF-4761-9F59-38BFA2537901}" type="parTrans" cxnId="{B9581033-51FB-47BC-B7EB-A09C163ECFF1}">
      <dgm:prSet/>
      <dgm:spPr/>
      <dgm:t>
        <a:bodyPr/>
        <a:lstStyle/>
        <a:p>
          <a:endParaRPr lang="pt-BR" sz="1200"/>
        </a:p>
      </dgm:t>
    </dgm:pt>
    <dgm:pt modelId="{52C84986-E65B-450F-A274-6A03DE24AB95}" type="sibTrans" cxnId="{B9581033-51FB-47BC-B7EB-A09C163ECFF1}">
      <dgm:prSet/>
      <dgm:spPr/>
      <dgm:t>
        <a:bodyPr/>
        <a:lstStyle/>
        <a:p>
          <a:endParaRPr lang="pt-BR" sz="1200"/>
        </a:p>
      </dgm:t>
    </dgm:pt>
    <dgm:pt modelId="{2E321247-DFDB-4F0C-A25F-3EEFFD8910DD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Arquitetura de Sistemas (Dimensionamento de Ambientes)</a:t>
          </a:r>
        </a:p>
      </dgm:t>
    </dgm:pt>
    <dgm:pt modelId="{C61B5104-FAA8-4A93-9038-8CE72531EA5C}" type="parTrans" cxnId="{D155564A-B0C5-442B-A63A-9CF57A724485}">
      <dgm:prSet/>
      <dgm:spPr/>
      <dgm:t>
        <a:bodyPr/>
        <a:lstStyle/>
        <a:p>
          <a:endParaRPr lang="pt-BR" sz="1200"/>
        </a:p>
      </dgm:t>
    </dgm:pt>
    <dgm:pt modelId="{813FE2A3-1F04-4D0C-8042-CCEC19A02DD0}" type="sibTrans" cxnId="{D155564A-B0C5-442B-A63A-9CF57A724485}">
      <dgm:prSet/>
      <dgm:spPr/>
      <dgm:t>
        <a:bodyPr/>
        <a:lstStyle/>
        <a:p>
          <a:endParaRPr lang="pt-BR" sz="1200"/>
        </a:p>
      </dgm:t>
    </dgm:pt>
    <dgm:pt modelId="{615783C2-1728-4D23-8987-E59BEAF0C070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Black Board</a:t>
          </a:r>
          <a:endParaRPr lang="pt-BR" sz="1200" dirty="0"/>
        </a:p>
      </dgm:t>
    </dgm:pt>
    <dgm:pt modelId="{AAB3BA35-43D6-409F-B448-4C96366E2638}" type="parTrans" cxnId="{120178B0-106E-4C8F-A502-4D59D8035A84}">
      <dgm:prSet/>
      <dgm:spPr/>
      <dgm:t>
        <a:bodyPr/>
        <a:lstStyle/>
        <a:p>
          <a:endParaRPr lang="pt-BR" sz="1200"/>
        </a:p>
      </dgm:t>
    </dgm:pt>
    <dgm:pt modelId="{0BA5ACCD-49D0-40EE-8682-F0B187029A8B}" type="sibTrans" cxnId="{120178B0-106E-4C8F-A502-4D59D8035A84}">
      <dgm:prSet/>
      <dgm:spPr/>
      <dgm:t>
        <a:bodyPr/>
        <a:lstStyle/>
        <a:p>
          <a:endParaRPr lang="pt-BR" sz="1200"/>
        </a:p>
      </dgm:t>
    </dgm:pt>
    <dgm:pt modelId="{2ED93C0F-3E22-411B-AC53-3A2A5D7F85F2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Mail MS Azure para alunos</a:t>
          </a:r>
        </a:p>
      </dgm:t>
    </dgm:pt>
    <dgm:pt modelId="{E28085BA-06A1-40EF-9B1C-CD7E37B85259}" type="parTrans" cxnId="{3A5ABBDE-C11A-4B1F-BC63-9FFB8471500F}">
      <dgm:prSet/>
      <dgm:spPr/>
      <dgm:t>
        <a:bodyPr/>
        <a:lstStyle/>
        <a:p>
          <a:endParaRPr lang="pt-BR" sz="1200"/>
        </a:p>
      </dgm:t>
    </dgm:pt>
    <dgm:pt modelId="{E051AABC-4E86-4B57-95D7-0FBE835156B6}" type="sibTrans" cxnId="{3A5ABBDE-C11A-4B1F-BC63-9FFB8471500F}">
      <dgm:prSet/>
      <dgm:spPr/>
      <dgm:t>
        <a:bodyPr/>
        <a:lstStyle/>
        <a:p>
          <a:endParaRPr lang="pt-BR" sz="1200"/>
        </a:p>
      </dgm:t>
    </dgm:pt>
    <dgm:pt modelId="{2F753CF8-F80E-4D9B-AC19-353D31871C54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/>
            <a:t>Ensalamento</a:t>
          </a:r>
          <a:endParaRPr lang="pt-BR" sz="1200" dirty="0"/>
        </a:p>
      </dgm:t>
    </dgm:pt>
    <dgm:pt modelId="{58F8625F-9453-4173-B034-CEE1151488B5}" type="parTrans" cxnId="{6D23D86C-EFA9-4A36-B81D-FCA4498F7DEF}">
      <dgm:prSet/>
      <dgm:spPr/>
      <dgm:t>
        <a:bodyPr/>
        <a:lstStyle/>
        <a:p>
          <a:endParaRPr lang="pt-BR" sz="1200"/>
        </a:p>
      </dgm:t>
    </dgm:pt>
    <dgm:pt modelId="{AE16EA2F-6EBB-45B8-BE63-21A90DAFA925}" type="sibTrans" cxnId="{6D23D86C-EFA9-4A36-B81D-FCA4498F7DEF}">
      <dgm:prSet/>
      <dgm:spPr/>
      <dgm:t>
        <a:bodyPr/>
        <a:lstStyle/>
        <a:p>
          <a:endParaRPr lang="pt-BR" sz="1200"/>
        </a:p>
      </dgm:t>
    </dgm:pt>
    <dgm:pt modelId="{B398068A-BDFA-49FF-90A6-5B6E99D5D7B4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ITC</a:t>
          </a:r>
        </a:p>
      </dgm:t>
    </dgm:pt>
    <dgm:pt modelId="{F333139D-C9D6-4441-9A77-52A6FA218F4F}" type="parTrans" cxnId="{DA768A7F-E8F3-4D6C-AF7D-70CEFB87BD5A}">
      <dgm:prSet/>
      <dgm:spPr/>
      <dgm:t>
        <a:bodyPr/>
        <a:lstStyle/>
        <a:p>
          <a:endParaRPr lang="pt-BR" sz="1200"/>
        </a:p>
      </dgm:t>
    </dgm:pt>
    <dgm:pt modelId="{5A55C968-9677-44FE-987B-A24B334DC051}" type="sibTrans" cxnId="{DA768A7F-E8F3-4D6C-AF7D-70CEFB87BD5A}">
      <dgm:prSet/>
      <dgm:spPr/>
      <dgm:t>
        <a:bodyPr/>
        <a:lstStyle/>
        <a:p>
          <a:endParaRPr lang="pt-BR" sz="1200"/>
        </a:p>
      </dgm:t>
    </dgm:pt>
    <dgm:pt modelId="{D3AF02F2-7C7C-48D1-B75D-5726528DC85E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IOA</a:t>
          </a:r>
        </a:p>
      </dgm:t>
    </dgm:pt>
    <dgm:pt modelId="{0DD120F1-DE31-4D9C-B68E-05F439121FBA}" type="parTrans" cxnId="{C82FFE30-5CDE-44C2-8109-CB17B365A5ED}">
      <dgm:prSet/>
      <dgm:spPr/>
      <dgm:t>
        <a:bodyPr/>
        <a:lstStyle/>
        <a:p>
          <a:endParaRPr lang="pt-BR" sz="1200"/>
        </a:p>
      </dgm:t>
    </dgm:pt>
    <dgm:pt modelId="{5EBF9BE2-16D9-4244-BC02-E29D1EE6FE3C}" type="sibTrans" cxnId="{C82FFE30-5CDE-44C2-8109-CB17B365A5ED}">
      <dgm:prSet/>
      <dgm:spPr/>
      <dgm:t>
        <a:bodyPr/>
        <a:lstStyle/>
        <a:p>
          <a:endParaRPr lang="pt-BR" sz="1200"/>
        </a:p>
      </dgm:t>
    </dgm:pt>
    <dgm:pt modelId="{57BC8D1E-D865-4227-ACF5-53EC1DF45610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1200" dirty="0"/>
            <a:t>Ações GOOGLE</a:t>
          </a:r>
        </a:p>
      </dgm:t>
    </dgm:pt>
    <dgm:pt modelId="{B7078C10-0777-44D6-B7B2-3C339ED7B2E7}" type="parTrans" cxnId="{8A4E6078-5ED5-4FC7-9CC1-F03E9661D876}">
      <dgm:prSet/>
      <dgm:spPr/>
      <dgm:t>
        <a:bodyPr/>
        <a:lstStyle/>
        <a:p>
          <a:endParaRPr lang="pt-BR" sz="1200"/>
        </a:p>
      </dgm:t>
    </dgm:pt>
    <dgm:pt modelId="{93BA525D-F818-46F7-8DE8-8D92113DDBEF}" type="sibTrans" cxnId="{8A4E6078-5ED5-4FC7-9CC1-F03E9661D876}">
      <dgm:prSet/>
      <dgm:spPr/>
      <dgm:t>
        <a:bodyPr/>
        <a:lstStyle/>
        <a:p>
          <a:endParaRPr lang="pt-BR" sz="1200"/>
        </a:p>
      </dgm:t>
    </dgm:pt>
    <dgm:pt modelId="{380767A8-050A-4D92-9F6F-136D646635C9}">
      <dgm:prSet phldrT="[Texto]" custT="1"/>
      <dgm:spPr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Plugins Financeiros do </a:t>
          </a:r>
          <a:r>
            <a:rPr lang="pt-B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Lyceum</a:t>
          </a: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(Cartão e Boleto)</a:t>
          </a:r>
        </a:p>
      </dgm:t>
    </dgm:pt>
    <dgm:pt modelId="{15943F1D-131D-475F-BAD7-E5F73759E030}" type="parTrans" cxnId="{15EBB11B-44F5-4E5C-8E87-0FA73CD4ACDA}">
      <dgm:prSet/>
      <dgm:spPr/>
      <dgm:t>
        <a:bodyPr/>
        <a:lstStyle/>
        <a:p>
          <a:endParaRPr lang="pt-BR" sz="1200"/>
        </a:p>
      </dgm:t>
    </dgm:pt>
    <dgm:pt modelId="{ADCB74F5-05D5-4DB1-A46A-0732B4192819}" type="sibTrans" cxnId="{15EBB11B-44F5-4E5C-8E87-0FA73CD4ACDA}">
      <dgm:prSet/>
      <dgm:spPr/>
      <dgm:t>
        <a:bodyPr/>
        <a:lstStyle/>
        <a:p>
          <a:endParaRPr lang="pt-BR" sz="1200"/>
        </a:p>
      </dgm:t>
    </dgm:pt>
    <dgm:pt modelId="{DF25FABA-F111-4D46-8485-A3CB353059D1}">
      <dgm:prSet phldrT="[Texto]" custT="1"/>
      <dgm:spPr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 do </a:t>
          </a:r>
          <a:r>
            <a:rPr lang="pt-B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Lyceum</a:t>
          </a:r>
          <a:endParaRPr lang="pt-B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499D7CA-6EC2-4AEE-AF4F-677789BE2D1C}" type="parTrans" cxnId="{83B1B95A-E349-4091-8253-26D57658FAC9}">
      <dgm:prSet/>
      <dgm:spPr/>
      <dgm:t>
        <a:bodyPr/>
        <a:lstStyle/>
        <a:p>
          <a:endParaRPr lang="pt-BR"/>
        </a:p>
      </dgm:t>
    </dgm:pt>
    <dgm:pt modelId="{D463938E-B13E-47B5-913B-B2C00F795390}" type="sibTrans" cxnId="{83B1B95A-E349-4091-8253-26D57658FAC9}">
      <dgm:prSet/>
      <dgm:spPr/>
      <dgm:t>
        <a:bodyPr/>
        <a:lstStyle/>
        <a:p>
          <a:endParaRPr lang="pt-BR"/>
        </a:p>
      </dgm:t>
    </dgm:pt>
    <dgm:pt modelId="{37B166B6-9ED2-4F0D-9662-ECF4A34B85D7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</a:rPr>
            <a:t>Loja do </a:t>
          </a:r>
          <a:r>
            <a:rPr lang="pt-BR" sz="1200" dirty="0" err="1">
              <a:solidFill>
                <a:schemeClr val="bg1"/>
              </a:solidFill>
            </a:rPr>
            <a:t>Lyceum</a:t>
          </a:r>
          <a:endParaRPr lang="pt-BR" sz="1200" dirty="0">
            <a:solidFill>
              <a:schemeClr val="bg1"/>
            </a:solidFill>
          </a:endParaRPr>
        </a:p>
      </dgm:t>
    </dgm:pt>
    <dgm:pt modelId="{0749ACD5-67F2-42BD-8615-B445341E60D3}" type="parTrans" cxnId="{B9189F4E-5CE3-41C9-87AC-8B801B268490}">
      <dgm:prSet/>
      <dgm:spPr/>
      <dgm:t>
        <a:bodyPr/>
        <a:lstStyle/>
        <a:p>
          <a:endParaRPr lang="pt-BR"/>
        </a:p>
      </dgm:t>
    </dgm:pt>
    <dgm:pt modelId="{4D116D3A-5D30-4157-9ABE-2D044CB729F8}" type="sibTrans" cxnId="{B9189F4E-5CE3-41C9-87AC-8B801B268490}">
      <dgm:prSet/>
      <dgm:spPr/>
      <dgm:t>
        <a:bodyPr/>
        <a:lstStyle/>
        <a:p>
          <a:endParaRPr lang="pt-BR"/>
        </a:p>
      </dgm:t>
    </dgm:pt>
    <dgm:pt modelId="{17E27A0D-2AF9-4F26-BA88-75AD151AAE21}" type="pres">
      <dgm:prSet presAssocID="{F2D89D8D-C218-454D-B834-4162316B71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6E356A-DDBF-4650-835D-481754A97448}" type="pres">
      <dgm:prSet presAssocID="{9E6A9235-09C5-476E-847C-6AFE7CB870F6}" presName="vertOne" presStyleCnt="0"/>
      <dgm:spPr/>
    </dgm:pt>
    <dgm:pt modelId="{3DCDE856-83C4-41A3-BB7D-70A4699721CE}" type="pres">
      <dgm:prSet presAssocID="{9E6A9235-09C5-476E-847C-6AFE7CB870F6}" presName="txOne" presStyleLbl="node0" presStyleIdx="0" presStyleCnt="7">
        <dgm:presLayoutVars>
          <dgm:chPref val="3"/>
        </dgm:presLayoutVars>
      </dgm:prSet>
      <dgm:spPr/>
    </dgm:pt>
    <dgm:pt modelId="{D947EC43-B419-4312-937F-C6126CED8A0E}" type="pres">
      <dgm:prSet presAssocID="{9E6A9235-09C5-476E-847C-6AFE7CB870F6}" presName="parTransOne" presStyleCnt="0"/>
      <dgm:spPr/>
    </dgm:pt>
    <dgm:pt modelId="{D25FCF38-39F2-4182-9546-518F068D96D7}" type="pres">
      <dgm:prSet presAssocID="{9E6A9235-09C5-476E-847C-6AFE7CB870F6}" presName="horzOne" presStyleCnt="0"/>
      <dgm:spPr/>
    </dgm:pt>
    <dgm:pt modelId="{FA437644-7BD2-4C7F-ADA7-FE5BCAA2F514}" type="pres">
      <dgm:prSet presAssocID="{1F290992-B328-4EE9-8D07-FD7D00D09DE9}" presName="vertTwo" presStyleCnt="0"/>
      <dgm:spPr/>
    </dgm:pt>
    <dgm:pt modelId="{CDBA073A-EB4E-43C1-A48A-62360E0EE310}" type="pres">
      <dgm:prSet presAssocID="{1F290992-B328-4EE9-8D07-FD7D00D09DE9}" presName="txTwo" presStyleLbl="node2" presStyleIdx="0" presStyleCnt="7">
        <dgm:presLayoutVars>
          <dgm:chPref val="3"/>
        </dgm:presLayoutVars>
      </dgm:prSet>
      <dgm:spPr/>
    </dgm:pt>
    <dgm:pt modelId="{B6D32A4E-6F23-45D9-B946-8653DC6F104D}" type="pres">
      <dgm:prSet presAssocID="{1F290992-B328-4EE9-8D07-FD7D00D09DE9}" presName="parTransTwo" presStyleCnt="0"/>
      <dgm:spPr/>
    </dgm:pt>
    <dgm:pt modelId="{3FA36EDB-A247-48BA-8365-DA66ADB1B36F}" type="pres">
      <dgm:prSet presAssocID="{1F290992-B328-4EE9-8D07-FD7D00D09DE9}" presName="horzTwo" presStyleCnt="0"/>
      <dgm:spPr/>
    </dgm:pt>
    <dgm:pt modelId="{02ACE590-1C2D-406F-A78B-145F4900BD87}" type="pres">
      <dgm:prSet presAssocID="{0B359BA0-2E43-4096-B3C0-54E863C5F703}" presName="vertThree" presStyleCnt="0"/>
      <dgm:spPr/>
    </dgm:pt>
    <dgm:pt modelId="{5B118170-3E4B-4D5B-9C4B-5033F5FFBD2F}" type="pres">
      <dgm:prSet presAssocID="{0B359BA0-2E43-4096-B3C0-54E863C5F703}" presName="txThree" presStyleLbl="node3" presStyleIdx="0" presStyleCnt="7">
        <dgm:presLayoutVars>
          <dgm:chPref val="3"/>
        </dgm:presLayoutVars>
      </dgm:prSet>
      <dgm:spPr/>
    </dgm:pt>
    <dgm:pt modelId="{39AAF11E-354F-4795-8E75-F30BBBE76E85}" type="pres">
      <dgm:prSet presAssocID="{0B359BA0-2E43-4096-B3C0-54E863C5F703}" presName="parTransThree" presStyleCnt="0"/>
      <dgm:spPr/>
    </dgm:pt>
    <dgm:pt modelId="{7A9ABAA9-8129-4AB7-BF10-F79577C31C59}" type="pres">
      <dgm:prSet presAssocID="{0B359BA0-2E43-4096-B3C0-54E863C5F703}" presName="horzThree" presStyleCnt="0"/>
      <dgm:spPr/>
    </dgm:pt>
    <dgm:pt modelId="{15FB9382-1CD6-4211-A11C-DD69FBAC3994}" type="pres">
      <dgm:prSet presAssocID="{BE8CF517-6D29-470C-89BF-DC36067EFDFA}" presName="vertFour" presStyleCnt="0">
        <dgm:presLayoutVars>
          <dgm:chPref val="3"/>
        </dgm:presLayoutVars>
      </dgm:prSet>
      <dgm:spPr/>
    </dgm:pt>
    <dgm:pt modelId="{7105BE7E-9082-4C68-A96B-3D9FE403AACB}" type="pres">
      <dgm:prSet presAssocID="{BE8CF517-6D29-470C-89BF-DC36067EFDFA}" presName="txFour" presStyleLbl="node4" presStyleIdx="0" presStyleCnt="6">
        <dgm:presLayoutVars>
          <dgm:chPref val="3"/>
        </dgm:presLayoutVars>
      </dgm:prSet>
      <dgm:spPr/>
    </dgm:pt>
    <dgm:pt modelId="{6C4EAD74-AC1F-4AE2-BD9D-3B312F6726F8}" type="pres">
      <dgm:prSet presAssocID="{BE8CF517-6D29-470C-89BF-DC36067EFDFA}" presName="horzFour" presStyleCnt="0"/>
      <dgm:spPr/>
    </dgm:pt>
    <dgm:pt modelId="{49161EE2-D398-4739-BA5F-D030922D5832}" type="pres">
      <dgm:prSet presAssocID="{D1C2EAC4-7772-4E68-AC30-0DA9E1F7BB64}" presName="sibSpaceOne" presStyleCnt="0"/>
      <dgm:spPr/>
    </dgm:pt>
    <dgm:pt modelId="{7874416C-3047-42E8-896C-F7696311C025}" type="pres">
      <dgm:prSet presAssocID="{712F7949-F956-4E45-BE9D-974BD8E45790}" presName="vertOne" presStyleCnt="0"/>
      <dgm:spPr/>
    </dgm:pt>
    <dgm:pt modelId="{B9EFAB8E-AD76-402C-9EE9-9941305932E9}" type="pres">
      <dgm:prSet presAssocID="{712F7949-F956-4E45-BE9D-974BD8E45790}" presName="txOne" presStyleLbl="node0" presStyleIdx="1" presStyleCnt="7">
        <dgm:presLayoutVars>
          <dgm:chPref val="3"/>
        </dgm:presLayoutVars>
      </dgm:prSet>
      <dgm:spPr/>
    </dgm:pt>
    <dgm:pt modelId="{5EDC4E95-387F-4FD0-B436-C7183DDCA5F8}" type="pres">
      <dgm:prSet presAssocID="{712F7949-F956-4E45-BE9D-974BD8E45790}" presName="parTransOne" presStyleCnt="0"/>
      <dgm:spPr/>
    </dgm:pt>
    <dgm:pt modelId="{40F98273-F0FB-4A5B-A4F4-C7E9C5C15C59}" type="pres">
      <dgm:prSet presAssocID="{712F7949-F956-4E45-BE9D-974BD8E45790}" presName="horzOne" presStyleCnt="0"/>
      <dgm:spPr/>
    </dgm:pt>
    <dgm:pt modelId="{72BD81AC-FE6B-425C-A947-D48025D4A121}" type="pres">
      <dgm:prSet presAssocID="{71722E61-A830-4B46-A8E0-28D7EFAB6C87}" presName="vertTwo" presStyleCnt="0"/>
      <dgm:spPr/>
    </dgm:pt>
    <dgm:pt modelId="{270A86A2-49AB-4E1C-A189-C2658E90A034}" type="pres">
      <dgm:prSet presAssocID="{71722E61-A830-4B46-A8E0-28D7EFAB6C87}" presName="txTwo" presStyleLbl="node2" presStyleIdx="1" presStyleCnt="7">
        <dgm:presLayoutVars>
          <dgm:chPref val="3"/>
        </dgm:presLayoutVars>
      </dgm:prSet>
      <dgm:spPr/>
    </dgm:pt>
    <dgm:pt modelId="{17C22FAC-5453-4E9C-8464-90F1FBFA812D}" type="pres">
      <dgm:prSet presAssocID="{71722E61-A830-4B46-A8E0-28D7EFAB6C87}" presName="parTransTwo" presStyleCnt="0"/>
      <dgm:spPr/>
    </dgm:pt>
    <dgm:pt modelId="{4BE97FF1-E0DD-4D71-8F76-E4B43442F4E8}" type="pres">
      <dgm:prSet presAssocID="{71722E61-A830-4B46-A8E0-28D7EFAB6C87}" presName="horzTwo" presStyleCnt="0"/>
      <dgm:spPr/>
    </dgm:pt>
    <dgm:pt modelId="{F0CFE6A2-33F6-4F76-9C47-041535D89E92}" type="pres">
      <dgm:prSet presAssocID="{9F381547-EF92-47B8-B02A-5BE0E7CE72BB}" presName="vertThree" presStyleCnt="0"/>
      <dgm:spPr/>
    </dgm:pt>
    <dgm:pt modelId="{E32B9316-31CC-48A5-8140-6FAFE5930C5B}" type="pres">
      <dgm:prSet presAssocID="{9F381547-EF92-47B8-B02A-5BE0E7CE72BB}" presName="txThree" presStyleLbl="node3" presStyleIdx="1" presStyleCnt="7">
        <dgm:presLayoutVars>
          <dgm:chPref val="3"/>
        </dgm:presLayoutVars>
      </dgm:prSet>
      <dgm:spPr/>
    </dgm:pt>
    <dgm:pt modelId="{93A0928F-D32D-494F-8C1E-228FFEA013B1}" type="pres">
      <dgm:prSet presAssocID="{9F381547-EF92-47B8-B02A-5BE0E7CE72BB}" presName="parTransThree" presStyleCnt="0"/>
      <dgm:spPr/>
    </dgm:pt>
    <dgm:pt modelId="{82B6145A-19A1-4DA0-9BE8-B1FDECA651B1}" type="pres">
      <dgm:prSet presAssocID="{9F381547-EF92-47B8-B02A-5BE0E7CE72BB}" presName="horzThree" presStyleCnt="0"/>
      <dgm:spPr/>
    </dgm:pt>
    <dgm:pt modelId="{0890378D-5EA4-41CE-8951-AC4496D8BD2A}" type="pres">
      <dgm:prSet presAssocID="{1164C287-6152-4A66-AA4F-A5E7582F55DE}" presName="vertFour" presStyleCnt="0">
        <dgm:presLayoutVars>
          <dgm:chPref val="3"/>
        </dgm:presLayoutVars>
      </dgm:prSet>
      <dgm:spPr/>
    </dgm:pt>
    <dgm:pt modelId="{7A494E9C-ECDA-4831-BA0E-70E31E87D6D5}" type="pres">
      <dgm:prSet presAssocID="{1164C287-6152-4A66-AA4F-A5E7582F55DE}" presName="txFour" presStyleLbl="node4" presStyleIdx="1" presStyleCnt="6">
        <dgm:presLayoutVars>
          <dgm:chPref val="3"/>
        </dgm:presLayoutVars>
      </dgm:prSet>
      <dgm:spPr/>
    </dgm:pt>
    <dgm:pt modelId="{04F13F16-B27C-483C-94AD-48F349F6BA08}" type="pres">
      <dgm:prSet presAssocID="{1164C287-6152-4A66-AA4F-A5E7582F55DE}" presName="horzFour" presStyleCnt="0"/>
      <dgm:spPr/>
    </dgm:pt>
    <dgm:pt modelId="{6BE7D1BD-AF68-423C-B0DC-1A1FA72884D3}" type="pres">
      <dgm:prSet presAssocID="{8F23A881-1E33-4E2E-B282-B0A2C075CED2}" presName="sibSpaceOne" presStyleCnt="0"/>
      <dgm:spPr/>
    </dgm:pt>
    <dgm:pt modelId="{024D1098-8B64-40E4-BD44-6F5E7B9F4FF1}" type="pres">
      <dgm:prSet presAssocID="{1EE3DC68-26A5-4E11-ADCF-E642C6366F51}" presName="vertOne" presStyleCnt="0"/>
      <dgm:spPr/>
    </dgm:pt>
    <dgm:pt modelId="{A107EE73-5AEE-4E25-B2EF-9DC75BF0DE94}" type="pres">
      <dgm:prSet presAssocID="{1EE3DC68-26A5-4E11-ADCF-E642C6366F51}" presName="txOne" presStyleLbl="node0" presStyleIdx="2" presStyleCnt="7">
        <dgm:presLayoutVars>
          <dgm:chPref val="3"/>
        </dgm:presLayoutVars>
      </dgm:prSet>
      <dgm:spPr/>
    </dgm:pt>
    <dgm:pt modelId="{87D27B1F-2E8F-4380-AC22-B7FD4D85595D}" type="pres">
      <dgm:prSet presAssocID="{1EE3DC68-26A5-4E11-ADCF-E642C6366F51}" presName="parTransOne" presStyleCnt="0"/>
      <dgm:spPr/>
    </dgm:pt>
    <dgm:pt modelId="{7E38C1DC-7835-4992-9875-73CF85536858}" type="pres">
      <dgm:prSet presAssocID="{1EE3DC68-26A5-4E11-ADCF-E642C6366F51}" presName="horzOne" presStyleCnt="0"/>
      <dgm:spPr/>
    </dgm:pt>
    <dgm:pt modelId="{F89FC49C-1528-4204-B8C3-7F9F5C296433}" type="pres">
      <dgm:prSet presAssocID="{643B6BA0-F222-42E9-B61C-DD87284AAC32}" presName="vertTwo" presStyleCnt="0"/>
      <dgm:spPr/>
    </dgm:pt>
    <dgm:pt modelId="{974B0FD0-5E63-4F31-8013-25783E0AF51E}" type="pres">
      <dgm:prSet presAssocID="{643B6BA0-F222-42E9-B61C-DD87284AAC32}" presName="txTwo" presStyleLbl="node2" presStyleIdx="2" presStyleCnt="7" custLinFactNeighborY="1">
        <dgm:presLayoutVars>
          <dgm:chPref val="3"/>
        </dgm:presLayoutVars>
      </dgm:prSet>
      <dgm:spPr/>
    </dgm:pt>
    <dgm:pt modelId="{5CF6D901-91DC-4B42-AD2C-39AB97C49924}" type="pres">
      <dgm:prSet presAssocID="{643B6BA0-F222-42E9-B61C-DD87284AAC32}" presName="parTransTwo" presStyleCnt="0"/>
      <dgm:spPr/>
    </dgm:pt>
    <dgm:pt modelId="{13060BC2-04D0-4386-BA52-5BBC1649FDFA}" type="pres">
      <dgm:prSet presAssocID="{643B6BA0-F222-42E9-B61C-DD87284AAC32}" presName="horzTwo" presStyleCnt="0"/>
      <dgm:spPr/>
    </dgm:pt>
    <dgm:pt modelId="{D6F2C5BD-2C52-4D5D-B612-9E0C96FD6FAF}" type="pres">
      <dgm:prSet presAssocID="{85B07393-44B7-4AA7-B52D-B5A26F071E7E}" presName="vertThree" presStyleCnt="0"/>
      <dgm:spPr/>
    </dgm:pt>
    <dgm:pt modelId="{E14C2435-05AE-4FE5-B51D-F0A14E1E5FF2}" type="pres">
      <dgm:prSet presAssocID="{85B07393-44B7-4AA7-B52D-B5A26F071E7E}" presName="txThree" presStyleLbl="node3" presStyleIdx="2" presStyleCnt="7">
        <dgm:presLayoutVars>
          <dgm:chPref val="3"/>
        </dgm:presLayoutVars>
      </dgm:prSet>
      <dgm:spPr/>
    </dgm:pt>
    <dgm:pt modelId="{3D71C7D5-1496-4E6B-9F9A-0D2A7559ACAF}" type="pres">
      <dgm:prSet presAssocID="{85B07393-44B7-4AA7-B52D-B5A26F071E7E}" presName="parTransThree" presStyleCnt="0"/>
      <dgm:spPr/>
    </dgm:pt>
    <dgm:pt modelId="{5AADE7A4-8BA4-4BA4-9CC2-74E48BEFE44C}" type="pres">
      <dgm:prSet presAssocID="{85B07393-44B7-4AA7-B52D-B5A26F071E7E}" presName="horzThree" presStyleCnt="0"/>
      <dgm:spPr/>
    </dgm:pt>
    <dgm:pt modelId="{F68825EA-617A-4E0E-933D-A2C891AB9FE9}" type="pres">
      <dgm:prSet presAssocID="{EDD28D42-FE5A-47BF-8840-3161F1C1C5AD}" presName="vertFour" presStyleCnt="0">
        <dgm:presLayoutVars>
          <dgm:chPref val="3"/>
        </dgm:presLayoutVars>
      </dgm:prSet>
      <dgm:spPr/>
    </dgm:pt>
    <dgm:pt modelId="{7E37C093-BAA2-425D-A5B0-E4CA7BC2FFF0}" type="pres">
      <dgm:prSet presAssocID="{EDD28D42-FE5A-47BF-8840-3161F1C1C5AD}" presName="txFour" presStyleLbl="node4" presStyleIdx="2" presStyleCnt="6">
        <dgm:presLayoutVars>
          <dgm:chPref val="3"/>
        </dgm:presLayoutVars>
      </dgm:prSet>
      <dgm:spPr/>
    </dgm:pt>
    <dgm:pt modelId="{3863B332-2E55-49D1-A55B-496699972DB4}" type="pres">
      <dgm:prSet presAssocID="{EDD28D42-FE5A-47BF-8840-3161F1C1C5AD}" presName="horzFour" presStyleCnt="0"/>
      <dgm:spPr/>
    </dgm:pt>
    <dgm:pt modelId="{CF0D3CFF-6DE1-4F8E-A3DF-C43C17DBBC61}" type="pres">
      <dgm:prSet presAssocID="{3ACD4235-DB6E-4FA6-BA8A-DE90C470B7E5}" presName="sibSpaceOne" presStyleCnt="0"/>
      <dgm:spPr/>
    </dgm:pt>
    <dgm:pt modelId="{E8A11C81-3020-4449-915B-891816484602}" type="pres">
      <dgm:prSet presAssocID="{FEC56B80-7260-49AE-8DA2-C6497BF98666}" presName="vertOne" presStyleCnt="0"/>
      <dgm:spPr/>
    </dgm:pt>
    <dgm:pt modelId="{0A54D87C-2B49-49C1-8CE9-BED7CDD3E69F}" type="pres">
      <dgm:prSet presAssocID="{FEC56B80-7260-49AE-8DA2-C6497BF98666}" presName="txOne" presStyleLbl="node0" presStyleIdx="3" presStyleCnt="7">
        <dgm:presLayoutVars>
          <dgm:chPref val="3"/>
        </dgm:presLayoutVars>
      </dgm:prSet>
      <dgm:spPr/>
    </dgm:pt>
    <dgm:pt modelId="{3169425E-3ECE-48FB-9C4C-29332D2080D7}" type="pres">
      <dgm:prSet presAssocID="{FEC56B80-7260-49AE-8DA2-C6497BF98666}" presName="parTransOne" presStyleCnt="0"/>
      <dgm:spPr/>
    </dgm:pt>
    <dgm:pt modelId="{90D05F46-4561-4B9F-8579-D03B69DCE9BF}" type="pres">
      <dgm:prSet presAssocID="{FEC56B80-7260-49AE-8DA2-C6497BF98666}" presName="horzOne" presStyleCnt="0"/>
      <dgm:spPr/>
    </dgm:pt>
    <dgm:pt modelId="{00AE8E5B-26CA-4BF3-A520-79E1E801C3DC}" type="pres">
      <dgm:prSet presAssocID="{2537948C-6743-45F8-97B2-F02AC18AA2B4}" presName="vertTwo" presStyleCnt="0"/>
      <dgm:spPr/>
    </dgm:pt>
    <dgm:pt modelId="{15284BFC-CD21-4394-8C77-54ACB0B8A453}" type="pres">
      <dgm:prSet presAssocID="{2537948C-6743-45F8-97B2-F02AC18AA2B4}" presName="txTwo" presStyleLbl="node2" presStyleIdx="3" presStyleCnt="7">
        <dgm:presLayoutVars>
          <dgm:chPref val="3"/>
        </dgm:presLayoutVars>
      </dgm:prSet>
      <dgm:spPr/>
    </dgm:pt>
    <dgm:pt modelId="{46DE771C-2E9E-459E-96E8-82F6963AD203}" type="pres">
      <dgm:prSet presAssocID="{2537948C-6743-45F8-97B2-F02AC18AA2B4}" presName="parTransTwo" presStyleCnt="0"/>
      <dgm:spPr/>
    </dgm:pt>
    <dgm:pt modelId="{18903388-81FB-4797-A0E7-AFA47CB1EFC7}" type="pres">
      <dgm:prSet presAssocID="{2537948C-6743-45F8-97B2-F02AC18AA2B4}" presName="horzTwo" presStyleCnt="0"/>
      <dgm:spPr/>
    </dgm:pt>
    <dgm:pt modelId="{357D9F98-D0F1-43C3-B996-CDA3A110BA53}" type="pres">
      <dgm:prSet presAssocID="{615783C2-1728-4D23-8987-E59BEAF0C070}" presName="vertThree" presStyleCnt="0"/>
      <dgm:spPr/>
    </dgm:pt>
    <dgm:pt modelId="{52A98727-DBF8-4E3B-B223-ECA838B5B083}" type="pres">
      <dgm:prSet presAssocID="{615783C2-1728-4D23-8987-E59BEAF0C070}" presName="txThree" presStyleLbl="node3" presStyleIdx="3" presStyleCnt="7">
        <dgm:presLayoutVars>
          <dgm:chPref val="3"/>
        </dgm:presLayoutVars>
      </dgm:prSet>
      <dgm:spPr/>
    </dgm:pt>
    <dgm:pt modelId="{9C636ECD-D6C2-4368-975F-8BFAB72B3842}" type="pres">
      <dgm:prSet presAssocID="{615783C2-1728-4D23-8987-E59BEAF0C070}" presName="parTransThree" presStyleCnt="0"/>
      <dgm:spPr/>
    </dgm:pt>
    <dgm:pt modelId="{4C4ABD77-99B1-477C-8200-D6636E3EDA36}" type="pres">
      <dgm:prSet presAssocID="{615783C2-1728-4D23-8987-E59BEAF0C070}" presName="horzThree" presStyleCnt="0"/>
      <dgm:spPr/>
    </dgm:pt>
    <dgm:pt modelId="{2A74F46E-2BC8-4BA4-BB66-D77A8D40F5C7}" type="pres">
      <dgm:prSet presAssocID="{2ED93C0F-3E22-411B-AC53-3A2A5D7F85F2}" presName="vertFour" presStyleCnt="0">
        <dgm:presLayoutVars>
          <dgm:chPref val="3"/>
        </dgm:presLayoutVars>
      </dgm:prSet>
      <dgm:spPr/>
    </dgm:pt>
    <dgm:pt modelId="{DB10CF1F-32B8-4110-8D18-EF0F6654186B}" type="pres">
      <dgm:prSet presAssocID="{2ED93C0F-3E22-411B-AC53-3A2A5D7F85F2}" presName="txFour" presStyleLbl="node4" presStyleIdx="3" presStyleCnt="6">
        <dgm:presLayoutVars>
          <dgm:chPref val="3"/>
        </dgm:presLayoutVars>
      </dgm:prSet>
      <dgm:spPr/>
    </dgm:pt>
    <dgm:pt modelId="{75E0DAAA-A977-4DE9-A58B-430258DBA3A5}" type="pres">
      <dgm:prSet presAssocID="{2ED93C0F-3E22-411B-AC53-3A2A5D7F85F2}" presName="horzFour" presStyleCnt="0"/>
      <dgm:spPr/>
    </dgm:pt>
    <dgm:pt modelId="{06DFFEFB-4336-4719-B843-4D29267744F9}" type="pres">
      <dgm:prSet presAssocID="{20526F60-39A6-4D73-A414-66108E1D10B6}" presName="sibSpaceOne" presStyleCnt="0"/>
      <dgm:spPr/>
    </dgm:pt>
    <dgm:pt modelId="{A604571D-0622-40D1-89C7-20DC12F41B5F}" type="pres">
      <dgm:prSet presAssocID="{14EFD5A3-99B6-4C4E-B430-BDD21B3A2646}" presName="vertOne" presStyleCnt="0"/>
      <dgm:spPr/>
    </dgm:pt>
    <dgm:pt modelId="{ED30040B-6741-4142-B16D-D173C352730A}" type="pres">
      <dgm:prSet presAssocID="{14EFD5A3-99B6-4C4E-B430-BDD21B3A2646}" presName="txOne" presStyleLbl="node0" presStyleIdx="4" presStyleCnt="7">
        <dgm:presLayoutVars>
          <dgm:chPref val="3"/>
        </dgm:presLayoutVars>
      </dgm:prSet>
      <dgm:spPr/>
    </dgm:pt>
    <dgm:pt modelId="{915377FD-E35F-4564-A4E6-D7969384DCD6}" type="pres">
      <dgm:prSet presAssocID="{14EFD5A3-99B6-4C4E-B430-BDD21B3A2646}" presName="parTransOne" presStyleCnt="0"/>
      <dgm:spPr/>
    </dgm:pt>
    <dgm:pt modelId="{46647347-BA5D-44BC-A48A-880DB5E48A3C}" type="pres">
      <dgm:prSet presAssocID="{14EFD5A3-99B6-4C4E-B430-BDD21B3A2646}" presName="horzOne" presStyleCnt="0"/>
      <dgm:spPr/>
    </dgm:pt>
    <dgm:pt modelId="{F7D16FAD-10FD-44DA-A198-A2463FFF21E8}" type="pres">
      <dgm:prSet presAssocID="{DF6C05D0-E70F-464F-A587-A6427E1BA490}" presName="vertTwo" presStyleCnt="0"/>
      <dgm:spPr/>
    </dgm:pt>
    <dgm:pt modelId="{CE9A2C8F-CCFC-4E67-8FBE-BFF621444BEC}" type="pres">
      <dgm:prSet presAssocID="{DF6C05D0-E70F-464F-A587-A6427E1BA490}" presName="txTwo" presStyleLbl="node2" presStyleIdx="4" presStyleCnt="7">
        <dgm:presLayoutVars>
          <dgm:chPref val="3"/>
        </dgm:presLayoutVars>
      </dgm:prSet>
      <dgm:spPr/>
    </dgm:pt>
    <dgm:pt modelId="{8F29EE02-AA2F-43A4-BCFE-DD0803C3DC2A}" type="pres">
      <dgm:prSet presAssocID="{DF6C05D0-E70F-464F-A587-A6427E1BA490}" presName="parTransTwo" presStyleCnt="0"/>
      <dgm:spPr/>
    </dgm:pt>
    <dgm:pt modelId="{B1FEC212-3CA8-4324-BF31-7B16666084EF}" type="pres">
      <dgm:prSet presAssocID="{DF6C05D0-E70F-464F-A587-A6427E1BA490}" presName="horzTwo" presStyleCnt="0"/>
      <dgm:spPr/>
    </dgm:pt>
    <dgm:pt modelId="{B9E8D1F1-0F93-4105-A933-E530E731A9E0}" type="pres">
      <dgm:prSet presAssocID="{5909C1BD-70A4-4723-ADDD-F9AB24F088A3}" presName="vertThree" presStyleCnt="0"/>
      <dgm:spPr/>
    </dgm:pt>
    <dgm:pt modelId="{6167585C-2004-4861-8854-212698605701}" type="pres">
      <dgm:prSet presAssocID="{5909C1BD-70A4-4723-ADDD-F9AB24F088A3}" presName="txThree" presStyleLbl="node3" presStyleIdx="4" presStyleCnt="7">
        <dgm:presLayoutVars>
          <dgm:chPref val="3"/>
        </dgm:presLayoutVars>
      </dgm:prSet>
      <dgm:spPr/>
    </dgm:pt>
    <dgm:pt modelId="{3FBAB568-51A5-47F0-97A4-6AC0613E1480}" type="pres">
      <dgm:prSet presAssocID="{5909C1BD-70A4-4723-ADDD-F9AB24F088A3}" presName="parTransThree" presStyleCnt="0"/>
      <dgm:spPr/>
    </dgm:pt>
    <dgm:pt modelId="{EC92DFFE-F1DD-47A6-8AB9-504EEF736D4E}" type="pres">
      <dgm:prSet presAssocID="{5909C1BD-70A4-4723-ADDD-F9AB24F088A3}" presName="horzThree" presStyleCnt="0"/>
      <dgm:spPr/>
    </dgm:pt>
    <dgm:pt modelId="{B90A8DE7-9DCE-40E7-9E21-09E2CC0AE25F}" type="pres">
      <dgm:prSet presAssocID="{2E321247-DFDB-4F0C-A25F-3EEFFD8910DD}" presName="vertFour" presStyleCnt="0">
        <dgm:presLayoutVars>
          <dgm:chPref val="3"/>
        </dgm:presLayoutVars>
      </dgm:prSet>
      <dgm:spPr/>
    </dgm:pt>
    <dgm:pt modelId="{80DD0E88-9A18-4F81-A388-0A0B4844F34F}" type="pres">
      <dgm:prSet presAssocID="{2E321247-DFDB-4F0C-A25F-3EEFFD8910DD}" presName="txFour" presStyleLbl="node4" presStyleIdx="4" presStyleCnt="6">
        <dgm:presLayoutVars>
          <dgm:chPref val="3"/>
        </dgm:presLayoutVars>
      </dgm:prSet>
      <dgm:spPr/>
    </dgm:pt>
    <dgm:pt modelId="{56CEA4DE-198A-4DBB-B708-7A60B989C488}" type="pres">
      <dgm:prSet presAssocID="{2E321247-DFDB-4F0C-A25F-3EEFFD8910DD}" presName="horzFour" presStyleCnt="0"/>
      <dgm:spPr/>
    </dgm:pt>
    <dgm:pt modelId="{9F601801-5633-4F9E-A40E-206EBC09040A}" type="pres">
      <dgm:prSet presAssocID="{BB5A9081-F1D2-4CEF-B1BB-321F5D4365E8}" presName="sibSpaceOne" presStyleCnt="0"/>
      <dgm:spPr/>
    </dgm:pt>
    <dgm:pt modelId="{4AAD3820-9739-41BC-A376-D06FE8170B7A}" type="pres">
      <dgm:prSet presAssocID="{2F753CF8-F80E-4D9B-AC19-353D31871C54}" presName="vertOne" presStyleCnt="0"/>
      <dgm:spPr/>
    </dgm:pt>
    <dgm:pt modelId="{CC8F8319-F0D6-4044-BED5-E9C51AE4A112}" type="pres">
      <dgm:prSet presAssocID="{2F753CF8-F80E-4D9B-AC19-353D31871C54}" presName="txOne" presStyleLbl="node0" presStyleIdx="5" presStyleCnt="7">
        <dgm:presLayoutVars>
          <dgm:chPref val="3"/>
        </dgm:presLayoutVars>
      </dgm:prSet>
      <dgm:spPr/>
    </dgm:pt>
    <dgm:pt modelId="{B4227220-4844-40B9-91DF-4A1CD0AA2CB6}" type="pres">
      <dgm:prSet presAssocID="{2F753CF8-F80E-4D9B-AC19-353D31871C54}" presName="parTransOne" presStyleCnt="0"/>
      <dgm:spPr/>
    </dgm:pt>
    <dgm:pt modelId="{C6689B5E-78E7-4A88-9BD0-8AED1E04139D}" type="pres">
      <dgm:prSet presAssocID="{2F753CF8-F80E-4D9B-AC19-353D31871C54}" presName="horzOne" presStyleCnt="0"/>
      <dgm:spPr/>
    </dgm:pt>
    <dgm:pt modelId="{DE8F9E52-0FE8-43DD-86C4-1EEE122AAE30}" type="pres">
      <dgm:prSet presAssocID="{B398068A-BDFA-49FF-90A6-5B6E99D5D7B4}" presName="vertTwo" presStyleCnt="0"/>
      <dgm:spPr/>
    </dgm:pt>
    <dgm:pt modelId="{EDDDC650-9B03-49AA-AD0E-A74CFECCAFC5}" type="pres">
      <dgm:prSet presAssocID="{B398068A-BDFA-49FF-90A6-5B6E99D5D7B4}" presName="txTwo" presStyleLbl="node2" presStyleIdx="5" presStyleCnt="7">
        <dgm:presLayoutVars>
          <dgm:chPref val="3"/>
        </dgm:presLayoutVars>
      </dgm:prSet>
      <dgm:spPr/>
    </dgm:pt>
    <dgm:pt modelId="{0260A2AE-BEBB-4401-99CA-34D2DEFBF77B}" type="pres">
      <dgm:prSet presAssocID="{B398068A-BDFA-49FF-90A6-5B6E99D5D7B4}" presName="parTransTwo" presStyleCnt="0"/>
      <dgm:spPr/>
    </dgm:pt>
    <dgm:pt modelId="{67846DB9-324E-429D-AAF1-B856A55B6967}" type="pres">
      <dgm:prSet presAssocID="{B398068A-BDFA-49FF-90A6-5B6E99D5D7B4}" presName="horzTwo" presStyleCnt="0"/>
      <dgm:spPr/>
    </dgm:pt>
    <dgm:pt modelId="{C53C6660-E193-4245-8E7A-03C7A0B585FA}" type="pres">
      <dgm:prSet presAssocID="{D3AF02F2-7C7C-48D1-B75D-5726528DC85E}" presName="vertThree" presStyleCnt="0"/>
      <dgm:spPr/>
    </dgm:pt>
    <dgm:pt modelId="{A4E28228-912B-4533-B97C-C7BAAA478337}" type="pres">
      <dgm:prSet presAssocID="{D3AF02F2-7C7C-48D1-B75D-5726528DC85E}" presName="txThree" presStyleLbl="node3" presStyleIdx="5" presStyleCnt="7">
        <dgm:presLayoutVars>
          <dgm:chPref val="3"/>
        </dgm:presLayoutVars>
      </dgm:prSet>
      <dgm:spPr/>
    </dgm:pt>
    <dgm:pt modelId="{59727BCD-C9D8-42C3-BCF4-4518BDD7E35F}" type="pres">
      <dgm:prSet presAssocID="{D3AF02F2-7C7C-48D1-B75D-5726528DC85E}" presName="parTransThree" presStyleCnt="0"/>
      <dgm:spPr/>
    </dgm:pt>
    <dgm:pt modelId="{C5487E9A-ED75-47D4-8DC7-7127F777F1DB}" type="pres">
      <dgm:prSet presAssocID="{D3AF02F2-7C7C-48D1-B75D-5726528DC85E}" presName="horzThree" presStyleCnt="0"/>
      <dgm:spPr/>
    </dgm:pt>
    <dgm:pt modelId="{1B169F3D-812A-444C-B93F-95CD9B8223E3}" type="pres">
      <dgm:prSet presAssocID="{57BC8D1E-D865-4227-ACF5-53EC1DF45610}" presName="vertFour" presStyleCnt="0">
        <dgm:presLayoutVars>
          <dgm:chPref val="3"/>
        </dgm:presLayoutVars>
      </dgm:prSet>
      <dgm:spPr/>
    </dgm:pt>
    <dgm:pt modelId="{B4C64D1A-6F46-4111-A6E2-17DD9EDB3F28}" type="pres">
      <dgm:prSet presAssocID="{57BC8D1E-D865-4227-ACF5-53EC1DF45610}" presName="txFour" presStyleLbl="node4" presStyleIdx="5" presStyleCnt="6">
        <dgm:presLayoutVars>
          <dgm:chPref val="3"/>
        </dgm:presLayoutVars>
      </dgm:prSet>
      <dgm:spPr/>
    </dgm:pt>
    <dgm:pt modelId="{D8178CB7-543C-4001-8CE9-75B09CC8AC89}" type="pres">
      <dgm:prSet presAssocID="{57BC8D1E-D865-4227-ACF5-53EC1DF45610}" presName="horzFour" presStyleCnt="0"/>
      <dgm:spPr/>
    </dgm:pt>
    <dgm:pt modelId="{6104755F-7F0E-4A7D-9253-E67533633D3D}" type="pres">
      <dgm:prSet presAssocID="{AE16EA2F-6EBB-45B8-BE63-21A90DAFA925}" presName="sibSpaceOne" presStyleCnt="0"/>
      <dgm:spPr/>
    </dgm:pt>
    <dgm:pt modelId="{9CD51A2B-632A-4D22-B654-3E09556B1907}" type="pres">
      <dgm:prSet presAssocID="{380767A8-050A-4D92-9F6F-136D646635C9}" presName="vertOne" presStyleCnt="0"/>
      <dgm:spPr/>
    </dgm:pt>
    <dgm:pt modelId="{952CD990-3B14-45C8-8086-FAF74DC1B169}" type="pres">
      <dgm:prSet presAssocID="{380767A8-050A-4D92-9F6F-136D646635C9}" presName="txOne" presStyleLbl="node0" presStyleIdx="6" presStyleCnt="7">
        <dgm:presLayoutVars>
          <dgm:chPref val="3"/>
        </dgm:presLayoutVars>
      </dgm:prSet>
      <dgm:spPr>
        <a:xfrm>
          <a:off x="7110102" y="875"/>
          <a:ext cx="1014015" cy="1273968"/>
        </a:xfrm>
        <a:prstGeom prst="roundRect">
          <a:avLst>
            <a:gd name="adj" fmla="val 10000"/>
          </a:avLst>
        </a:prstGeom>
      </dgm:spPr>
    </dgm:pt>
    <dgm:pt modelId="{43CD0220-B3EC-4452-A9DA-0231D8F33FD9}" type="pres">
      <dgm:prSet presAssocID="{380767A8-050A-4D92-9F6F-136D646635C9}" presName="parTransOne" presStyleCnt="0"/>
      <dgm:spPr/>
    </dgm:pt>
    <dgm:pt modelId="{DBC11532-D368-4361-9266-DCBDC9A0EC70}" type="pres">
      <dgm:prSet presAssocID="{380767A8-050A-4D92-9F6F-136D646635C9}" presName="horzOne" presStyleCnt="0"/>
      <dgm:spPr/>
    </dgm:pt>
    <dgm:pt modelId="{78724737-9513-47E4-85AB-6D4F19BCE07C}" type="pres">
      <dgm:prSet presAssocID="{DF25FABA-F111-4D46-8485-A3CB353059D1}" presName="vertTwo" presStyleCnt="0"/>
      <dgm:spPr/>
    </dgm:pt>
    <dgm:pt modelId="{FB60CED6-D9F2-4A86-A977-A1425CB0BF7C}" type="pres">
      <dgm:prSet presAssocID="{DF25FABA-F111-4D46-8485-A3CB353059D1}" presName="txTwo" presStyleLbl="node2" presStyleIdx="6" presStyleCnt="7">
        <dgm:presLayoutVars>
          <dgm:chPref val="3"/>
        </dgm:presLayoutVars>
      </dgm:prSet>
      <dgm:spPr>
        <a:xfrm>
          <a:off x="7110102" y="1381857"/>
          <a:ext cx="1014015" cy="1273968"/>
        </a:xfrm>
        <a:prstGeom prst="roundRect">
          <a:avLst>
            <a:gd name="adj" fmla="val 10000"/>
          </a:avLst>
        </a:prstGeom>
      </dgm:spPr>
    </dgm:pt>
    <dgm:pt modelId="{8EBBF542-B941-4980-A94A-78349366717E}" type="pres">
      <dgm:prSet presAssocID="{DF25FABA-F111-4D46-8485-A3CB353059D1}" presName="parTransTwo" presStyleCnt="0"/>
      <dgm:spPr/>
    </dgm:pt>
    <dgm:pt modelId="{F63D77E2-3794-4766-BED7-D7B4D3B758B6}" type="pres">
      <dgm:prSet presAssocID="{DF25FABA-F111-4D46-8485-A3CB353059D1}" presName="horzTwo" presStyleCnt="0"/>
      <dgm:spPr/>
    </dgm:pt>
    <dgm:pt modelId="{FEA40243-B58E-481B-98FF-5720AC020E2B}" type="pres">
      <dgm:prSet presAssocID="{37B166B6-9ED2-4F0D-9662-ECF4A34B85D7}" presName="vertThree" presStyleCnt="0"/>
      <dgm:spPr/>
    </dgm:pt>
    <dgm:pt modelId="{130925FF-FC82-4297-919F-8376040D7DFF}" type="pres">
      <dgm:prSet presAssocID="{37B166B6-9ED2-4F0D-9662-ECF4A34B85D7}" presName="txThree" presStyleLbl="node3" presStyleIdx="6" presStyleCnt="7">
        <dgm:presLayoutVars>
          <dgm:chPref val="3"/>
        </dgm:presLayoutVars>
      </dgm:prSet>
      <dgm:spPr/>
    </dgm:pt>
    <dgm:pt modelId="{C2648CA4-ECFA-488A-8126-ECE594E53399}" type="pres">
      <dgm:prSet presAssocID="{37B166B6-9ED2-4F0D-9662-ECF4A34B85D7}" presName="horzThree" presStyleCnt="0"/>
      <dgm:spPr/>
    </dgm:pt>
  </dgm:ptLst>
  <dgm:cxnLst>
    <dgm:cxn modelId="{997E1E00-DF22-41B0-A8E9-4CC67850CE88}" type="presOf" srcId="{2F753CF8-F80E-4D9B-AC19-353D31871C54}" destId="{CC8F8319-F0D6-4044-BED5-E9C51AE4A112}" srcOrd="0" destOrd="0" presId="urn:microsoft.com/office/officeart/2005/8/layout/hierarchy4"/>
    <dgm:cxn modelId="{3CB33301-060F-4134-AFEB-34FD8EFF5C6D}" type="presOf" srcId="{2E321247-DFDB-4F0C-A25F-3EEFFD8910DD}" destId="{80DD0E88-9A18-4F81-A388-0A0B4844F34F}" srcOrd="0" destOrd="0" presId="urn:microsoft.com/office/officeart/2005/8/layout/hierarchy4"/>
    <dgm:cxn modelId="{22D95801-AA06-4CFB-92C7-617B55F9BA36}" type="presOf" srcId="{D3AF02F2-7C7C-48D1-B75D-5726528DC85E}" destId="{A4E28228-912B-4533-B97C-C7BAAA478337}" srcOrd="0" destOrd="0" presId="urn:microsoft.com/office/officeart/2005/8/layout/hierarchy4"/>
    <dgm:cxn modelId="{86482A0B-2472-43B1-8D79-D8766360555E}" type="presOf" srcId="{0B359BA0-2E43-4096-B3C0-54E863C5F703}" destId="{5B118170-3E4B-4D5B-9C4B-5033F5FFBD2F}" srcOrd="0" destOrd="0" presId="urn:microsoft.com/office/officeart/2005/8/layout/hierarchy4"/>
    <dgm:cxn modelId="{67AC040C-1E03-43D7-AF9C-7046EC204A95}" type="presOf" srcId="{EDD28D42-FE5A-47BF-8840-3161F1C1C5AD}" destId="{7E37C093-BAA2-425D-A5B0-E4CA7BC2FFF0}" srcOrd="0" destOrd="0" presId="urn:microsoft.com/office/officeart/2005/8/layout/hierarchy4"/>
    <dgm:cxn modelId="{F1DFBC0D-CC48-4951-AF75-6C49F1D806FE}" type="presOf" srcId="{B398068A-BDFA-49FF-90A6-5B6E99D5D7B4}" destId="{EDDDC650-9B03-49AA-AD0E-A74CFECCAFC5}" srcOrd="0" destOrd="0" presId="urn:microsoft.com/office/officeart/2005/8/layout/hierarchy4"/>
    <dgm:cxn modelId="{A5B9FA0E-FFDE-470B-BAA5-32A3C2016308}" srcId="{71722E61-A830-4B46-A8E0-28D7EFAB6C87}" destId="{9F381547-EF92-47B8-B02A-5BE0E7CE72BB}" srcOrd="0" destOrd="0" parTransId="{F6EA8005-FD2F-4B74-B800-8171919557E2}" sibTransId="{5A8A7812-2BDF-4AC8-90D1-E20397C5063F}"/>
    <dgm:cxn modelId="{10E8C610-7496-4AF0-B435-48B876E93B56}" type="presOf" srcId="{9E6A9235-09C5-476E-847C-6AFE7CB870F6}" destId="{3DCDE856-83C4-41A3-BB7D-70A4699721CE}" srcOrd="0" destOrd="0" presId="urn:microsoft.com/office/officeart/2005/8/layout/hierarchy4"/>
    <dgm:cxn modelId="{13BB2016-7899-4408-B668-877803E85FDE}" type="presOf" srcId="{2ED93C0F-3E22-411B-AC53-3A2A5D7F85F2}" destId="{DB10CF1F-32B8-4110-8D18-EF0F6654186B}" srcOrd="0" destOrd="0" presId="urn:microsoft.com/office/officeart/2005/8/layout/hierarchy4"/>
    <dgm:cxn modelId="{15EBB11B-44F5-4E5C-8E87-0FA73CD4ACDA}" srcId="{F2D89D8D-C218-454D-B834-4162316B71A2}" destId="{380767A8-050A-4D92-9F6F-136D646635C9}" srcOrd="6" destOrd="0" parTransId="{15943F1D-131D-475F-BAD7-E5F73759E030}" sibTransId="{ADCB74F5-05D5-4DB1-A46A-0732B4192819}"/>
    <dgm:cxn modelId="{00F62B1F-1129-41BE-B75E-96073B60001C}" type="presOf" srcId="{57BC8D1E-D865-4227-ACF5-53EC1DF45610}" destId="{B4C64D1A-6F46-4111-A6E2-17DD9EDB3F28}" srcOrd="0" destOrd="0" presId="urn:microsoft.com/office/officeart/2005/8/layout/hierarchy4"/>
    <dgm:cxn modelId="{68EAF825-4936-442C-B15F-EBAF4A97ED6A}" type="presOf" srcId="{1EE3DC68-26A5-4E11-ADCF-E642C6366F51}" destId="{A107EE73-5AEE-4E25-B2EF-9DC75BF0DE94}" srcOrd="0" destOrd="0" presId="urn:microsoft.com/office/officeart/2005/8/layout/hierarchy4"/>
    <dgm:cxn modelId="{7142AA27-31F2-47BE-8487-2390B6BC6643}" srcId="{FEC56B80-7260-49AE-8DA2-C6497BF98666}" destId="{2537948C-6743-45F8-97B2-F02AC18AA2B4}" srcOrd="0" destOrd="0" parTransId="{C9295291-FDF1-48FC-8B7E-D4E9F4DBC9C8}" sibTransId="{745B7895-165F-409F-BFC6-7307FDD539F6}"/>
    <dgm:cxn modelId="{C82FFE30-5CDE-44C2-8109-CB17B365A5ED}" srcId="{B398068A-BDFA-49FF-90A6-5B6E99D5D7B4}" destId="{D3AF02F2-7C7C-48D1-B75D-5726528DC85E}" srcOrd="0" destOrd="0" parTransId="{0DD120F1-DE31-4D9C-B68E-05F439121FBA}" sibTransId="{5EBF9BE2-16D9-4244-BC02-E29D1EE6FE3C}"/>
    <dgm:cxn modelId="{B9581033-51FB-47BC-B7EB-A09C163ECFF1}" srcId="{85B07393-44B7-4AA7-B52D-B5A26F071E7E}" destId="{EDD28D42-FE5A-47BF-8840-3161F1C1C5AD}" srcOrd="0" destOrd="0" parTransId="{49DC9313-B0EF-4761-9F59-38BFA2537901}" sibTransId="{52C84986-E65B-450F-A274-6A03DE24AB95}"/>
    <dgm:cxn modelId="{3C41A93D-82DA-4F0A-8CC3-8237DB998E90}" srcId="{1F290992-B328-4EE9-8D07-FD7D00D09DE9}" destId="{0B359BA0-2E43-4096-B3C0-54E863C5F703}" srcOrd="0" destOrd="0" parTransId="{F1173699-7A99-43E8-BF91-C469C66360A1}" sibTransId="{E976090F-2E9C-47A0-A547-D7D48E1E216E}"/>
    <dgm:cxn modelId="{178CF93E-8773-480F-8343-4AE2D61BC62E}" type="presOf" srcId="{615783C2-1728-4D23-8987-E59BEAF0C070}" destId="{52A98727-DBF8-4E3B-B223-ECA838B5B083}" srcOrd="0" destOrd="0" presId="urn:microsoft.com/office/officeart/2005/8/layout/hierarchy4"/>
    <dgm:cxn modelId="{7553DE5C-93EB-4A6A-A982-C83D5688CAF1}" srcId="{643B6BA0-F222-42E9-B61C-DD87284AAC32}" destId="{85B07393-44B7-4AA7-B52D-B5A26F071E7E}" srcOrd="0" destOrd="0" parTransId="{4CAD5E79-625B-456A-AD2C-569F058A1E1E}" sibTransId="{346F1E43-09E8-4FB4-93A7-D3D3B1E5F78B}"/>
    <dgm:cxn modelId="{AF644F5D-DA99-4297-B805-931A9BF996A4}" srcId="{F2D89D8D-C218-454D-B834-4162316B71A2}" destId="{FEC56B80-7260-49AE-8DA2-C6497BF98666}" srcOrd="3" destOrd="0" parTransId="{F6536D68-EF72-4B0E-82BA-547665546DE5}" sibTransId="{20526F60-39A6-4D73-A414-66108E1D10B6}"/>
    <dgm:cxn modelId="{4759D564-851F-480E-9C15-8C2A9A76B1A6}" type="presOf" srcId="{FEC56B80-7260-49AE-8DA2-C6497BF98666}" destId="{0A54D87C-2B49-49C1-8CE9-BED7CDD3E69F}" srcOrd="0" destOrd="0" presId="urn:microsoft.com/office/officeart/2005/8/layout/hierarchy4"/>
    <dgm:cxn modelId="{D155564A-B0C5-442B-A63A-9CF57A724485}" srcId="{5909C1BD-70A4-4723-ADDD-F9AB24F088A3}" destId="{2E321247-DFDB-4F0C-A25F-3EEFFD8910DD}" srcOrd="0" destOrd="0" parTransId="{C61B5104-FAA8-4A93-9038-8CE72531EA5C}" sibTransId="{813FE2A3-1F04-4D0C-8042-CCEC19A02DD0}"/>
    <dgm:cxn modelId="{441EB94B-2798-4BEE-881E-0B37B2FB95CC}" type="presOf" srcId="{2537948C-6743-45F8-97B2-F02AC18AA2B4}" destId="{15284BFC-CD21-4394-8C77-54ACB0B8A453}" srcOrd="0" destOrd="0" presId="urn:microsoft.com/office/officeart/2005/8/layout/hierarchy4"/>
    <dgm:cxn modelId="{6D23D86C-EFA9-4A36-B81D-FCA4498F7DEF}" srcId="{F2D89D8D-C218-454D-B834-4162316B71A2}" destId="{2F753CF8-F80E-4D9B-AC19-353D31871C54}" srcOrd="5" destOrd="0" parTransId="{58F8625F-9453-4173-B034-CEE1151488B5}" sibTransId="{AE16EA2F-6EBB-45B8-BE63-21A90DAFA925}"/>
    <dgm:cxn modelId="{B9189F4E-5CE3-41C9-87AC-8B801B268490}" srcId="{DF25FABA-F111-4D46-8485-A3CB353059D1}" destId="{37B166B6-9ED2-4F0D-9662-ECF4A34B85D7}" srcOrd="0" destOrd="0" parTransId="{0749ACD5-67F2-42BD-8615-B445341E60D3}" sibTransId="{4D116D3A-5D30-4157-9ABE-2D044CB729F8}"/>
    <dgm:cxn modelId="{5D922A4F-F343-4ACD-B26D-45BCF9082C38}" type="presOf" srcId="{380767A8-050A-4D92-9F6F-136D646635C9}" destId="{952CD990-3B14-45C8-8086-FAF74DC1B169}" srcOrd="0" destOrd="0" presId="urn:microsoft.com/office/officeart/2005/8/layout/hierarchy4"/>
    <dgm:cxn modelId="{9EA95350-3126-4C8C-9C1E-DB17598FCBD9}" type="presOf" srcId="{712F7949-F956-4E45-BE9D-974BD8E45790}" destId="{B9EFAB8E-AD76-402C-9EE9-9941305932E9}" srcOrd="0" destOrd="0" presId="urn:microsoft.com/office/officeart/2005/8/layout/hierarchy4"/>
    <dgm:cxn modelId="{1DC45571-C4EB-40AA-B892-CBE3E8532D2D}" type="presOf" srcId="{1164C287-6152-4A66-AA4F-A5E7582F55DE}" destId="{7A494E9C-ECDA-4831-BA0E-70E31E87D6D5}" srcOrd="0" destOrd="0" presId="urn:microsoft.com/office/officeart/2005/8/layout/hierarchy4"/>
    <dgm:cxn modelId="{A334E351-CA9B-4CAD-8984-A5E559B2D7C7}" type="presOf" srcId="{BE8CF517-6D29-470C-89BF-DC36067EFDFA}" destId="{7105BE7E-9082-4C68-A96B-3D9FE403AACB}" srcOrd="0" destOrd="0" presId="urn:microsoft.com/office/officeart/2005/8/layout/hierarchy4"/>
    <dgm:cxn modelId="{8A4E6078-5ED5-4FC7-9CC1-F03E9661D876}" srcId="{D3AF02F2-7C7C-48D1-B75D-5726528DC85E}" destId="{57BC8D1E-D865-4227-ACF5-53EC1DF45610}" srcOrd="0" destOrd="0" parTransId="{B7078C10-0777-44D6-B7B2-3C339ED7B2E7}" sibTransId="{93BA525D-F818-46F7-8DE8-8D92113DDBEF}"/>
    <dgm:cxn modelId="{77568C78-F439-41FE-B485-F9048643EF13}" type="presOf" srcId="{5909C1BD-70A4-4723-ADDD-F9AB24F088A3}" destId="{6167585C-2004-4861-8854-212698605701}" srcOrd="0" destOrd="0" presId="urn:microsoft.com/office/officeart/2005/8/layout/hierarchy4"/>
    <dgm:cxn modelId="{83B1B95A-E349-4091-8253-26D57658FAC9}" srcId="{380767A8-050A-4D92-9F6F-136D646635C9}" destId="{DF25FABA-F111-4D46-8485-A3CB353059D1}" srcOrd="0" destOrd="0" parTransId="{D499D7CA-6EC2-4AEE-AF4F-677789BE2D1C}" sibTransId="{D463938E-B13E-47B5-913B-B2C00F795390}"/>
    <dgm:cxn modelId="{DA768A7F-E8F3-4D6C-AF7D-70CEFB87BD5A}" srcId="{2F753CF8-F80E-4D9B-AC19-353D31871C54}" destId="{B398068A-BDFA-49FF-90A6-5B6E99D5D7B4}" srcOrd="0" destOrd="0" parTransId="{F333139D-C9D6-4441-9A77-52A6FA218F4F}" sibTransId="{5A55C968-9677-44FE-987B-A24B334DC051}"/>
    <dgm:cxn modelId="{B09AB080-844D-44B0-91E6-A585593DF209}" srcId="{F2D89D8D-C218-454D-B834-4162316B71A2}" destId="{14EFD5A3-99B6-4C4E-B430-BDD21B3A2646}" srcOrd="4" destOrd="0" parTransId="{9EDCB0C6-2139-41EF-9130-B448EA05878F}" sibTransId="{BB5A9081-F1D2-4CEF-B1BB-321F5D4365E8}"/>
    <dgm:cxn modelId="{68B84481-D729-4460-B1D1-99F21DD2D910}" type="presOf" srcId="{DF6C05D0-E70F-464F-A587-A6427E1BA490}" destId="{CE9A2C8F-CCFC-4E67-8FBE-BFF621444BEC}" srcOrd="0" destOrd="0" presId="urn:microsoft.com/office/officeart/2005/8/layout/hierarchy4"/>
    <dgm:cxn modelId="{DF0B5084-05C2-4178-A3AB-E9351C31E2F2}" type="presOf" srcId="{643B6BA0-F222-42E9-B61C-DD87284AAC32}" destId="{974B0FD0-5E63-4F31-8013-25783E0AF51E}" srcOrd="0" destOrd="0" presId="urn:microsoft.com/office/officeart/2005/8/layout/hierarchy4"/>
    <dgm:cxn modelId="{4B4BD58C-C7AE-4D61-AD63-9E786B51128A}" srcId="{F2D89D8D-C218-454D-B834-4162316B71A2}" destId="{1EE3DC68-26A5-4E11-ADCF-E642C6366F51}" srcOrd="2" destOrd="0" parTransId="{3455CBBB-4A55-46A3-83C3-D1EAEC78B291}" sibTransId="{3ACD4235-DB6E-4FA6-BA8A-DE90C470B7E5}"/>
    <dgm:cxn modelId="{8EE44490-9199-4BB8-BDF0-9E9746E56EDD}" srcId="{1EE3DC68-26A5-4E11-ADCF-E642C6366F51}" destId="{643B6BA0-F222-42E9-B61C-DD87284AAC32}" srcOrd="0" destOrd="0" parTransId="{6D43F7E2-1ED1-46D4-B815-BFDEDC96ACD7}" sibTransId="{EE874D62-5F96-4253-B06E-E16BC35BBCAE}"/>
    <dgm:cxn modelId="{7322599C-CFE5-4DD2-A0FD-8961CBB6E90F}" type="presOf" srcId="{71722E61-A830-4B46-A8E0-28D7EFAB6C87}" destId="{270A86A2-49AB-4E1C-A189-C2658E90A034}" srcOrd="0" destOrd="0" presId="urn:microsoft.com/office/officeart/2005/8/layout/hierarchy4"/>
    <dgm:cxn modelId="{456EC1AA-60CB-4771-A98F-E91A95B6E66E}" type="presOf" srcId="{1F290992-B328-4EE9-8D07-FD7D00D09DE9}" destId="{CDBA073A-EB4E-43C1-A48A-62360E0EE310}" srcOrd="0" destOrd="0" presId="urn:microsoft.com/office/officeart/2005/8/layout/hierarchy4"/>
    <dgm:cxn modelId="{120178B0-106E-4C8F-A502-4D59D8035A84}" srcId="{2537948C-6743-45F8-97B2-F02AC18AA2B4}" destId="{615783C2-1728-4D23-8987-E59BEAF0C070}" srcOrd="0" destOrd="0" parTransId="{AAB3BA35-43D6-409F-B448-4C96366E2638}" sibTransId="{0BA5ACCD-49D0-40EE-8682-F0B187029A8B}"/>
    <dgm:cxn modelId="{63AED1BE-9DC1-46CD-B19A-231303217B0E}" srcId="{F2D89D8D-C218-454D-B834-4162316B71A2}" destId="{712F7949-F956-4E45-BE9D-974BD8E45790}" srcOrd="1" destOrd="0" parTransId="{41178C2F-621A-44C5-9BC5-6223130A3DA6}" sibTransId="{8F23A881-1E33-4E2E-B282-B0A2C075CED2}"/>
    <dgm:cxn modelId="{29CC85C9-0B77-4E02-9F50-4E4CBCC16DE6}" type="presOf" srcId="{F2D89D8D-C218-454D-B834-4162316B71A2}" destId="{17E27A0D-2AF9-4F26-BA88-75AD151AAE21}" srcOrd="0" destOrd="0" presId="urn:microsoft.com/office/officeart/2005/8/layout/hierarchy4"/>
    <dgm:cxn modelId="{3EBE36D1-6066-4BEB-BCD9-D8B6F7F4434E}" srcId="{9E6A9235-09C5-476E-847C-6AFE7CB870F6}" destId="{1F290992-B328-4EE9-8D07-FD7D00D09DE9}" srcOrd="0" destOrd="0" parTransId="{ED83A190-F0B2-40E5-A564-762C97E941FB}" sibTransId="{BC5B00BD-EBE3-4A50-8CEB-7CA785375D6B}"/>
    <dgm:cxn modelId="{C09445D1-67E0-44DB-8E71-9FDD50ADE1F6}" srcId="{712F7949-F956-4E45-BE9D-974BD8E45790}" destId="{71722E61-A830-4B46-A8E0-28D7EFAB6C87}" srcOrd="0" destOrd="0" parTransId="{5309646C-4EE9-4040-99B0-4A731AB41397}" sibTransId="{FD0E1314-A2D3-4A6D-8CF4-F982C86324AA}"/>
    <dgm:cxn modelId="{1270D8D6-3D70-4CD7-AAAF-58E4A7008BB1}" type="presOf" srcId="{14EFD5A3-99B6-4C4E-B430-BDD21B3A2646}" destId="{ED30040B-6741-4142-B16D-D173C352730A}" srcOrd="0" destOrd="0" presId="urn:microsoft.com/office/officeart/2005/8/layout/hierarchy4"/>
    <dgm:cxn modelId="{1FA378D9-059F-4B5D-AA3A-F8C0F4E8665C}" srcId="{F2D89D8D-C218-454D-B834-4162316B71A2}" destId="{9E6A9235-09C5-476E-847C-6AFE7CB870F6}" srcOrd="0" destOrd="0" parTransId="{7CC57D76-F37D-4D11-8858-EEACB1E05F9B}" sibTransId="{D1C2EAC4-7772-4E68-AC30-0DA9E1F7BB64}"/>
    <dgm:cxn modelId="{894F40DD-4A16-4253-A03C-D18570012687}" type="presOf" srcId="{37B166B6-9ED2-4F0D-9662-ECF4A34B85D7}" destId="{130925FF-FC82-4297-919F-8376040D7DFF}" srcOrd="0" destOrd="0" presId="urn:microsoft.com/office/officeart/2005/8/layout/hierarchy4"/>
    <dgm:cxn modelId="{3A5ABBDE-C11A-4B1F-BC63-9FFB8471500F}" srcId="{615783C2-1728-4D23-8987-E59BEAF0C070}" destId="{2ED93C0F-3E22-411B-AC53-3A2A5D7F85F2}" srcOrd="0" destOrd="0" parTransId="{E28085BA-06A1-40EF-9B1C-CD7E37B85259}" sibTransId="{E051AABC-4E86-4B57-95D7-0FBE835156B6}"/>
    <dgm:cxn modelId="{EC9A51DF-AD83-48EA-9BA5-4279CCB62462}" type="presOf" srcId="{85B07393-44B7-4AA7-B52D-B5A26F071E7E}" destId="{E14C2435-05AE-4FE5-B51D-F0A14E1E5FF2}" srcOrd="0" destOrd="0" presId="urn:microsoft.com/office/officeart/2005/8/layout/hierarchy4"/>
    <dgm:cxn modelId="{82A337E4-65B1-4A6D-9239-A5B5109951F2}" srcId="{9F381547-EF92-47B8-B02A-5BE0E7CE72BB}" destId="{1164C287-6152-4A66-AA4F-A5E7582F55DE}" srcOrd="0" destOrd="0" parTransId="{BED51E7B-9725-4DEE-8FBB-765FC12AD16C}" sibTransId="{EA229ED6-5FE8-4360-A1F7-FEB890DED665}"/>
    <dgm:cxn modelId="{BAC77FE5-681D-4751-BC05-DBDD171CE3E4}" srcId="{14EFD5A3-99B6-4C4E-B430-BDD21B3A2646}" destId="{DF6C05D0-E70F-464F-A587-A6427E1BA490}" srcOrd="0" destOrd="0" parTransId="{4281476E-7BEB-423B-BB28-BD11C139C6FE}" sibTransId="{485BB622-0A4F-49F2-9DF2-8DC91C8BAEE3}"/>
    <dgm:cxn modelId="{14EBC1E9-3D4E-4AB9-852A-805752A5F21A}" srcId="{DF6C05D0-E70F-464F-A587-A6427E1BA490}" destId="{5909C1BD-70A4-4723-ADDD-F9AB24F088A3}" srcOrd="0" destOrd="0" parTransId="{6F20C1C8-7366-4D6D-8703-205C7C297A5A}" sibTransId="{4BA078BD-E8EC-4164-ADD8-B03DEC512E85}"/>
    <dgm:cxn modelId="{75F249F5-8BB3-42E4-8686-AA6822BD1C1C}" type="presOf" srcId="{9F381547-EF92-47B8-B02A-5BE0E7CE72BB}" destId="{E32B9316-31CC-48A5-8140-6FAFE5930C5B}" srcOrd="0" destOrd="0" presId="urn:microsoft.com/office/officeart/2005/8/layout/hierarchy4"/>
    <dgm:cxn modelId="{1149E6F8-726C-45E1-9C96-5E72F672D7F4}" type="presOf" srcId="{DF25FABA-F111-4D46-8485-A3CB353059D1}" destId="{FB60CED6-D9F2-4A86-A977-A1425CB0BF7C}" srcOrd="0" destOrd="0" presId="urn:microsoft.com/office/officeart/2005/8/layout/hierarchy4"/>
    <dgm:cxn modelId="{EEB66EFD-B6B9-41DC-A8ED-E55106C14716}" srcId="{0B359BA0-2E43-4096-B3C0-54E863C5F703}" destId="{BE8CF517-6D29-470C-89BF-DC36067EFDFA}" srcOrd="0" destOrd="0" parTransId="{37F574F3-ECD8-4EEC-A220-796E6AB0032E}" sibTransId="{4310F6E9-CEF4-4024-B602-7320E693EFF1}"/>
    <dgm:cxn modelId="{58253C0C-6DC7-4FB8-9741-097AEF0B8CAA}" type="presParOf" srcId="{17E27A0D-2AF9-4F26-BA88-75AD151AAE21}" destId="{D36E356A-DDBF-4650-835D-481754A97448}" srcOrd="0" destOrd="0" presId="urn:microsoft.com/office/officeart/2005/8/layout/hierarchy4"/>
    <dgm:cxn modelId="{8BA47E78-8A8B-4B80-A79D-6E95BB82B56A}" type="presParOf" srcId="{D36E356A-DDBF-4650-835D-481754A97448}" destId="{3DCDE856-83C4-41A3-BB7D-70A4699721CE}" srcOrd="0" destOrd="0" presId="urn:microsoft.com/office/officeart/2005/8/layout/hierarchy4"/>
    <dgm:cxn modelId="{7D4291E9-9549-48B7-A50B-CBEF6B955C35}" type="presParOf" srcId="{D36E356A-DDBF-4650-835D-481754A97448}" destId="{D947EC43-B419-4312-937F-C6126CED8A0E}" srcOrd="1" destOrd="0" presId="urn:microsoft.com/office/officeart/2005/8/layout/hierarchy4"/>
    <dgm:cxn modelId="{76635F8A-142F-461B-99A4-306AC780B0CB}" type="presParOf" srcId="{D36E356A-DDBF-4650-835D-481754A97448}" destId="{D25FCF38-39F2-4182-9546-518F068D96D7}" srcOrd="2" destOrd="0" presId="urn:microsoft.com/office/officeart/2005/8/layout/hierarchy4"/>
    <dgm:cxn modelId="{55D876D6-8A6D-4319-9735-AC6FE974F4B3}" type="presParOf" srcId="{D25FCF38-39F2-4182-9546-518F068D96D7}" destId="{FA437644-7BD2-4C7F-ADA7-FE5BCAA2F514}" srcOrd="0" destOrd="0" presId="urn:microsoft.com/office/officeart/2005/8/layout/hierarchy4"/>
    <dgm:cxn modelId="{92739B01-ECCB-48A1-A4C3-F3B57D6C86BA}" type="presParOf" srcId="{FA437644-7BD2-4C7F-ADA7-FE5BCAA2F514}" destId="{CDBA073A-EB4E-43C1-A48A-62360E0EE310}" srcOrd="0" destOrd="0" presId="urn:microsoft.com/office/officeart/2005/8/layout/hierarchy4"/>
    <dgm:cxn modelId="{1DE3ABBB-3F92-44B3-91E0-6BF9C6CE38BF}" type="presParOf" srcId="{FA437644-7BD2-4C7F-ADA7-FE5BCAA2F514}" destId="{B6D32A4E-6F23-45D9-B946-8653DC6F104D}" srcOrd="1" destOrd="0" presId="urn:microsoft.com/office/officeart/2005/8/layout/hierarchy4"/>
    <dgm:cxn modelId="{AA2D8017-60D7-456B-B58F-6E5EE6C35823}" type="presParOf" srcId="{FA437644-7BD2-4C7F-ADA7-FE5BCAA2F514}" destId="{3FA36EDB-A247-48BA-8365-DA66ADB1B36F}" srcOrd="2" destOrd="0" presId="urn:microsoft.com/office/officeart/2005/8/layout/hierarchy4"/>
    <dgm:cxn modelId="{F0307127-55E0-4166-BE47-28290A6C1BAB}" type="presParOf" srcId="{3FA36EDB-A247-48BA-8365-DA66ADB1B36F}" destId="{02ACE590-1C2D-406F-A78B-145F4900BD87}" srcOrd="0" destOrd="0" presId="urn:microsoft.com/office/officeart/2005/8/layout/hierarchy4"/>
    <dgm:cxn modelId="{17ADC5F6-50CC-474D-811B-1E6721F0B11A}" type="presParOf" srcId="{02ACE590-1C2D-406F-A78B-145F4900BD87}" destId="{5B118170-3E4B-4D5B-9C4B-5033F5FFBD2F}" srcOrd="0" destOrd="0" presId="urn:microsoft.com/office/officeart/2005/8/layout/hierarchy4"/>
    <dgm:cxn modelId="{23E056DC-CC11-487B-A655-AC8DBA37E6CB}" type="presParOf" srcId="{02ACE590-1C2D-406F-A78B-145F4900BD87}" destId="{39AAF11E-354F-4795-8E75-F30BBBE76E85}" srcOrd="1" destOrd="0" presId="urn:microsoft.com/office/officeart/2005/8/layout/hierarchy4"/>
    <dgm:cxn modelId="{EE5F1ADA-53FE-4E62-8007-87A9FFA74F29}" type="presParOf" srcId="{02ACE590-1C2D-406F-A78B-145F4900BD87}" destId="{7A9ABAA9-8129-4AB7-BF10-F79577C31C59}" srcOrd="2" destOrd="0" presId="urn:microsoft.com/office/officeart/2005/8/layout/hierarchy4"/>
    <dgm:cxn modelId="{BB5B973A-98E2-4E5F-91C4-3F4E11AB5F00}" type="presParOf" srcId="{7A9ABAA9-8129-4AB7-BF10-F79577C31C59}" destId="{15FB9382-1CD6-4211-A11C-DD69FBAC3994}" srcOrd="0" destOrd="0" presId="urn:microsoft.com/office/officeart/2005/8/layout/hierarchy4"/>
    <dgm:cxn modelId="{6B6685F4-EE36-4CEF-9EEB-400518C139FC}" type="presParOf" srcId="{15FB9382-1CD6-4211-A11C-DD69FBAC3994}" destId="{7105BE7E-9082-4C68-A96B-3D9FE403AACB}" srcOrd="0" destOrd="0" presId="urn:microsoft.com/office/officeart/2005/8/layout/hierarchy4"/>
    <dgm:cxn modelId="{A997541D-BDCE-444A-8638-C90708E5152D}" type="presParOf" srcId="{15FB9382-1CD6-4211-A11C-DD69FBAC3994}" destId="{6C4EAD74-AC1F-4AE2-BD9D-3B312F6726F8}" srcOrd="1" destOrd="0" presId="urn:microsoft.com/office/officeart/2005/8/layout/hierarchy4"/>
    <dgm:cxn modelId="{3938B2D2-3674-4D8C-9900-EBE3B501DEA5}" type="presParOf" srcId="{17E27A0D-2AF9-4F26-BA88-75AD151AAE21}" destId="{49161EE2-D398-4739-BA5F-D030922D5832}" srcOrd="1" destOrd="0" presId="urn:microsoft.com/office/officeart/2005/8/layout/hierarchy4"/>
    <dgm:cxn modelId="{7B8595E5-0DBA-4ACF-8493-FAD087FE37AD}" type="presParOf" srcId="{17E27A0D-2AF9-4F26-BA88-75AD151AAE21}" destId="{7874416C-3047-42E8-896C-F7696311C025}" srcOrd="2" destOrd="0" presId="urn:microsoft.com/office/officeart/2005/8/layout/hierarchy4"/>
    <dgm:cxn modelId="{1700480C-6D2E-44F3-8E78-B9807D498E5B}" type="presParOf" srcId="{7874416C-3047-42E8-896C-F7696311C025}" destId="{B9EFAB8E-AD76-402C-9EE9-9941305932E9}" srcOrd="0" destOrd="0" presId="urn:microsoft.com/office/officeart/2005/8/layout/hierarchy4"/>
    <dgm:cxn modelId="{624FB63D-50AE-42D7-8881-027C3E8787DF}" type="presParOf" srcId="{7874416C-3047-42E8-896C-F7696311C025}" destId="{5EDC4E95-387F-4FD0-B436-C7183DDCA5F8}" srcOrd="1" destOrd="0" presId="urn:microsoft.com/office/officeart/2005/8/layout/hierarchy4"/>
    <dgm:cxn modelId="{DF89E4FE-CDA6-4560-BFC0-ABC04DCECB9B}" type="presParOf" srcId="{7874416C-3047-42E8-896C-F7696311C025}" destId="{40F98273-F0FB-4A5B-A4F4-C7E9C5C15C59}" srcOrd="2" destOrd="0" presId="urn:microsoft.com/office/officeart/2005/8/layout/hierarchy4"/>
    <dgm:cxn modelId="{39453266-0E56-442C-B8A4-62D72233BA44}" type="presParOf" srcId="{40F98273-F0FB-4A5B-A4F4-C7E9C5C15C59}" destId="{72BD81AC-FE6B-425C-A947-D48025D4A121}" srcOrd="0" destOrd="0" presId="urn:microsoft.com/office/officeart/2005/8/layout/hierarchy4"/>
    <dgm:cxn modelId="{C29C9E4B-6070-432D-80E0-D6DF6536FE6D}" type="presParOf" srcId="{72BD81AC-FE6B-425C-A947-D48025D4A121}" destId="{270A86A2-49AB-4E1C-A189-C2658E90A034}" srcOrd="0" destOrd="0" presId="urn:microsoft.com/office/officeart/2005/8/layout/hierarchy4"/>
    <dgm:cxn modelId="{A6A1305C-28AA-46A8-B3A0-79677716D23B}" type="presParOf" srcId="{72BD81AC-FE6B-425C-A947-D48025D4A121}" destId="{17C22FAC-5453-4E9C-8464-90F1FBFA812D}" srcOrd="1" destOrd="0" presId="urn:microsoft.com/office/officeart/2005/8/layout/hierarchy4"/>
    <dgm:cxn modelId="{4D24CE1D-E414-4C8D-BD76-02A998AA0204}" type="presParOf" srcId="{72BD81AC-FE6B-425C-A947-D48025D4A121}" destId="{4BE97FF1-E0DD-4D71-8F76-E4B43442F4E8}" srcOrd="2" destOrd="0" presId="urn:microsoft.com/office/officeart/2005/8/layout/hierarchy4"/>
    <dgm:cxn modelId="{C6758DDF-77BB-4A31-8B25-396FC69EBD5F}" type="presParOf" srcId="{4BE97FF1-E0DD-4D71-8F76-E4B43442F4E8}" destId="{F0CFE6A2-33F6-4F76-9C47-041535D89E92}" srcOrd="0" destOrd="0" presId="urn:microsoft.com/office/officeart/2005/8/layout/hierarchy4"/>
    <dgm:cxn modelId="{6992D677-97EA-4592-97F4-B642878AC76C}" type="presParOf" srcId="{F0CFE6A2-33F6-4F76-9C47-041535D89E92}" destId="{E32B9316-31CC-48A5-8140-6FAFE5930C5B}" srcOrd="0" destOrd="0" presId="urn:microsoft.com/office/officeart/2005/8/layout/hierarchy4"/>
    <dgm:cxn modelId="{AAB74AA3-C882-4902-B415-55666426DA49}" type="presParOf" srcId="{F0CFE6A2-33F6-4F76-9C47-041535D89E92}" destId="{93A0928F-D32D-494F-8C1E-228FFEA013B1}" srcOrd="1" destOrd="0" presId="urn:microsoft.com/office/officeart/2005/8/layout/hierarchy4"/>
    <dgm:cxn modelId="{D6BCF7D0-8861-4713-8DC8-4E8DBD22973C}" type="presParOf" srcId="{F0CFE6A2-33F6-4F76-9C47-041535D89E92}" destId="{82B6145A-19A1-4DA0-9BE8-B1FDECA651B1}" srcOrd="2" destOrd="0" presId="urn:microsoft.com/office/officeart/2005/8/layout/hierarchy4"/>
    <dgm:cxn modelId="{F3BEC70A-66CA-47FA-B7AF-E5007D72B306}" type="presParOf" srcId="{82B6145A-19A1-4DA0-9BE8-B1FDECA651B1}" destId="{0890378D-5EA4-41CE-8951-AC4496D8BD2A}" srcOrd="0" destOrd="0" presId="urn:microsoft.com/office/officeart/2005/8/layout/hierarchy4"/>
    <dgm:cxn modelId="{50645693-997D-48E9-91BE-F427574CA3C0}" type="presParOf" srcId="{0890378D-5EA4-41CE-8951-AC4496D8BD2A}" destId="{7A494E9C-ECDA-4831-BA0E-70E31E87D6D5}" srcOrd="0" destOrd="0" presId="urn:microsoft.com/office/officeart/2005/8/layout/hierarchy4"/>
    <dgm:cxn modelId="{A386932B-0264-422E-80D1-C2CD729D2912}" type="presParOf" srcId="{0890378D-5EA4-41CE-8951-AC4496D8BD2A}" destId="{04F13F16-B27C-483C-94AD-48F349F6BA08}" srcOrd="1" destOrd="0" presId="urn:microsoft.com/office/officeart/2005/8/layout/hierarchy4"/>
    <dgm:cxn modelId="{5CC8A9F8-E15F-4970-BB0E-114F21A149CA}" type="presParOf" srcId="{17E27A0D-2AF9-4F26-BA88-75AD151AAE21}" destId="{6BE7D1BD-AF68-423C-B0DC-1A1FA72884D3}" srcOrd="3" destOrd="0" presId="urn:microsoft.com/office/officeart/2005/8/layout/hierarchy4"/>
    <dgm:cxn modelId="{DCDB0873-4750-43D2-B397-00D5F1951E77}" type="presParOf" srcId="{17E27A0D-2AF9-4F26-BA88-75AD151AAE21}" destId="{024D1098-8B64-40E4-BD44-6F5E7B9F4FF1}" srcOrd="4" destOrd="0" presId="urn:microsoft.com/office/officeart/2005/8/layout/hierarchy4"/>
    <dgm:cxn modelId="{AD56A431-03F8-4269-A115-9BBB3C4A68F1}" type="presParOf" srcId="{024D1098-8B64-40E4-BD44-6F5E7B9F4FF1}" destId="{A107EE73-5AEE-4E25-B2EF-9DC75BF0DE94}" srcOrd="0" destOrd="0" presId="urn:microsoft.com/office/officeart/2005/8/layout/hierarchy4"/>
    <dgm:cxn modelId="{AD35BE69-CB5C-49CC-B638-433FDEB3950A}" type="presParOf" srcId="{024D1098-8B64-40E4-BD44-6F5E7B9F4FF1}" destId="{87D27B1F-2E8F-4380-AC22-B7FD4D85595D}" srcOrd="1" destOrd="0" presId="urn:microsoft.com/office/officeart/2005/8/layout/hierarchy4"/>
    <dgm:cxn modelId="{44020137-A8E1-44F9-A4C8-8187148BF7E5}" type="presParOf" srcId="{024D1098-8B64-40E4-BD44-6F5E7B9F4FF1}" destId="{7E38C1DC-7835-4992-9875-73CF85536858}" srcOrd="2" destOrd="0" presId="urn:microsoft.com/office/officeart/2005/8/layout/hierarchy4"/>
    <dgm:cxn modelId="{79BA318C-B353-4D23-AADB-1C1F3E8B52D7}" type="presParOf" srcId="{7E38C1DC-7835-4992-9875-73CF85536858}" destId="{F89FC49C-1528-4204-B8C3-7F9F5C296433}" srcOrd="0" destOrd="0" presId="urn:microsoft.com/office/officeart/2005/8/layout/hierarchy4"/>
    <dgm:cxn modelId="{11FA0E37-38A6-4654-B0D2-ECF56AC2BD54}" type="presParOf" srcId="{F89FC49C-1528-4204-B8C3-7F9F5C296433}" destId="{974B0FD0-5E63-4F31-8013-25783E0AF51E}" srcOrd="0" destOrd="0" presId="urn:microsoft.com/office/officeart/2005/8/layout/hierarchy4"/>
    <dgm:cxn modelId="{AF892CB7-6AB5-4474-91F5-BB836989349D}" type="presParOf" srcId="{F89FC49C-1528-4204-B8C3-7F9F5C296433}" destId="{5CF6D901-91DC-4B42-AD2C-39AB97C49924}" srcOrd="1" destOrd="0" presId="urn:microsoft.com/office/officeart/2005/8/layout/hierarchy4"/>
    <dgm:cxn modelId="{E42D5DBF-FE27-4802-ABF1-7EF4303A36AF}" type="presParOf" srcId="{F89FC49C-1528-4204-B8C3-7F9F5C296433}" destId="{13060BC2-04D0-4386-BA52-5BBC1649FDFA}" srcOrd="2" destOrd="0" presId="urn:microsoft.com/office/officeart/2005/8/layout/hierarchy4"/>
    <dgm:cxn modelId="{E5FC391F-C2A4-48EE-84B0-015323F6A518}" type="presParOf" srcId="{13060BC2-04D0-4386-BA52-5BBC1649FDFA}" destId="{D6F2C5BD-2C52-4D5D-B612-9E0C96FD6FAF}" srcOrd="0" destOrd="0" presId="urn:microsoft.com/office/officeart/2005/8/layout/hierarchy4"/>
    <dgm:cxn modelId="{3F63C974-6654-4A2A-8C2D-33AF7149FA4E}" type="presParOf" srcId="{D6F2C5BD-2C52-4D5D-B612-9E0C96FD6FAF}" destId="{E14C2435-05AE-4FE5-B51D-F0A14E1E5FF2}" srcOrd="0" destOrd="0" presId="urn:microsoft.com/office/officeart/2005/8/layout/hierarchy4"/>
    <dgm:cxn modelId="{8789165B-1CE7-414B-9058-155C2846D952}" type="presParOf" srcId="{D6F2C5BD-2C52-4D5D-B612-9E0C96FD6FAF}" destId="{3D71C7D5-1496-4E6B-9F9A-0D2A7559ACAF}" srcOrd="1" destOrd="0" presId="urn:microsoft.com/office/officeart/2005/8/layout/hierarchy4"/>
    <dgm:cxn modelId="{46130AF4-7FBA-4647-B69B-D0DE7A983AE2}" type="presParOf" srcId="{D6F2C5BD-2C52-4D5D-B612-9E0C96FD6FAF}" destId="{5AADE7A4-8BA4-4BA4-9CC2-74E48BEFE44C}" srcOrd="2" destOrd="0" presId="urn:microsoft.com/office/officeart/2005/8/layout/hierarchy4"/>
    <dgm:cxn modelId="{7ADE365B-7772-44F2-97B6-9BAA19C040D6}" type="presParOf" srcId="{5AADE7A4-8BA4-4BA4-9CC2-74E48BEFE44C}" destId="{F68825EA-617A-4E0E-933D-A2C891AB9FE9}" srcOrd="0" destOrd="0" presId="urn:microsoft.com/office/officeart/2005/8/layout/hierarchy4"/>
    <dgm:cxn modelId="{C7947E2E-EF51-4172-8AD4-1C5AC551C0A2}" type="presParOf" srcId="{F68825EA-617A-4E0E-933D-A2C891AB9FE9}" destId="{7E37C093-BAA2-425D-A5B0-E4CA7BC2FFF0}" srcOrd="0" destOrd="0" presId="urn:microsoft.com/office/officeart/2005/8/layout/hierarchy4"/>
    <dgm:cxn modelId="{C22AF80F-0FB2-4C48-822B-00CD51508366}" type="presParOf" srcId="{F68825EA-617A-4E0E-933D-A2C891AB9FE9}" destId="{3863B332-2E55-49D1-A55B-496699972DB4}" srcOrd="1" destOrd="0" presId="urn:microsoft.com/office/officeart/2005/8/layout/hierarchy4"/>
    <dgm:cxn modelId="{19B26950-6A30-4D56-869B-2B2FC394C525}" type="presParOf" srcId="{17E27A0D-2AF9-4F26-BA88-75AD151AAE21}" destId="{CF0D3CFF-6DE1-4F8E-A3DF-C43C17DBBC61}" srcOrd="5" destOrd="0" presId="urn:microsoft.com/office/officeart/2005/8/layout/hierarchy4"/>
    <dgm:cxn modelId="{2A05889F-4062-488E-BCE1-A0A324237040}" type="presParOf" srcId="{17E27A0D-2AF9-4F26-BA88-75AD151AAE21}" destId="{E8A11C81-3020-4449-915B-891816484602}" srcOrd="6" destOrd="0" presId="urn:microsoft.com/office/officeart/2005/8/layout/hierarchy4"/>
    <dgm:cxn modelId="{E0F91FCA-F9FD-4751-B5E7-B46D5D320C25}" type="presParOf" srcId="{E8A11C81-3020-4449-915B-891816484602}" destId="{0A54D87C-2B49-49C1-8CE9-BED7CDD3E69F}" srcOrd="0" destOrd="0" presId="urn:microsoft.com/office/officeart/2005/8/layout/hierarchy4"/>
    <dgm:cxn modelId="{30BA371E-2731-4407-ADAF-EF24922BD94C}" type="presParOf" srcId="{E8A11C81-3020-4449-915B-891816484602}" destId="{3169425E-3ECE-48FB-9C4C-29332D2080D7}" srcOrd="1" destOrd="0" presId="urn:microsoft.com/office/officeart/2005/8/layout/hierarchy4"/>
    <dgm:cxn modelId="{8FB764C6-C026-4CED-A510-4E3A7DEAC7A4}" type="presParOf" srcId="{E8A11C81-3020-4449-915B-891816484602}" destId="{90D05F46-4561-4B9F-8579-D03B69DCE9BF}" srcOrd="2" destOrd="0" presId="urn:microsoft.com/office/officeart/2005/8/layout/hierarchy4"/>
    <dgm:cxn modelId="{B290CC61-E8A4-49D0-80A6-745B28A401FA}" type="presParOf" srcId="{90D05F46-4561-4B9F-8579-D03B69DCE9BF}" destId="{00AE8E5B-26CA-4BF3-A520-79E1E801C3DC}" srcOrd="0" destOrd="0" presId="urn:microsoft.com/office/officeart/2005/8/layout/hierarchy4"/>
    <dgm:cxn modelId="{5CC9B5EE-0DE2-4BFE-8493-E3E55BAE9E4F}" type="presParOf" srcId="{00AE8E5B-26CA-4BF3-A520-79E1E801C3DC}" destId="{15284BFC-CD21-4394-8C77-54ACB0B8A453}" srcOrd="0" destOrd="0" presId="urn:microsoft.com/office/officeart/2005/8/layout/hierarchy4"/>
    <dgm:cxn modelId="{1FF88E89-BEFE-4534-90E5-17542AA2B451}" type="presParOf" srcId="{00AE8E5B-26CA-4BF3-A520-79E1E801C3DC}" destId="{46DE771C-2E9E-459E-96E8-82F6963AD203}" srcOrd="1" destOrd="0" presId="urn:microsoft.com/office/officeart/2005/8/layout/hierarchy4"/>
    <dgm:cxn modelId="{669D04A8-AAF7-4214-B301-2C15CA8C254B}" type="presParOf" srcId="{00AE8E5B-26CA-4BF3-A520-79E1E801C3DC}" destId="{18903388-81FB-4797-A0E7-AFA47CB1EFC7}" srcOrd="2" destOrd="0" presId="urn:microsoft.com/office/officeart/2005/8/layout/hierarchy4"/>
    <dgm:cxn modelId="{FDB6D21F-0459-4A18-BD86-B7C9ABF78D79}" type="presParOf" srcId="{18903388-81FB-4797-A0E7-AFA47CB1EFC7}" destId="{357D9F98-D0F1-43C3-B996-CDA3A110BA53}" srcOrd="0" destOrd="0" presId="urn:microsoft.com/office/officeart/2005/8/layout/hierarchy4"/>
    <dgm:cxn modelId="{FE5B5749-5F98-4B37-8378-50D43D4185AB}" type="presParOf" srcId="{357D9F98-D0F1-43C3-B996-CDA3A110BA53}" destId="{52A98727-DBF8-4E3B-B223-ECA838B5B083}" srcOrd="0" destOrd="0" presId="urn:microsoft.com/office/officeart/2005/8/layout/hierarchy4"/>
    <dgm:cxn modelId="{55B5CBF7-029C-4CCF-BD11-90E87D174D62}" type="presParOf" srcId="{357D9F98-D0F1-43C3-B996-CDA3A110BA53}" destId="{9C636ECD-D6C2-4368-975F-8BFAB72B3842}" srcOrd="1" destOrd="0" presId="urn:microsoft.com/office/officeart/2005/8/layout/hierarchy4"/>
    <dgm:cxn modelId="{57DC79D1-FB70-4042-B79C-50CE3EABD84E}" type="presParOf" srcId="{357D9F98-D0F1-43C3-B996-CDA3A110BA53}" destId="{4C4ABD77-99B1-477C-8200-D6636E3EDA36}" srcOrd="2" destOrd="0" presId="urn:microsoft.com/office/officeart/2005/8/layout/hierarchy4"/>
    <dgm:cxn modelId="{B65AB207-5C28-4093-B18A-5D47FA4983CA}" type="presParOf" srcId="{4C4ABD77-99B1-477C-8200-D6636E3EDA36}" destId="{2A74F46E-2BC8-4BA4-BB66-D77A8D40F5C7}" srcOrd="0" destOrd="0" presId="urn:microsoft.com/office/officeart/2005/8/layout/hierarchy4"/>
    <dgm:cxn modelId="{8CA6A161-E31C-464F-BABD-905B36B3A9D2}" type="presParOf" srcId="{2A74F46E-2BC8-4BA4-BB66-D77A8D40F5C7}" destId="{DB10CF1F-32B8-4110-8D18-EF0F6654186B}" srcOrd="0" destOrd="0" presId="urn:microsoft.com/office/officeart/2005/8/layout/hierarchy4"/>
    <dgm:cxn modelId="{D8F0A54F-7E17-48F4-84ED-6CBD7416CBED}" type="presParOf" srcId="{2A74F46E-2BC8-4BA4-BB66-D77A8D40F5C7}" destId="{75E0DAAA-A977-4DE9-A58B-430258DBA3A5}" srcOrd="1" destOrd="0" presId="urn:microsoft.com/office/officeart/2005/8/layout/hierarchy4"/>
    <dgm:cxn modelId="{C625D5EB-5D3B-4BF9-B4D2-CB84E3FBF6DC}" type="presParOf" srcId="{17E27A0D-2AF9-4F26-BA88-75AD151AAE21}" destId="{06DFFEFB-4336-4719-B843-4D29267744F9}" srcOrd="7" destOrd="0" presId="urn:microsoft.com/office/officeart/2005/8/layout/hierarchy4"/>
    <dgm:cxn modelId="{4D2144A9-A1CF-40D8-A964-8C841A2CE323}" type="presParOf" srcId="{17E27A0D-2AF9-4F26-BA88-75AD151AAE21}" destId="{A604571D-0622-40D1-89C7-20DC12F41B5F}" srcOrd="8" destOrd="0" presId="urn:microsoft.com/office/officeart/2005/8/layout/hierarchy4"/>
    <dgm:cxn modelId="{CEE5B8C5-0160-4B0E-8E3E-69F6ECE572F4}" type="presParOf" srcId="{A604571D-0622-40D1-89C7-20DC12F41B5F}" destId="{ED30040B-6741-4142-B16D-D173C352730A}" srcOrd="0" destOrd="0" presId="urn:microsoft.com/office/officeart/2005/8/layout/hierarchy4"/>
    <dgm:cxn modelId="{1B2A04A0-D2A3-469B-B362-E0D8B1D64AD1}" type="presParOf" srcId="{A604571D-0622-40D1-89C7-20DC12F41B5F}" destId="{915377FD-E35F-4564-A4E6-D7969384DCD6}" srcOrd="1" destOrd="0" presId="urn:microsoft.com/office/officeart/2005/8/layout/hierarchy4"/>
    <dgm:cxn modelId="{804C185E-973D-412F-9D9A-EE6B64928FE1}" type="presParOf" srcId="{A604571D-0622-40D1-89C7-20DC12F41B5F}" destId="{46647347-BA5D-44BC-A48A-880DB5E48A3C}" srcOrd="2" destOrd="0" presId="urn:microsoft.com/office/officeart/2005/8/layout/hierarchy4"/>
    <dgm:cxn modelId="{87302B1C-E289-4057-9A60-49D7233E66BA}" type="presParOf" srcId="{46647347-BA5D-44BC-A48A-880DB5E48A3C}" destId="{F7D16FAD-10FD-44DA-A198-A2463FFF21E8}" srcOrd="0" destOrd="0" presId="urn:microsoft.com/office/officeart/2005/8/layout/hierarchy4"/>
    <dgm:cxn modelId="{7ED76E5B-C7D2-4EB5-B984-135BC39A9682}" type="presParOf" srcId="{F7D16FAD-10FD-44DA-A198-A2463FFF21E8}" destId="{CE9A2C8F-CCFC-4E67-8FBE-BFF621444BEC}" srcOrd="0" destOrd="0" presId="urn:microsoft.com/office/officeart/2005/8/layout/hierarchy4"/>
    <dgm:cxn modelId="{FCD98233-72EA-4DDE-BCF7-A61029E29A39}" type="presParOf" srcId="{F7D16FAD-10FD-44DA-A198-A2463FFF21E8}" destId="{8F29EE02-AA2F-43A4-BCFE-DD0803C3DC2A}" srcOrd="1" destOrd="0" presId="urn:microsoft.com/office/officeart/2005/8/layout/hierarchy4"/>
    <dgm:cxn modelId="{F4716D20-8F7F-4CD5-80C2-BD7D21784B84}" type="presParOf" srcId="{F7D16FAD-10FD-44DA-A198-A2463FFF21E8}" destId="{B1FEC212-3CA8-4324-BF31-7B16666084EF}" srcOrd="2" destOrd="0" presId="urn:microsoft.com/office/officeart/2005/8/layout/hierarchy4"/>
    <dgm:cxn modelId="{1E28DD62-94AF-4C6B-9690-3B9DF4466FB1}" type="presParOf" srcId="{B1FEC212-3CA8-4324-BF31-7B16666084EF}" destId="{B9E8D1F1-0F93-4105-A933-E530E731A9E0}" srcOrd="0" destOrd="0" presId="urn:microsoft.com/office/officeart/2005/8/layout/hierarchy4"/>
    <dgm:cxn modelId="{EC6BABF3-ED6C-4DF2-A54C-76FEC260531F}" type="presParOf" srcId="{B9E8D1F1-0F93-4105-A933-E530E731A9E0}" destId="{6167585C-2004-4861-8854-212698605701}" srcOrd="0" destOrd="0" presId="urn:microsoft.com/office/officeart/2005/8/layout/hierarchy4"/>
    <dgm:cxn modelId="{BA9EB545-EC5A-4DDA-80BA-A4CD89DC79AA}" type="presParOf" srcId="{B9E8D1F1-0F93-4105-A933-E530E731A9E0}" destId="{3FBAB568-51A5-47F0-97A4-6AC0613E1480}" srcOrd="1" destOrd="0" presId="urn:microsoft.com/office/officeart/2005/8/layout/hierarchy4"/>
    <dgm:cxn modelId="{02D567C7-3624-4472-92C7-518AA7833DCB}" type="presParOf" srcId="{B9E8D1F1-0F93-4105-A933-E530E731A9E0}" destId="{EC92DFFE-F1DD-47A6-8AB9-504EEF736D4E}" srcOrd="2" destOrd="0" presId="urn:microsoft.com/office/officeart/2005/8/layout/hierarchy4"/>
    <dgm:cxn modelId="{213E1FB7-79FF-4628-AD74-002C83BCEBFF}" type="presParOf" srcId="{EC92DFFE-F1DD-47A6-8AB9-504EEF736D4E}" destId="{B90A8DE7-9DCE-40E7-9E21-09E2CC0AE25F}" srcOrd="0" destOrd="0" presId="urn:microsoft.com/office/officeart/2005/8/layout/hierarchy4"/>
    <dgm:cxn modelId="{A3E20146-A7EF-4F62-9EFA-0EAD8E5DBB8E}" type="presParOf" srcId="{B90A8DE7-9DCE-40E7-9E21-09E2CC0AE25F}" destId="{80DD0E88-9A18-4F81-A388-0A0B4844F34F}" srcOrd="0" destOrd="0" presId="urn:microsoft.com/office/officeart/2005/8/layout/hierarchy4"/>
    <dgm:cxn modelId="{820A7D0A-750C-4EE1-A443-3B1CB2FB67CE}" type="presParOf" srcId="{B90A8DE7-9DCE-40E7-9E21-09E2CC0AE25F}" destId="{56CEA4DE-198A-4DBB-B708-7A60B989C488}" srcOrd="1" destOrd="0" presId="urn:microsoft.com/office/officeart/2005/8/layout/hierarchy4"/>
    <dgm:cxn modelId="{9000AD67-4B1F-49A9-96C0-AAFE5824D122}" type="presParOf" srcId="{17E27A0D-2AF9-4F26-BA88-75AD151AAE21}" destId="{9F601801-5633-4F9E-A40E-206EBC09040A}" srcOrd="9" destOrd="0" presId="urn:microsoft.com/office/officeart/2005/8/layout/hierarchy4"/>
    <dgm:cxn modelId="{55AA5391-95ED-40E8-B67F-EBF44A2579D7}" type="presParOf" srcId="{17E27A0D-2AF9-4F26-BA88-75AD151AAE21}" destId="{4AAD3820-9739-41BC-A376-D06FE8170B7A}" srcOrd="10" destOrd="0" presId="urn:microsoft.com/office/officeart/2005/8/layout/hierarchy4"/>
    <dgm:cxn modelId="{575EED1E-03DF-407B-8517-504D6E1BF6D0}" type="presParOf" srcId="{4AAD3820-9739-41BC-A376-D06FE8170B7A}" destId="{CC8F8319-F0D6-4044-BED5-E9C51AE4A112}" srcOrd="0" destOrd="0" presId="urn:microsoft.com/office/officeart/2005/8/layout/hierarchy4"/>
    <dgm:cxn modelId="{83150E6E-55B1-4485-982C-C1A649D4F71F}" type="presParOf" srcId="{4AAD3820-9739-41BC-A376-D06FE8170B7A}" destId="{B4227220-4844-40B9-91DF-4A1CD0AA2CB6}" srcOrd="1" destOrd="0" presId="urn:microsoft.com/office/officeart/2005/8/layout/hierarchy4"/>
    <dgm:cxn modelId="{08EB07E6-D562-4C49-9D2E-5C5A0B6BC83B}" type="presParOf" srcId="{4AAD3820-9739-41BC-A376-D06FE8170B7A}" destId="{C6689B5E-78E7-4A88-9BD0-8AED1E04139D}" srcOrd="2" destOrd="0" presId="urn:microsoft.com/office/officeart/2005/8/layout/hierarchy4"/>
    <dgm:cxn modelId="{8FF73C6B-006A-4B3B-BBF7-DE203A36E1E2}" type="presParOf" srcId="{C6689B5E-78E7-4A88-9BD0-8AED1E04139D}" destId="{DE8F9E52-0FE8-43DD-86C4-1EEE122AAE30}" srcOrd="0" destOrd="0" presId="urn:microsoft.com/office/officeart/2005/8/layout/hierarchy4"/>
    <dgm:cxn modelId="{678B26FD-BB29-4330-A10E-DCDB6EB26490}" type="presParOf" srcId="{DE8F9E52-0FE8-43DD-86C4-1EEE122AAE30}" destId="{EDDDC650-9B03-49AA-AD0E-A74CFECCAFC5}" srcOrd="0" destOrd="0" presId="urn:microsoft.com/office/officeart/2005/8/layout/hierarchy4"/>
    <dgm:cxn modelId="{EE3C778A-62A0-49BA-BEB6-BBB635BBB3F1}" type="presParOf" srcId="{DE8F9E52-0FE8-43DD-86C4-1EEE122AAE30}" destId="{0260A2AE-BEBB-4401-99CA-34D2DEFBF77B}" srcOrd="1" destOrd="0" presId="urn:microsoft.com/office/officeart/2005/8/layout/hierarchy4"/>
    <dgm:cxn modelId="{077F69D6-FD80-4000-B7EE-92A0934A3AC5}" type="presParOf" srcId="{DE8F9E52-0FE8-43DD-86C4-1EEE122AAE30}" destId="{67846DB9-324E-429D-AAF1-B856A55B6967}" srcOrd="2" destOrd="0" presId="urn:microsoft.com/office/officeart/2005/8/layout/hierarchy4"/>
    <dgm:cxn modelId="{289113B7-4806-4795-9C52-AD837ED09F5C}" type="presParOf" srcId="{67846DB9-324E-429D-AAF1-B856A55B6967}" destId="{C53C6660-E193-4245-8E7A-03C7A0B585FA}" srcOrd="0" destOrd="0" presId="urn:microsoft.com/office/officeart/2005/8/layout/hierarchy4"/>
    <dgm:cxn modelId="{8CC7DC13-167E-42FE-B6F5-5F7027E6FBB1}" type="presParOf" srcId="{C53C6660-E193-4245-8E7A-03C7A0B585FA}" destId="{A4E28228-912B-4533-B97C-C7BAAA478337}" srcOrd="0" destOrd="0" presId="urn:microsoft.com/office/officeart/2005/8/layout/hierarchy4"/>
    <dgm:cxn modelId="{1EA78C96-67E0-4E26-BA00-FEF91B150435}" type="presParOf" srcId="{C53C6660-E193-4245-8E7A-03C7A0B585FA}" destId="{59727BCD-C9D8-42C3-BCF4-4518BDD7E35F}" srcOrd="1" destOrd="0" presId="urn:microsoft.com/office/officeart/2005/8/layout/hierarchy4"/>
    <dgm:cxn modelId="{490B3964-9386-403C-9574-A253FA12B5E5}" type="presParOf" srcId="{C53C6660-E193-4245-8E7A-03C7A0B585FA}" destId="{C5487E9A-ED75-47D4-8DC7-7127F777F1DB}" srcOrd="2" destOrd="0" presId="urn:microsoft.com/office/officeart/2005/8/layout/hierarchy4"/>
    <dgm:cxn modelId="{817B1699-DAB9-4467-A508-FDCD42FBAD0F}" type="presParOf" srcId="{C5487E9A-ED75-47D4-8DC7-7127F777F1DB}" destId="{1B169F3D-812A-444C-B93F-95CD9B8223E3}" srcOrd="0" destOrd="0" presId="urn:microsoft.com/office/officeart/2005/8/layout/hierarchy4"/>
    <dgm:cxn modelId="{C7F90518-5256-46F2-9B17-408FE0552999}" type="presParOf" srcId="{1B169F3D-812A-444C-B93F-95CD9B8223E3}" destId="{B4C64D1A-6F46-4111-A6E2-17DD9EDB3F28}" srcOrd="0" destOrd="0" presId="urn:microsoft.com/office/officeart/2005/8/layout/hierarchy4"/>
    <dgm:cxn modelId="{3732E626-AD73-48A6-8CDE-2B47957BCAF1}" type="presParOf" srcId="{1B169F3D-812A-444C-B93F-95CD9B8223E3}" destId="{D8178CB7-543C-4001-8CE9-75B09CC8AC89}" srcOrd="1" destOrd="0" presId="urn:microsoft.com/office/officeart/2005/8/layout/hierarchy4"/>
    <dgm:cxn modelId="{49AB382A-B0AF-437C-8A1B-6FAA867620AA}" type="presParOf" srcId="{17E27A0D-2AF9-4F26-BA88-75AD151AAE21}" destId="{6104755F-7F0E-4A7D-9253-E67533633D3D}" srcOrd="11" destOrd="0" presId="urn:microsoft.com/office/officeart/2005/8/layout/hierarchy4"/>
    <dgm:cxn modelId="{CABF00B5-7D65-44E2-A45D-52E2DEE4FAD8}" type="presParOf" srcId="{17E27A0D-2AF9-4F26-BA88-75AD151AAE21}" destId="{9CD51A2B-632A-4D22-B654-3E09556B1907}" srcOrd="12" destOrd="0" presId="urn:microsoft.com/office/officeart/2005/8/layout/hierarchy4"/>
    <dgm:cxn modelId="{BC0188A7-E982-4727-A1FE-CE03CF04ACDB}" type="presParOf" srcId="{9CD51A2B-632A-4D22-B654-3E09556B1907}" destId="{952CD990-3B14-45C8-8086-FAF74DC1B169}" srcOrd="0" destOrd="0" presId="urn:microsoft.com/office/officeart/2005/8/layout/hierarchy4"/>
    <dgm:cxn modelId="{BD62BB58-3E9A-44A1-8048-88C2F6334C3B}" type="presParOf" srcId="{9CD51A2B-632A-4D22-B654-3E09556B1907}" destId="{43CD0220-B3EC-4452-A9DA-0231D8F33FD9}" srcOrd="1" destOrd="0" presId="urn:microsoft.com/office/officeart/2005/8/layout/hierarchy4"/>
    <dgm:cxn modelId="{CA9FDBB6-51F0-4994-AD13-04DBF02FEE01}" type="presParOf" srcId="{9CD51A2B-632A-4D22-B654-3E09556B1907}" destId="{DBC11532-D368-4361-9266-DCBDC9A0EC70}" srcOrd="2" destOrd="0" presId="urn:microsoft.com/office/officeart/2005/8/layout/hierarchy4"/>
    <dgm:cxn modelId="{FE8CDA64-FAF6-4E4E-BAB0-8E5CAC88A5AA}" type="presParOf" srcId="{DBC11532-D368-4361-9266-DCBDC9A0EC70}" destId="{78724737-9513-47E4-85AB-6D4F19BCE07C}" srcOrd="0" destOrd="0" presId="urn:microsoft.com/office/officeart/2005/8/layout/hierarchy4"/>
    <dgm:cxn modelId="{ABE7CA1A-9D84-4C0A-A42A-B81531B3878D}" type="presParOf" srcId="{78724737-9513-47E4-85AB-6D4F19BCE07C}" destId="{FB60CED6-D9F2-4A86-A977-A1425CB0BF7C}" srcOrd="0" destOrd="0" presId="urn:microsoft.com/office/officeart/2005/8/layout/hierarchy4"/>
    <dgm:cxn modelId="{F8779155-FCE7-466C-A71D-DF690D829C3A}" type="presParOf" srcId="{78724737-9513-47E4-85AB-6D4F19BCE07C}" destId="{8EBBF542-B941-4980-A94A-78349366717E}" srcOrd="1" destOrd="0" presId="urn:microsoft.com/office/officeart/2005/8/layout/hierarchy4"/>
    <dgm:cxn modelId="{8BB23613-5B95-46BE-B548-7A17B1B62C1A}" type="presParOf" srcId="{78724737-9513-47E4-85AB-6D4F19BCE07C}" destId="{F63D77E2-3794-4766-BED7-D7B4D3B758B6}" srcOrd="2" destOrd="0" presId="urn:microsoft.com/office/officeart/2005/8/layout/hierarchy4"/>
    <dgm:cxn modelId="{C38DC826-82AD-4939-985E-C3E4207CFDAC}" type="presParOf" srcId="{F63D77E2-3794-4766-BED7-D7B4D3B758B6}" destId="{FEA40243-B58E-481B-98FF-5720AC020E2B}" srcOrd="0" destOrd="0" presId="urn:microsoft.com/office/officeart/2005/8/layout/hierarchy4"/>
    <dgm:cxn modelId="{7C961508-18BE-4034-BC89-89CDF3A002F9}" type="presParOf" srcId="{FEA40243-B58E-481B-98FF-5720AC020E2B}" destId="{130925FF-FC82-4297-919F-8376040D7DFF}" srcOrd="0" destOrd="0" presId="urn:microsoft.com/office/officeart/2005/8/layout/hierarchy4"/>
    <dgm:cxn modelId="{B21C80FA-3EEA-48DE-BF60-D50579DABE72}" type="presParOf" srcId="{FEA40243-B58E-481B-98FF-5720AC020E2B}" destId="{C2648CA4-ECFA-488A-8126-ECE594E533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DE856-83C4-41A3-BB7D-70A4699721CE}">
      <dsp:nvSpPr>
        <dsp:cNvPr id="0" name=""/>
        <dsp:cNvSpPr/>
      </dsp:nvSpPr>
      <dsp:spPr>
        <a:xfrm>
          <a:off x="3881" y="875"/>
          <a:ext cx="1014015" cy="12739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Matrícula Medicina</a:t>
          </a:r>
        </a:p>
      </dsp:txBody>
      <dsp:txXfrm>
        <a:off x="33580" y="30574"/>
        <a:ext cx="954617" cy="1214570"/>
      </dsp:txXfrm>
    </dsp:sp>
    <dsp:sp modelId="{CDBA073A-EB4E-43C1-A48A-62360E0EE310}">
      <dsp:nvSpPr>
        <dsp:cNvPr id="0" name=""/>
        <dsp:cNvSpPr/>
      </dsp:nvSpPr>
      <dsp:spPr>
        <a:xfrm>
          <a:off x="3881" y="1381857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 Auditoria Financeira</a:t>
          </a:r>
          <a:endParaRPr lang="pt-BR" sz="1200" kern="1200" dirty="0"/>
        </a:p>
      </dsp:txBody>
      <dsp:txXfrm>
        <a:off x="33580" y="1411556"/>
        <a:ext cx="954617" cy="1214570"/>
      </dsp:txXfrm>
    </dsp:sp>
    <dsp:sp modelId="{5B118170-3E4B-4D5B-9C4B-5033F5FFBD2F}">
      <dsp:nvSpPr>
        <dsp:cNvPr id="0" name=""/>
        <dsp:cNvSpPr/>
      </dsp:nvSpPr>
      <dsp:spPr>
        <a:xfrm>
          <a:off x="3881" y="2762840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BLOX</a:t>
          </a:r>
          <a:endParaRPr lang="pt-BR" sz="1200" kern="1200" dirty="0"/>
        </a:p>
      </dsp:txBody>
      <dsp:txXfrm>
        <a:off x="33580" y="2792539"/>
        <a:ext cx="954617" cy="1214570"/>
      </dsp:txXfrm>
    </dsp:sp>
    <dsp:sp modelId="{7105BE7E-9082-4C68-A96B-3D9FE403AACB}">
      <dsp:nvSpPr>
        <dsp:cNvPr id="0" name=""/>
        <dsp:cNvSpPr/>
      </dsp:nvSpPr>
      <dsp:spPr>
        <a:xfrm>
          <a:off x="3881" y="4143822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Avaliação Inst./Docente</a:t>
          </a:r>
        </a:p>
      </dsp:txBody>
      <dsp:txXfrm>
        <a:off x="33580" y="4173521"/>
        <a:ext cx="954617" cy="1214570"/>
      </dsp:txXfrm>
    </dsp:sp>
    <dsp:sp modelId="{B9EFAB8E-AD76-402C-9EE9-9941305932E9}">
      <dsp:nvSpPr>
        <dsp:cNvPr id="0" name=""/>
        <dsp:cNvSpPr/>
      </dsp:nvSpPr>
      <dsp:spPr>
        <a:xfrm>
          <a:off x="1188251" y="875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ENADE</a:t>
          </a:r>
        </a:p>
      </dsp:txBody>
      <dsp:txXfrm>
        <a:off x="1217950" y="30574"/>
        <a:ext cx="954617" cy="1214570"/>
      </dsp:txXfrm>
    </dsp:sp>
    <dsp:sp modelId="{270A86A2-49AB-4E1C-A189-C2658E90A034}">
      <dsp:nvSpPr>
        <dsp:cNvPr id="0" name=""/>
        <dsp:cNvSpPr/>
      </dsp:nvSpPr>
      <dsp:spPr>
        <a:xfrm>
          <a:off x="1188251" y="1381857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Matrícula Online DOM</a:t>
          </a:r>
        </a:p>
      </dsp:txBody>
      <dsp:txXfrm>
        <a:off x="1217950" y="1411556"/>
        <a:ext cx="954617" cy="1214570"/>
      </dsp:txXfrm>
    </dsp:sp>
    <dsp:sp modelId="{E32B9316-31CC-48A5-8140-6FAFE5930C5B}">
      <dsp:nvSpPr>
        <dsp:cNvPr id="0" name=""/>
        <dsp:cNvSpPr/>
      </dsp:nvSpPr>
      <dsp:spPr>
        <a:xfrm>
          <a:off x="1188251" y="2762840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Upgrade RM</a:t>
          </a:r>
        </a:p>
      </dsp:txBody>
      <dsp:txXfrm>
        <a:off x="1217950" y="2792539"/>
        <a:ext cx="954617" cy="1214570"/>
      </dsp:txXfrm>
    </dsp:sp>
    <dsp:sp modelId="{7A494E9C-ECDA-4831-BA0E-70E31E87D6D5}">
      <dsp:nvSpPr>
        <dsp:cNvPr id="0" name=""/>
        <dsp:cNvSpPr/>
      </dsp:nvSpPr>
      <dsp:spPr>
        <a:xfrm>
          <a:off x="1188251" y="4143822"/>
          <a:ext cx="1014015" cy="12739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Ajuste na estrutura de acesso a homologação</a:t>
          </a:r>
        </a:p>
      </dsp:txBody>
      <dsp:txXfrm>
        <a:off x="1217950" y="4173521"/>
        <a:ext cx="954617" cy="1214570"/>
      </dsp:txXfrm>
    </dsp:sp>
    <dsp:sp modelId="{A107EE73-5AEE-4E25-B2EF-9DC75BF0DE94}">
      <dsp:nvSpPr>
        <dsp:cNvPr id="0" name=""/>
        <dsp:cNvSpPr/>
      </dsp:nvSpPr>
      <dsp:spPr>
        <a:xfrm>
          <a:off x="2372621" y="875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Apontamento de Professores</a:t>
          </a:r>
        </a:p>
      </dsp:txBody>
      <dsp:txXfrm>
        <a:off x="2402320" y="30574"/>
        <a:ext cx="954617" cy="1214570"/>
      </dsp:txXfrm>
    </dsp:sp>
    <dsp:sp modelId="{974B0FD0-5E63-4F31-8013-25783E0AF51E}">
      <dsp:nvSpPr>
        <dsp:cNvPr id="0" name=""/>
        <dsp:cNvSpPr/>
      </dsp:nvSpPr>
      <dsp:spPr>
        <a:xfrm>
          <a:off x="2372621" y="1381859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CRM</a:t>
          </a:r>
          <a:endParaRPr lang="pt-BR" sz="1200" kern="1200" dirty="0"/>
        </a:p>
      </dsp:txBody>
      <dsp:txXfrm>
        <a:off x="2402320" y="1411558"/>
        <a:ext cx="954617" cy="1214570"/>
      </dsp:txXfrm>
    </dsp:sp>
    <dsp:sp modelId="{E14C2435-05AE-4FE5-B51D-F0A14E1E5FF2}">
      <dsp:nvSpPr>
        <dsp:cNvPr id="0" name=""/>
        <dsp:cNvSpPr/>
      </dsp:nvSpPr>
      <dsp:spPr>
        <a:xfrm>
          <a:off x="2372621" y="2762840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Upgrade </a:t>
          </a:r>
          <a:r>
            <a:rPr lang="pt-BR" sz="1200" kern="1200" dirty="0" err="1"/>
            <a:t>Lyceum</a:t>
          </a:r>
          <a:endParaRPr lang="pt-BR" sz="1200" kern="1200" dirty="0"/>
        </a:p>
      </dsp:txBody>
      <dsp:txXfrm>
        <a:off x="2402320" y="2792539"/>
        <a:ext cx="954617" cy="1214570"/>
      </dsp:txXfrm>
    </dsp:sp>
    <dsp:sp modelId="{7E37C093-BAA2-425D-A5B0-E4CA7BC2FFF0}">
      <dsp:nvSpPr>
        <dsp:cNvPr id="0" name=""/>
        <dsp:cNvSpPr/>
      </dsp:nvSpPr>
      <dsp:spPr>
        <a:xfrm>
          <a:off x="2372621" y="4143822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Passagem do </a:t>
          </a:r>
          <a:r>
            <a:rPr lang="pt-BR" sz="1200" kern="1200" dirty="0" err="1"/>
            <a:t>Argyrus</a:t>
          </a:r>
          <a:endParaRPr lang="pt-BR" sz="1200" kern="1200" dirty="0"/>
        </a:p>
      </dsp:txBody>
      <dsp:txXfrm>
        <a:off x="2402320" y="4173521"/>
        <a:ext cx="954617" cy="1214570"/>
      </dsp:txXfrm>
    </dsp:sp>
    <dsp:sp modelId="{0A54D87C-2B49-49C1-8CE9-BED7CDD3E69F}">
      <dsp:nvSpPr>
        <dsp:cNvPr id="0" name=""/>
        <dsp:cNvSpPr/>
      </dsp:nvSpPr>
      <dsp:spPr>
        <a:xfrm>
          <a:off x="3556992" y="875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RPS</a:t>
          </a:r>
          <a:endParaRPr lang="pt-BR" sz="1200" kern="1200" dirty="0"/>
        </a:p>
      </dsp:txBody>
      <dsp:txXfrm>
        <a:off x="3586691" y="30574"/>
        <a:ext cx="954617" cy="1214570"/>
      </dsp:txXfrm>
    </dsp:sp>
    <dsp:sp modelId="{15284BFC-CD21-4394-8C77-54ACB0B8A453}">
      <dsp:nvSpPr>
        <dsp:cNvPr id="0" name=""/>
        <dsp:cNvSpPr/>
      </dsp:nvSpPr>
      <dsp:spPr>
        <a:xfrm>
          <a:off x="3556992" y="1381857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Pergamum</a:t>
          </a:r>
          <a:endParaRPr lang="pt-BR" sz="1200" kern="1200" dirty="0"/>
        </a:p>
      </dsp:txBody>
      <dsp:txXfrm>
        <a:off x="3586691" y="1411556"/>
        <a:ext cx="954617" cy="1214570"/>
      </dsp:txXfrm>
    </dsp:sp>
    <dsp:sp modelId="{52A98727-DBF8-4E3B-B223-ECA838B5B083}">
      <dsp:nvSpPr>
        <dsp:cNvPr id="0" name=""/>
        <dsp:cNvSpPr/>
      </dsp:nvSpPr>
      <dsp:spPr>
        <a:xfrm>
          <a:off x="3556992" y="2762840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Black Board</a:t>
          </a:r>
          <a:endParaRPr lang="pt-BR" sz="1200" kern="1200" dirty="0"/>
        </a:p>
      </dsp:txBody>
      <dsp:txXfrm>
        <a:off x="3586691" y="2792539"/>
        <a:ext cx="954617" cy="1214570"/>
      </dsp:txXfrm>
    </dsp:sp>
    <dsp:sp modelId="{DB10CF1F-32B8-4110-8D18-EF0F6654186B}">
      <dsp:nvSpPr>
        <dsp:cNvPr id="0" name=""/>
        <dsp:cNvSpPr/>
      </dsp:nvSpPr>
      <dsp:spPr>
        <a:xfrm>
          <a:off x="3556992" y="4143822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Mail MS Azure para alunos</a:t>
          </a:r>
        </a:p>
      </dsp:txBody>
      <dsp:txXfrm>
        <a:off x="3586691" y="4173521"/>
        <a:ext cx="954617" cy="1214570"/>
      </dsp:txXfrm>
    </dsp:sp>
    <dsp:sp modelId="{ED30040B-6741-4142-B16D-D173C352730A}">
      <dsp:nvSpPr>
        <dsp:cNvPr id="0" name=""/>
        <dsp:cNvSpPr/>
      </dsp:nvSpPr>
      <dsp:spPr>
        <a:xfrm>
          <a:off x="4741362" y="875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Portal RH</a:t>
          </a:r>
          <a:endParaRPr lang="pt-BR" sz="1200" kern="1200" dirty="0"/>
        </a:p>
      </dsp:txBody>
      <dsp:txXfrm>
        <a:off x="4771061" y="30574"/>
        <a:ext cx="954617" cy="1214570"/>
      </dsp:txXfrm>
    </dsp:sp>
    <dsp:sp modelId="{CE9A2C8F-CCFC-4E67-8FBE-BFF621444BEC}">
      <dsp:nvSpPr>
        <dsp:cNvPr id="0" name=""/>
        <dsp:cNvSpPr/>
      </dsp:nvSpPr>
      <dsp:spPr>
        <a:xfrm>
          <a:off x="4741362" y="1381857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NFTS</a:t>
          </a:r>
          <a:endParaRPr lang="pt-BR" sz="1200" kern="1200" dirty="0"/>
        </a:p>
      </dsp:txBody>
      <dsp:txXfrm>
        <a:off x="4771061" y="1411556"/>
        <a:ext cx="954617" cy="1214570"/>
      </dsp:txXfrm>
    </dsp:sp>
    <dsp:sp modelId="{6167585C-2004-4861-8854-212698605701}">
      <dsp:nvSpPr>
        <dsp:cNvPr id="0" name=""/>
        <dsp:cNvSpPr/>
      </dsp:nvSpPr>
      <dsp:spPr>
        <a:xfrm>
          <a:off x="4741362" y="2762840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ECD/ECF</a:t>
          </a:r>
          <a:endParaRPr lang="pt-BR" sz="1200" kern="1200" dirty="0"/>
        </a:p>
      </dsp:txBody>
      <dsp:txXfrm>
        <a:off x="4771061" y="2792539"/>
        <a:ext cx="954617" cy="1214570"/>
      </dsp:txXfrm>
    </dsp:sp>
    <dsp:sp modelId="{80DD0E88-9A18-4F81-A388-0A0B4844F34F}">
      <dsp:nvSpPr>
        <dsp:cNvPr id="0" name=""/>
        <dsp:cNvSpPr/>
      </dsp:nvSpPr>
      <dsp:spPr>
        <a:xfrm>
          <a:off x="4741362" y="4143822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Arquitetura de Sistemas (Dimensionamento de Ambientes)</a:t>
          </a:r>
        </a:p>
      </dsp:txBody>
      <dsp:txXfrm>
        <a:off x="4771061" y="4173521"/>
        <a:ext cx="954617" cy="1214570"/>
      </dsp:txXfrm>
    </dsp:sp>
    <dsp:sp modelId="{CC8F8319-F0D6-4044-BED5-E9C51AE4A112}">
      <dsp:nvSpPr>
        <dsp:cNvPr id="0" name=""/>
        <dsp:cNvSpPr/>
      </dsp:nvSpPr>
      <dsp:spPr>
        <a:xfrm>
          <a:off x="5925732" y="875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Ensalamento</a:t>
          </a:r>
          <a:endParaRPr lang="pt-BR" sz="1200" kern="1200" dirty="0"/>
        </a:p>
      </dsp:txBody>
      <dsp:txXfrm>
        <a:off x="5955431" y="30574"/>
        <a:ext cx="954617" cy="1214570"/>
      </dsp:txXfrm>
    </dsp:sp>
    <dsp:sp modelId="{EDDDC650-9B03-49AA-AD0E-A74CFECCAFC5}">
      <dsp:nvSpPr>
        <dsp:cNvPr id="0" name=""/>
        <dsp:cNvSpPr/>
      </dsp:nvSpPr>
      <dsp:spPr>
        <a:xfrm>
          <a:off x="5925732" y="1381857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ITC</a:t>
          </a:r>
        </a:p>
      </dsp:txBody>
      <dsp:txXfrm>
        <a:off x="5955431" y="1411556"/>
        <a:ext cx="954617" cy="1214570"/>
      </dsp:txXfrm>
    </dsp:sp>
    <dsp:sp modelId="{A4E28228-912B-4533-B97C-C7BAAA478337}">
      <dsp:nvSpPr>
        <dsp:cNvPr id="0" name=""/>
        <dsp:cNvSpPr/>
      </dsp:nvSpPr>
      <dsp:spPr>
        <a:xfrm>
          <a:off x="5925732" y="2762840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IOA</a:t>
          </a:r>
        </a:p>
      </dsp:txBody>
      <dsp:txXfrm>
        <a:off x="5955431" y="2792539"/>
        <a:ext cx="954617" cy="1214570"/>
      </dsp:txXfrm>
    </dsp:sp>
    <dsp:sp modelId="{B4C64D1A-6F46-4111-A6E2-17DD9EDB3F28}">
      <dsp:nvSpPr>
        <dsp:cNvPr id="0" name=""/>
        <dsp:cNvSpPr/>
      </dsp:nvSpPr>
      <dsp:spPr>
        <a:xfrm>
          <a:off x="5925732" y="4143822"/>
          <a:ext cx="1014015" cy="12739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Ações GOOGLE</a:t>
          </a:r>
        </a:p>
      </dsp:txBody>
      <dsp:txXfrm>
        <a:off x="5955431" y="4173521"/>
        <a:ext cx="954617" cy="1214570"/>
      </dsp:txXfrm>
    </dsp:sp>
    <dsp:sp modelId="{952CD990-3B14-45C8-8086-FAF74DC1B169}">
      <dsp:nvSpPr>
        <dsp:cNvPr id="0" name=""/>
        <dsp:cNvSpPr/>
      </dsp:nvSpPr>
      <dsp:spPr>
        <a:xfrm>
          <a:off x="7110102" y="875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Plugins Financeiros do </a:t>
          </a:r>
          <a:r>
            <a:rPr lang="pt-B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Lyceum</a:t>
          </a: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(Cartão e Boleto)</a:t>
          </a:r>
        </a:p>
      </dsp:txBody>
      <dsp:txXfrm>
        <a:off x="7139801" y="30574"/>
        <a:ext cx="954617" cy="1214570"/>
      </dsp:txXfrm>
    </dsp:sp>
    <dsp:sp modelId="{FB60CED6-D9F2-4A86-A977-A1425CB0BF7C}">
      <dsp:nvSpPr>
        <dsp:cNvPr id="0" name=""/>
        <dsp:cNvSpPr/>
      </dsp:nvSpPr>
      <dsp:spPr>
        <a:xfrm>
          <a:off x="7110102" y="1381857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 do </a:t>
          </a:r>
          <a:r>
            <a:rPr lang="pt-B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Lyceum</a:t>
          </a:r>
          <a:endParaRPr lang="pt-B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139801" y="1411556"/>
        <a:ext cx="954617" cy="1214570"/>
      </dsp:txXfrm>
    </dsp:sp>
    <dsp:sp modelId="{130925FF-FC82-4297-919F-8376040D7DFF}">
      <dsp:nvSpPr>
        <dsp:cNvPr id="0" name=""/>
        <dsp:cNvSpPr/>
      </dsp:nvSpPr>
      <dsp:spPr>
        <a:xfrm>
          <a:off x="7110102" y="2762840"/>
          <a:ext cx="1014015" cy="127396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</a:rPr>
            <a:t>Loja do </a:t>
          </a:r>
          <a:r>
            <a:rPr lang="pt-BR" sz="1200" kern="1200" dirty="0" err="1">
              <a:solidFill>
                <a:schemeClr val="bg1"/>
              </a:solidFill>
            </a:rPr>
            <a:t>Lyceum</a:t>
          </a:r>
          <a:endParaRPr lang="pt-BR" sz="1200" kern="1200" dirty="0">
            <a:solidFill>
              <a:schemeClr val="bg1"/>
            </a:solidFill>
          </a:endParaRPr>
        </a:p>
      </dsp:txBody>
      <dsp:txXfrm>
        <a:off x="7139801" y="2792539"/>
        <a:ext cx="954617" cy="121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39FB0-8ADE-4157-BDC8-222D395F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FB830-AD2E-47B6-A95E-2936DFA1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1EFCD-A0D1-4DE4-B3DD-1DFC95B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2E13EF-C75E-4D62-A209-C18E3BE1ACFE}"/>
              </a:ext>
            </a:extLst>
          </p:cNvPr>
          <p:cNvCxnSpPr/>
          <p:nvPr userDrawn="1"/>
        </p:nvCxnSpPr>
        <p:spPr>
          <a:xfrm>
            <a:off x="374469" y="513806"/>
            <a:ext cx="11817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ftc">
            <a:extLst>
              <a:ext uri="{FF2B5EF4-FFF2-40B4-BE49-F238E27FC236}">
                <a16:creationId xmlns:a16="http://schemas.microsoft.com/office/drawing/2014/main" id="{C3784C33-739A-4F92-A9B4-3A9DFAB17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42209"/>
            <a:ext cx="1852749" cy="7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B2E9C6-80A9-47AF-AFCA-28CBC5E96E5E}"/>
              </a:ext>
            </a:extLst>
          </p:cNvPr>
          <p:cNvSpPr txBox="1"/>
          <p:nvPr userDrawn="1"/>
        </p:nvSpPr>
        <p:spPr>
          <a:xfrm>
            <a:off x="287383" y="51380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badi Extra Light" panose="020B0604020202020204" pitchFamily="34" charset="0"/>
              </a:rPr>
              <a:t>COORDENAÇÃO DE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9769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EB9-88DA-4EBE-AE71-7223F974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F2D1B-98C3-4C67-BAF1-F6FC0E7C4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A74DA-67DC-4C8C-8530-DA0E017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6907F-6C2E-4446-B42F-2C7588C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1B153-477C-4971-91AD-4A6965FD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7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1CC341-28F3-4135-8F6B-CED6F1C1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32194A-2529-4711-A728-3374EEA6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57FD4-80EE-4FC6-8125-D56AAD3C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CB471-B97B-4B9D-8B46-1A1386B9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8775D-40DE-4396-BFEE-7B4691F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DEBE-56F4-408D-8F25-C3BB929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27AF6-794B-4509-A5BB-C3135394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23D09-7B8C-455D-9E12-96ED58C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9D46D-B1EE-485D-8623-3E378B67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F32A9-1675-4FA9-B94B-CBEB386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8B1A1-9B74-4A41-95A6-AFC31CF7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E553A-D1C3-484D-954F-FD688D65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A352C-2F72-485A-9326-8100933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6D35D-1149-4575-AA7C-6DFB90EF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90902-4A64-4DBB-AAFA-51292339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D3EC-AD1B-480B-B054-4A7F294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AA082-AF69-4633-BA38-D42D145A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FCAD36-8DC9-448F-925F-8792A9D1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0FA6B-3C94-48D5-9AA8-E9F82D91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EB651-FA8A-4EA6-A4F6-9B073B9A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33D354-C1BD-47E3-B776-8CC02EBB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8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2174-B146-4D85-BA77-0C6115B9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EDB01-E8D4-4B52-90CF-75A8503F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35A83-65AE-495F-AA8E-849CE967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3CB411-5F27-415B-84B3-19AF842D9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665F16-1B49-47E1-A1F9-08E90F778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ACDAEA-2529-4760-9972-FA7D1EB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8F9AB3-D9E3-47E4-8CDD-5129404F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15BF7-88DF-4E81-BAF3-A4C213E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99A1-965A-4FDF-8DB3-C2194546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08D4A9-20A6-4A63-9707-5183231A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E7023F-1A6D-47D8-8564-DE0A9EAD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9141D4-1AF9-42FB-BCC4-5E641B13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AB07F1-BFD8-4CC7-B007-A6EA9CFF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0AAC11-2BED-4A5B-9C27-0EF17BFE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485171-D8B8-4864-BB1D-1DAC9EB3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DF24-2BB4-4D69-B3C8-05831741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5F346-0D17-46A9-80C6-8D9A489B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8225E-2D0A-4BB1-9FC7-93A132CC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DB2E2-0211-4773-835D-CF32DD61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AC86F-F997-46A1-8D13-8AC2893F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8E404-05D3-4AD7-B2DF-FA47BBC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33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93E82-9C77-4B8F-B3AE-212E76D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7879B3-925F-4B7A-A3ED-CDF0ABA37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4036A4-976B-4A2E-A2D5-21EA975C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8CCF7-7F95-4356-85CE-AFC56787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F387ED-545D-4CCB-AAC0-02C0E5D2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E0FA03-CB86-4C45-8B4C-2A36427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38D074-FF91-4E10-9E52-7AA4160C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DCD9B-0A57-4118-A44F-09561083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C8DA7-C533-4CE0-9153-8BF83244F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804AE-87A1-4746-9603-4DD024E77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FB39D-0B6E-4991-8083-A1845A11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FD2839E-0400-405F-A7DD-0070D3FA8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005796"/>
              </p:ext>
            </p:extLst>
          </p:nvPr>
        </p:nvGraphicFramePr>
        <p:xfrm>
          <a:off x="2999154" y="11517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13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BACKLOG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A98C82-E433-427D-8C5D-966714AFD02B}"/>
              </a:ext>
            </a:extLst>
          </p:cNvPr>
          <p:cNvSpPr txBox="1"/>
          <p:nvPr/>
        </p:nvSpPr>
        <p:spPr>
          <a:xfrm>
            <a:off x="871750" y="1661747"/>
            <a:ext cx="1642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Itens principais identificados para tratamento em Sprints da área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>
            <a:extLst>
              <a:ext uri="{FF2B5EF4-FFF2-40B4-BE49-F238E27FC236}">
                <a16:creationId xmlns:a16="http://schemas.microsoft.com/office/drawing/2014/main" id="{AA6B49B0-039B-4F74-A0AA-D523247526B3}"/>
              </a:ext>
            </a:extLst>
          </p:cNvPr>
          <p:cNvGrpSpPr/>
          <p:nvPr/>
        </p:nvGrpSpPr>
        <p:grpSpPr>
          <a:xfrm>
            <a:off x="3885486" y="1333400"/>
            <a:ext cx="7274075" cy="4658225"/>
            <a:chOff x="3964269" y="1073581"/>
            <a:chExt cx="7274075" cy="4658225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3EB4B18-9FA9-42F3-9400-CD2B23EB1599}"/>
                </a:ext>
              </a:extLst>
            </p:cNvPr>
            <p:cNvGrpSpPr/>
            <p:nvPr/>
          </p:nvGrpSpPr>
          <p:grpSpPr>
            <a:xfrm>
              <a:off x="9677540" y="1073581"/>
              <a:ext cx="1560804" cy="4052471"/>
              <a:chOff x="8339952" y="958742"/>
              <a:chExt cx="1696138" cy="4562289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56CB7AC9-49DE-4BC9-9A19-F1441EB6E018}"/>
                  </a:ext>
                </a:extLst>
              </p:cNvPr>
              <p:cNvSpPr/>
              <p:nvPr/>
            </p:nvSpPr>
            <p:spPr>
              <a:xfrm>
                <a:off x="8339952" y="992080"/>
                <a:ext cx="1696138" cy="452895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8DCC77-A01E-4C3D-9C87-84F3EBC88F72}"/>
                  </a:ext>
                </a:extLst>
              </p:cNvPr>
              <p:cNvSpPr txBox="1"/>
              <p:nvPr/>
            </p:nvSpPr>
            <p:spPr>
              <a:xfrm>
                <a:off x="8339952" y="958742"/>
                <a:ext cx="10273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Protheus</a:t>
                </a:r>
              </a:p>
              <a:p>
                <a:r>
                  <a:rPr lang="pt-BR" dirty="0"/>
                  <a:t>RM</a:t>
                </a:r>
              </a:p>
            </p:txBody>
          </p:sp>
        </p:grp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D670FA93-BBBE-4CEF-8DD6-2EBDFA5B39E8}"/>
                </a:ext>
              </a:extLst>
            </p:cNvPr>
            <p:cNvSpPr/>
            <p:nvPr/>
          </p:nvSpPr>
          <p:spPr>
            <a:xfrm flipH="1">
              <a:off x="3964269" y="1780839"/>
              <a:ext cx="7002126" cy="3950967"/>
            </a:xfrm>
            <a:prstGeom prst="corner">
              <a:avLst>
                <a:gd name="adj1" fmla="val 11292"/>
                <a:gd name="adj2" fmla="val 253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Bete – Coach em Análise de Negócio</a:t>
              </a:r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CD1929F5-33DB-4746-9CD2-CFDC796FE74E}"/>
                </a:ext>
              </a:extLst>
            </p:cNvPr>
            <p:cNvGrpSpPr/>
            <p:nvPr/>
          </p:nvGrpSpPr>
          <p:grpSpPr>
            <a:xfrm>
              <a:off x="3964270" y="1106919"/>
              <a:ext cx="5395812" cy="4019133"/>
              <a:chOff x="1815777" y="973199"/>
              <a:chExt cx="5395812" cy="4019133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42E588D8-4E54-4586-97C6-04676AD0B72B}"/>
                  </a:ext>
                </a:extLst>
              </p:cNvPr>
              <p:cNvSpPr/>
              <p:nvPr/>
            </p:nvSpPr>
            <p:spPr>
              <a:xfrm>
                <a:off x="1815777" y="973199"/>
                <a:ext cx="5378334" cy="40191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4F9894CF-99A5-46F2-A9FF-C5B34165BB79}"/>
                  </a:ext>
                </a:extLst>
              </p:cNvPr>
              <p:cNvSpPr/>
              <p:nvPr/>
            </p:nvSpPr>
            <p:spPr>
              <a:xfrm>
                <a:off x="1941553" y="3168113"/>
                <a:ext cx="5040875" cy="158458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C6BA7FB-6E49-473A-B9E7-F7CC2594B7D8}"/>
                  </a:ext>
                </a:extLst>
              </p:cNvPr>
              <p:cNvSpPr/>
              <p:nvPr/>
            </p:nvSpPr>
            <p:spPr>
              <a:xfrm>
                <a:off x="1945378" y="1378779"/>
                <a:ext cx="5040875" cy="158458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18EE36-9C09-47E3-97D0-7FABE3C316DA}"/>
                  </a:ext>
                </a:extLst>
              </p:cNvPr>
              <p:cNvSpPr/>
              <p:nvPr/>
            </p:nvSpPr>
            <p:spPr>
              <a:xfrm>
                <a:off x="5673136" y="2605467"/>
                <a:ext cx="1063870" cy="955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Laerte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E58A3B4-D841-4FAD-A757-1E231C511743}"/>
                  </a:ext>
                </a:extLst>
              </p:cNvPr>
              <p:cNvSpPr/>
              <p:nvPr/>
            </p:nvSpPr>
            <p:spPr>
              <a:xfrm>
                <a:off x="3309247" y="1866741"/>
                <a:ext cx="1063870" cy="955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Paulo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EF7E64C-00A3-45DE-B054-9E1A1BA3D27B}"/>
                  </a:ext>
                </a:extLst>
              </p:cNvPr>
              <p:cNvSpPr/>
              <p:nvPr/>
            </p:nvSpPr>
            <p:spPr>
              <a:xfrm>
                <a:off x="2137123" y="1866741"/>
                <a:ext cx="1063870" cy="955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Kelly</a:t>
                </a: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2A2DB56C-2F8A-4703-A952-7812BFDA8AB4}"/>
                  </a:ext>
                </a:extLst>
              </p:cNvPr>
              <p:cNvSpPr/>
              <p:nvPr/>
            </p:nvSpPr>
            <p:spPr>
              <a:xfrm>
                <a:off x="3309247" y="3640588"/>
                <a:ext cx="1063870" cy="955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Laercio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A301B70-2090-42F1-A3BB-3D3581964648}"/>
                  </a:ext>
                </a:extLst>
              </p:cNvPr>
              <p:cNvSpPr/>
              <p:nvPr/>
            </p:nvSpPr>
            <p:spPr>
              <a:xfrm>
                <a:off x="2137123" y="3641324"/>
                <a:ext cx="1063870" cy="955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Javert</a:t>
                </a:r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FF13C65A-304D-4B86-B91B-06D277D2097F}"/>
                  </a:ext>
                </a:extLst>
              </p:cNvPr>
              <p:cNvSpPr/>
              <p:nvPr/>
            </p:nvSpPr>
            <p:spPr>
              <a:xfrm>
                <a:off x="4472988" y="2605467"/>
                <a:ext cx="1063870" cy="955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Lucas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E7FD251-E183-4C31-AEAA-88DCE9526C50}"/>
                  </a:ext>
                </a:extLst>
              </p:cNvPr>
              <p:cNvSpPr txBox="1"/>
              <p:nvPr/>
            </p:nvSpPr>
            <p:spPr>
              <a:xfrm>
                <a:off x="4461990" y="992474"/>
                <a:ext cx="274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Lyceum</a:t>
                </a:r>
                <a:r>
                  <a:rPr lang="pt-BR" dirty="0"/>
                  <a:t> – </a:t>
                </a:r>
                <a:r>
                  <a:rPr lang="pt-BR" dirty="0" err="1"/>
                  <a:t>Pergamum</a:t>
                </a:r>
                <a:r>
                  <a:rPr lang="pt-BR" dirty="0"/>
                  <a:t> - CRM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196A334-93C9-4FC9-907F-1316D5355873}"/>
                  </a:ext>
                </a:extLst>
              </p:cNvPr>
              <p:cNvSpPr txBox="1"/>
              <p:nvPr/>
            </p:nvSpPr>
            <p:spPr>
              <a:xfrm>
                <a:off x="1941553" y="1375930"/>
                <a:ext cx="2867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Relacionamento com Cliente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9A4DFA1-A92C-4E3F-A763-4A982E34CEFA}"/>
                  </a:ext>
                </a:extLst>
              </p:cNvPr>
              <p:cNvSpPr txBox="1"/>
              <p:nvPr/>
            </p:nvSpPr>
            <p:spPr>
              <a:xfrm>
                <a:off x="1906384" y="3172893"/>
                <a:ext cx="241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Arquitetura de Soluções</a:t>
                </a:r>
              </a:p>
            </p:txBody>
          </p:sp>
        </p:grp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5656E0A-8FF3-4BE8-87D5-24214A4E8B00}"/>
              </a:ext>
            </a:extLst>
          </p:cNvPr>
          <p:cNvGrpSpPr/>
          <p:nvPr/>
        </p:nvGrpSpPr>
        <p:grpSpPr>
          <a:xfrm>
            <a:off x="1116623" y="1231069"/>
            <a:ext cx="10231862" cy="4940230"/>
            <a:chOff x="2032707" y="993846"/>
            <a:chExt cx="9728525" cy="494023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031470-B899-4666-81E0-5688A88EBCD6}"/>
                </a:ext>
              </a:extLst>
            </p:cNvPr>
            <p:cNvSpPr/>
            <p:nvPr/>
          </p:nvSpPr>
          <p:spPr>
            <a:xfrm>
              <a:off x="2032708" y="993846"/>
              <a:ext cx="9728524" cy="4940230"/>
            </a:xfrm>
            <a:prstGeom prst="rect">
              <a:avLst/>
            </a:prstGeom>
            <a:noFill/>
            <a:ln w="1270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AA2D8C2-03B8-43FF-8DA9-20370F9DEFB6}"/>
                </a:ext>
              </a:extLst>
            </p:cNvPr>
            <p:cNvSpPr/>
            <p:nvPr/>
          </p:nvSpPr>
          <p:spPr>
            <a:xfrm>
              <a:off x="2032707" y="993846"/>
              <a:ext cx="1787831" cy="49402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Igor</a:t>
              </a:r>
            </a:p>
            <a:p>
              <a:pPr algn="ctr"/>
              <a:endParaRPr lang="pt-BR" dirty="0"/>
            </a:p>
            <a:p>
              <a:pPr algn="ctr"/>
              <a:r>
                <a:rPr lang="pt-BR" dirty="0" err="1"/>
                <a:t>Lider</a:t>
              </a:r>
              <a:r>
                <a:rPr lang="pt-BR" dirty="0"/>
                <a:t> de Sistemas Coorporativos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0BE830F-5124-4657-9FE3-17FD4C0C63FB}"/>
                </a:ext>
              </a:extLst>
            </p:cNvPr>
            <p:cNvSpPr/>
            <p:nvPr/>
          </p:nvSpPr>
          <p:spPr>
            <a:xfrm>
              <a:off x="2052361" y="4283330"/>
              <a:ext cx="1666516" cy="11511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Argyros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850E006-E07B-425F-98A2-7A0EEFFEC75E}"/>
              </a:ext>
            </a:extLst>
          </p:cNvPr>
          <p:cNvSpPr txBox="1"/>
          <p:nvPr/>
        </p:nvSpPr>
        <p:spPr>
          <a:xfrm>
            <a:off x="254977" y="79131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ESTRUTURA DA EQUIPE</a:t>
            </a:r>
          </a:p>
        </p:txBody>
      </p:sp>
      <p:sp>
        <p:nvSpPr>
          <p:cNvPr id="20" name="Forma em L 19">
            <a:extLst>
              <a:ext uri="{FF2B5EF4-FFF2-40B4-BE49-F238E27FC236}">
                <a16:creationId xmlns:a16="http://schemas.microsoft.com/office/drawing/2014/main" id="{1BE8D4CA-3CC8-4968-998C-2AFFB6F962B9}"/>
              </a:ext>
            </a:extLst>
          </p:cNvPr>
          <p:cNvSpPr/>
          <p:nvPr/>
        </p:nvSpPr>
        <p:spPr>
          <a:xfrm>
            <a:off x="3191608" y="1363013"/>
            <a:ext cx="8257442" cy="5275912"/>
          </a:xfrm>
          <a:prstGeom prst="corner">
            <a:avLst>
              <a:gd name="adj1" fmla="val 4956"/>
              <a:gd name="adj2" fmla="val 916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Vithor</a:t>
            </a:r>
            <a:r>
              <a:rPr lang="pt-BR" dirty="0"/>
              <a:t> – </a:t>
            </a:r>
            <a:r>
              <a:rPr lang="pt-BR" dirty="0" err="1"/>
              <a:t>Lider</a:t>
            </a:r>
            <a:r>
              <a:rPr lang="pt-BR" dirty="0"/>
              <a:t> Técnico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719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13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BACKLOG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68527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MATRICULA MEDICINA</a:t>
            </a:r>
          </a:p>
          <a:p>
            <a:pPr marL="285750" indent="-285750">
              <a:buFontTx/>
              <a:buChar char="-"/>
            </a:pPr>
            <a:r>
              <a:rPr lang="pt-BR" dirty="0"/>
              <a:t>Ajuste de turmas (</a:t>
            </a:r>
            <a:r>
              <a:rPr lang="pt-BR" dirty="0" err="1"/>
              <a:t>Vithor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Consolidação de resultados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Rollout</a:t>
            </a:r>
            <a:r>
              <a:rPr lang="pt-BR" dirty="0"/>
              <a:t> do Modelo de matricula</a:t>
            </a:r>
          </a:p>
          <a:p>
            <a:r>
              <a:rPr lang="pt-BR" dirty="0"/>
              <a:t>ENADE (data limite 11/08):</a:t>
            </a:r>
          </a:p>
          <a:p>
            <a:pPr marL="285750" indent="-285750">
              <a:buFontTx/>
              <a:buChar char="-"/>
            </a:pPr>
            <a:r>
              <a:rPr lang="pt-BR" dirty="0"/>
              <a:t>Revisar relatório de suporte ao ENADE (Laerte)</a:t>
            </a:r>
          </a:p>
          <a:p>
            <a:pPr marL="285750" indent="-285750">
              <a:buFontTx/>
              <a:buChar char="-"/>
            </a:pPr>
            <a:r>
              <a:rPr lang="pt-BR" dirty="0"/>
              <a:t>Levantamento de requisitos para geração de Arquivo</a:t>
            </a:r>
          </a:p>
          <a:p>
            <a:r>
              <a:rPr lang="pt-BR" dirty="0"/>
              <a:t>BLACK BOARD:</a:t>
            </a:r>
          </a:p>
          <a:p>
            <a:pPr marL="285750" indent="-285750">
              <a:buFontTx/>
              <a:buChar char="-"/>
            </a:pPr>
            <a:r>
              <a:rPr lang="pt-BR" dirty="0"/>
              <a:t>Definição de responsabilidades (Lucas)</a:t>
            </a:r>
          </a:p>
          <a:p>
            <a:pPr marL="285750" indent="-285750">
              <a:buFontTx/>
              <a:buChar char="-"/>
            </a:pPr>
            <a:r>
              <a:rPr lang="pt-BR" dirty="0"/>
              <a:t>Levantamento de pontos de integração, formatos de arquivo (Lucas)</a:t>
            </a:r>
          </a:p>
          <a:p>
            <a:pPr marL="285750" indent="-285750">
              <a:buFontTx/>
              <a:buChar char="-"/>
            </a:pPr>
            <a:r>
              <a:rPr lang="pt-BR" dirty="0"/>
              <a:t>Extração de dados do </a:t>
            </a:r>
            <a:r>
              <a:rPr lang="pt-BR" dirty="0" err="1"/>
              <a:t>Lyceum</a:t>
            </a:r>
            <a:r>
              <a:rPr lang="pt-BR" dirty="0"/>
              <a:t> (Lucas)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Validação junto à equipe do projeto</a:t>
            </a:r>
          </a:p>
          <a:p>
            <a:r>
              <a:rPr lang="pt-BR" dirty="0"/>
              <a:t>UPGRADE RM (data limite 10/08)</a:t>
            </a:r>
          </a:p>
          <a:p>
            <a:pPr marL="285750" indent="-285750">
              <a:buFontTx/>
              <a:buChar char="-"/>
            </a:pPr>
            <a:r>
              <a:rPr lang="pt-BR" dirty="0"/>
              <a:t>Levantamento de impactos da mudança 21-&gt;24 (</a:t>
            </a:r>
            <a:r>
              <a:rPr lang="pt-BR" dirty="0" err="1"/>
              <a:t>Javert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Relação de projetos afetados pelo atraso de versão (Bete)</a:t>
            </a:r>
          </a:p>
          <a:p>
            <a:pPr marL="285750" indent="-285750">
              <a:buFontTx/>
              <a:buChar char="-"/>
            </a:pPr>
            <a:r>
              <a:rPr lang="pt-BR" dirty="0"/>
              <a:t>Cronograma de alinhamento para subida de produção (Bete)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Aplicação em ambiente de homologação (</a:t>
            </a:r>
            <a:r>
              <a:rPr lang="pt-BR" dirty="0" err="1"/>
              <a:t>Javert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Homologação com Usuário (Bete)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84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13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BACKLOG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850194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ENSALAMENTO</a:t>
            </a:r>
          </a:p>
          <a:p>
            <a:pPr marL="285750" indent="-285750">
              <a:buFontTx/>
              <a:buChar char="-"/>
            </a:pPr>
            <a:r>
              <a:rPr lang="pt-BR" dirty="0"/>
              <a:t>Carga em ambiente de homologação (com base clonada do </a:t>
            </a:r>
            <a:r>
              <a:rPr lang="pt-BR" dirty="0" err="1"/>
              <a:t>Lyceum</a:t>
            </a:r>
            <a:r>
              <a:rPr lang="pt-BR" dirty="0"/>
              <a:t>) (</a:t>
            </a:r>
            <a:r>
              <a:rPr lang="pt-BR" dirty="0" err="1"/>
              <a:t>Javert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Montagem de cronograma para go-</a:t>
            </a:r>
            <a:r>
              <a:rPr lang="pt-BR" dirty="0" err="1"/>
              <a:t>live</a:t>
            </a:r>
            <a:r>
              <a:rPr lang="pt-BR" dirty="0"/>
              <a:t>, avaliar utilização para 2019-2 (</a:t>
            </a:r>
            <a:r>
              <a:rPr lang="pt-BR" dirty="0" err="1"/>
              <a:t>Javert</a:t>
            </a:r>
            <a:r>
              <a:rPr lang="pt-BR" dirty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/>
              <a:t>Levantamento de estrutura física (salas - localização e capacidade) e horários (</a:t>
            </a:r>
            <a:r>
              <a:rPr lang="pt-BR" dirty="0" err="1"/>
              <a:t>Javert</a:t>
            </a:r>
            <a:r>
              <a:rPr lang="pt-BR" dirty="0"/>
              <a:t>)</a:t>
            </a:r>
          </a:p>
          <a:p>
            <a:r>
              <a:rPr lang="pt-BR" dirty="0"/>
              <a:t>GOOGLE (NQA):</a:t>
            </a:r>
          </a:p>
          <a:p>
            <a:pPr marL="285750" indent="-285750">
              <a:buFontTx/>
              <a:buChar char="-"/>
            </a:pPr>
            <a:r>
              <a:rPr lang="pt-BR" dirty="0"/>
              <a:t>Homologação de módulo de atualização cadastral de docentes (Laercio)</a:t>
            </a:r>
          </a:p>
          <a:p>
            <a:pPr marL="285750" indent="-285750">
              <a:buFontTx/>
              <a:buChar char="-"/>
            </a:pPr>
            <a:r>
              <a:rPr lang="pt-BR" dirty="0"/>
              <a:t>Levantamento de requisitos sobre complemento da hora aula (10min remanescentes)</a:t>
            </a:r>
          </a:p>
          <a:p>
            <a:pPr marL="285750" indent="-285750">
              <a:buFontTx/>
              <a:buChar char="-"/>
            </a:pPr>
            <a:r>
              <a:rPr lang="pt-BR" dirty="0"/>
              <a:t>Geração de turmas de 2019-2 (Lucas)</a:t>
            </a:r>
          </a:p>
          <a:p>
            <a:pPr marL="285750" indent="-285750">
              <a:buFontTx/>
              <a:buChar char="-"/>
            </a:pPr>
            <a:r>
              <a:rPr lang="pt-BR" dirty="0"/>
              <a:t>Arquivamento de turmas de 2019-1 (Lucas)</a:t>
            </a:r>
          </a:p>
          <a:p>
            <a:r>
              <a:rPr lang="pt-BR" dirty="0"/>
              <a:t>GOOGLE (DOM):</a:t>
            </a:r>
          </a:p>
          <a:p>
            <a:pPr marL="285750" indent="-285750">
              <a:buFontTx/>
              <a:buChar char="-"/>
            </a:pPr>
            <a:r>
              <a:rPr lang="pt-BR" dirty="0"/>
              <a:t>Alterar forma de criação dos mails (Lucas)</a:t>
            </a:r>
          </a:p>
          <a:p>
            <a:r>
              <a:rPr lang="pt-BR" dirty="0"/>
              <a:t>AVALIAÇÃO INST.</a:t>
            </a:r>
          </a:p>
          <a:p>
            <a:pPr marL="285750" indent="-285750">
              <a:buFontTx/>
              <a:buChar char="-"/>
            </a:pPr>
            <a:r>
              <a:rPr lang="pt-BR" dirty="0"/>
              <a:t>Finalização de relatórios da avaliação docente (Laerte)</a:t>
            </a:r>
          </a:p>
          <a:p>
            <a:r>
              <a:rPr lang="pt-BR" dirty="0"/>
              <a:t>APONTAMENTO DE PROFESSORES</a:t>
            </a:r>
          </a:p>
          <a:p>
            <a:pPr marL="285750" indent="-285750">
              <a:buFontTx/>
              <a:buChar char="-"/>
            </a:pPr>
            <a:r>
              <a:rPr lang="pt-BR" dirty="0"/>
              <a:t>Preparação do ambiente produtivo</a:t>
            </a:r>
          </a:p>
          <a:p>
            <a:pPr marL="285750" indent="-285750">
              <a:buFontTx/>
              <a:buChar char="-"/>
            </a:pPr>
            <a:r>
              <a:rPr lang="pt-BR" dirty="0"/>
              <a:t>Homologação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Capacitação de Usuário Chave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e suporte durante captação de dados</a:t>
            </a:r>
          </a:p>
          <a:p>
            <a:pPr marL="285750" indent="-285750">
              <a:buFontTx/>
              <a:buChar char="-"/>
            </a:pPr>
            <a:r>
              <a:rPr lang="pt-BR" dirty="0"/>
              <a:t>Finalização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27383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13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BACKLOG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100278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ITC</a:t>
            </a:r>
          </a:p>
          <a:p>
            <a:pPr marL="285750" indent="-285750">
              <a:buFontTx/>
              <a:buChar char="-"/>
            </a:pPr>
            <a:r>
              <a:rPr lang="pt-BR" dirty="0"/>
              <a:t>Modelo de criação dentro do </a:t>
            </a:r>
            <a:r>
              <a:rPr lang="pt-BR" dirty="0" err="1"/>
              <a:t>Lyceum</a:t>
            </a:r>
            <a:r>
              <a:rPr lang="pt-BR" dirty="0"/>
              <a:t> (Unidade de ensino, Unidade física, parametrização, Loja) (Kelly)</a:t>
            </a:r>
          </a:p>
          <a:p>
            <a:pPr marL="285750" indent="-285750">
              <a:buFontTx/>
              <a:buChar char="-"/>
            </a:pPr>
            <a:r>
              <a:rPr lang="pt-BR" dirty="0"/>
              <a:t>Integração com CRM (Paulo)</a:t>
            </a:r>
          </a:p>
          <a:p>
            <a:pPr marL="285750" indent="-285750">
              <a:buFontTx/>
              <a:buChar char="-"/>
            </a:pPr>
            <a:r>
              <a:rPr lang="pt-BR" dirty="0"/>
              <a:t>Integração com BackOffice (Protheus e RM) (Bete)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Validação de modos de pagamento para Loja (Lucas)</a:t>
            </a:r>
          </a:p>
          <a:p>
            <a:r>
              <a:rPr lang="pt-BR" dirty="0"/>
              <a:t>PORTAL RH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Configuração do APP</a:t>
            </a:r>
          </a:p>
          <a:p>
            <a:r>
              <a:rPr lang="pt-BR" dirty="0"/>
              <a:t>ECD/ECF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Acompanhamento e suporte</a:t>
            </a:r>
          </a:p>
          <a:p>
            <a:r>
              <a:rPr lang="pt-BR" dirty="0"/>
              <a:t>MAIL AZURE</a:t>
            </a:r>
          </a:p>
          <a:p>
            <a:pPr marL="285750" indent="-285750">
              <a:buFontTx/>
              <a:buChar char="-"/>
            </a:pPr>
            <a:r>
              <a:rPr lang="pt-BR" dirty="0"/>
              <a:t>Revisar script (Laercio)</a:t>
            </a:r>
          </a:p>
          <a:p>
            <a:pPr marL="285750" indent="-285750">
              <a:buFontTx/>
              <a:buChar char="-"/>
            </a:pPr>
            <a:r>
              <a:rPr lang="pt-BR" dirty="0"/>
              <a:t>Avaliar mudança/unificação de domínio (Laercio)</a:t>
            </a:r>
          </a:p>
          <a:p>
            <a:pPr marL="285750" indent="-285750">
              <a:buFontTx/>
              <a:buChar char="-"/>
            </a:pPr>
            <a:r>
              <a:rPr lang="pt-BR" dirty="0"/>
              <a:t>Alinhamento junto ao Marketing (Laercio)</a:t>
            </a:r>
          </a:p>
          <a:p>
            <a:r>
              <a:rPr lang="pt-BR" dirty="0"/>
              <a:t>NFTS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Alinhamento com a </a:t>
            </a:r>
            <a:r>
              <a:rPr lang="pt-BR" dirty="0" err="1">
                <a:solidFill>
                  <a:srgbClr val="FF0000"/>
                </a:solidFill>
              </a:rPr>
              <a:t>Totvs</a:t>
            </a:r>
            <a:r>
              <a:rPr lang="pt-BR" dirty="0">
                <a:solidFill>
                  <a:srgbClr val="FF0000"/>
                </a:solidFill>
              </a:rPr>
              <a:t> sobre erros, gestão da entrega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13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BACKLOG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78800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RPS</a:t>
            </a:r>
          </a:p>
          <a:p>
            <a:pPr marL="285750" indent="-285750">
              <a:buFontTx/>
              <a:buChar char="-"/>
            </a:pPr>
            <a:r>
              <a:rPr lang="pt-BR" dirty="0"/>
              <a:t>Gestão da entrega da </a:t>
            </a:r>
            <a:r>
              <a:rPr lang="pt-BR" dirty="0" err="1"/>
              <a:t>Techne</a:t>
            </a:r>
            <a:r>
              <a:rPr lang="pt-BR" dirty="0"/>
              <a:t> (Lucas)</a:t>
            </a:r>
          </a:p>
          <a:p>
            <a:r>
              <a:rPr lang="pt-BR" dirty="0"/>
              <a:t>CRM</a:t>
            </a:r>
          </a:p>
          <a:p>
            <a:pPr marL="285750" indent="-285750">
              <a:buFontTx/>
              <a:buChar char="-"/>
            </a:pPr>
            <a:r>
              <a:rPr lang="pt-BR" dirty="0"/>
              <a:t>Identificar ponto de gargalo na integração (Laercio)</a:t>
            </a:r>
          </a:p>
          <a:p>
            <a:pPr marL="285750" indent="-285750">
              <a:buFontTx/>
              <a:buChar char="-"/>
            </a:pPr>
            <a:r>
              <a:rPr lang="pt-BR" dirty="0"/>
              <a:t>Realocação de hospedagem (Infra) (Paulo)</a:t>
            </a:r>
          </a:p>
          <a:p>
            <a:pPr marL="285750" indent="-285750">
              <a:buFontTx/>
              <a:buChar char="-"/>
            </a:pPr>
            <a:r>
              <a:rPr lang="pt-BR" dirty="0"/>
              <a:t>Alinhamento sobre dados indevidos (Usuário Teste) no CRM/Integração (Paulo)</a:t>
            </a:r>
          </a:p>
          <a:p>
            <a:r>
              <a:rPr lang="pt-BR" dirty="0"/>
              <a:t>PERGAMUM</a:t>
            </a:r>
          </a:p>
          <a:p>
            <a:pPr marL="285750" indent="-285750">
              <a:buFontTx/>
              <a:buChar char="-"/>
            </a:pPr>
            <a:r>
              <a:rPr lang="pt-BR" dirty="0"/>
              <a:t>Afastamento dos alunos para evitar multas indevidas (Kelly)</a:t>
            </a:r>
          </a:p>
          <a:p>
            <a:r>
              <a:rPr lang="pt-BR" dirty="0"/>
              <a:t>BLOX</a:t>
            </a:r>
          </a:p>
          <a:p>
            <a:pPr marL="285750" indent="-285750">
              <a:buFontTx/>
              <a:buChar char="-"/>
            </a:pPr>
            <a:r>
              <a:rPr lang="pt-BR" dirty="0"/>
              <a:t>Realinhamento de demandas, cobrando Cronograma de atividades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59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548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Abadi Extra Light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 junior</dc:creator>
  <cp:lastModifiedBy>nelson junior</cp:lastModifiedBy>
  <cp:revision>52</cp:revision>
  <dcterms:created xsi:type="dcterms:W3CDTF">2019-07-16T11:02:05Z</dcterms:created>
  <dcterms:modified xsi:type="dcterms:W3CDTF">2019-07-22T18:34:34Z</dcterms:modified>
</cp:coreProperties>
</file>