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17"/>
  </p:normalViewPr>
  <p:slideViewPr>
    <p:cSldViewPr snapToGrid="0" snapToObjects="1">
      <p:cViewPr varScale="1">
        <p:scale>
          <a:sx n="81" d="100"/>
          <a:sy n="81" d="100"/>
        </p:scale>
        <p:origin x="2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522514"/>
            <a:ext cx="9601200" cy="5344886"/>
          </a:xfrm>
        </p:spPr>
        <p:txBody>
          <a:bodyPr/>
          <a:lstStyle/>
          <a:p>
            <a:r>
              <a:rPr lang="en-US" sz="3200" dirty="0" smtClean="0"/>
              <a:t>Objective: By the end of this class, students will </a:t>
            </a:r>
          </a:p>
          <a:p>
            <a:pPr lvl="1"/>
            <a:r>
              <a:rPr lang="en-US" sz="3200" dirty="0" smtClean="0"/>
              <a:t>Identify parts of a Java program</a:t>
            </a:r>
          </a:p>
          <a:p>
            <a:pPr lvl="1"/>
            <a:r>
              <a:rPr lang="en-US" sz="3200" dirty="0" smtClean="0"/>
              <a:t>Create a Main class that does work</a:t>
            </a:r>
          </a:p>
          <a:p>
            <a:pPr lvl="1"/>
            <a:r>
              <a:rPr lang="en-US" sz="3200" dirty="0" smtClean="0"/>
              <a:t>Spiral Java data structures</a:t>
            </a:r>
          </a:p>
          <a:p>
            <a:pPr lvl="1"/>
            <a:r>
              <a:rPr lang="en-US" sz="3200" dirty="0" smtClean="0"/>
              <a:t>Implement basic polymorphic methods in Java </a:t>
            </a:r>
          </a:p>
          <a:p>
            <a:pPr lvl="1"/>
            <a:r>
              <a:rPr lang="en-US" sz="3200" dirty="0" smtClean="0"/>
              <a:t>Use Swing to get user input and instantiate class methods based on that input. </a:t>
            </a:r>
          </a:p>
          <a:p>
            <a:pPr marL="0" lvl="1" indent="0">
              <a:buNone/>
            </a:pPr>
            <a:endParaRPr lang="en-US" sz="3200" dirty="0" smtClean="0"/>
          </a:p>
          <a:p>
            <a:pPr lvl="1">
              <a:buFont typeface="Arial" charset="0"/>
              <a:buChar char="•"/>
            </a:pPr>
            <a:r>
              <a:rPr lang="en-US" sz="3200" dirty="0" smtClean="0"/>
              <a:t>Standards : Create Java classes, Identify Java data structures, Write and explain polymorphic methods.</a:t>
            </a:r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2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VARIABLE DECLARATION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13" y="1780721"/>
            <a:ext cx="7704653" cy="18333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71914" y="4746170"/>
            <a:ext cx="8900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menu = {“salad”, “steak”, “</a:t>
            </a:r>
            <a:r>
              <a:rPr lang="en-US" sz="3200" dirty="0" err="1" smtClean="0"/>
              <a:t>sorrell</a:t>
            </a:r>
            <a:r>
              <a:rPr lang="en-US" sz="3200" dirty="0" smtClean="0"/>
              <a:t>”, “okra”, “grits” 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6650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476" y="181303"/>
            <a:ext cx="9601200" cy="1485900"/>
          </a:xfrm>
        </p:spPr>
        <p:txBody>
          <a:bodyPr/>
          <a:lstStyle/>
          <a:p>
            <a:r>
              <a:rPr lang="en-US" dirty="0" smtClean="0"/>
              <a:t>Java method declaration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476" y="924253"/>
            <a:ext cx="10562897" cy="537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81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it all begins… the Main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28749"/>
            <a:ext cx="10755922" cy="494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55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400" dirty="0" smtClean="0"/>
              <a:t>Create a program that takes in a name of a Mammal.  If the mammal is a pre-defined static array of Human names, instantiate a human instance , and make the human speak in English.   If the mammal is in a Sasquatch class, instantiate a Sasquatch and make the sasquatch speak in Sasquatch language.  In each class, invoke the “speak” method.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31546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34</TotalTime>
  <Words>170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Franklin Gothic Book</vt:lpstr>
      <vt:lpstr>Arial</vt:lpstr>
      <vt:lpstr>Crop</vt:lpstr>
      <vt:lpstr>Java workshop</vt:lpstr>
      <vt:lpstr>PowerPoint Presentation</vt:lpstr>
      <vt:lpstr>JAVA VARIABLE DECLARATION</vt:lpstr>
      <vt:lpstr>Java method declaration</vt:lpstr>
      <vt:lpstr>Where it all begins… the Main class</vt:lpstr>
      <vt:lpstr>Project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workshop</dc:title>
  <dc:creator>Nmuta Jones</dc:creator>
  <cp:lastModifiedBy>Nmuta Jones</cp:lastModifiedBy>
  <cp:revision>6</cp:revision>
  <dcterms:created xsi:type="dcterms:W3CDTF">2015-09-28T14:40:32Z</dcterms:created>
  <dcterms:modified xsi:type="dcterms:W3CDTF">2015-09-28T15:14:37Z</dcterms:modified>
</cp:coreProperties>
</file>